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3.xml" ContentType="application/vnd.openxmlformats-officedocument.drawingml.chartshapes+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4.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5"/>
  </p:notesMasterIdLst>
  <p:handoutMasterIdLst>
    <p:handoutMasterId r:id="rId16"/>
  </p:handoutMasterIdLst>
  <p:sldIdLst>
    <p:sldId id="982" r:id="rId5"/>
    <p:sldId id="1256" r:id="rId6"/>
    <p:sldId id="1255" r:id="rId7"/>
    <p:sldId id="1264" r:id="rId8"/>
    <p:sldId id="1274" r:id="rId9"/>
    <p:sldId id="1261" r:id="rId10"/>
    <p:sldId id="1267" r:id="rId11"/>
    <p:sldId id="1262" r:id="rId12"/>
    <p:sldId id="1266" r:id="rId13"/>
    <p:sldId id="354" r:id="rId1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i Lynch" initials="DL" lastIdx="19" clrIdx="0">
    <p:extLst>
      <p:ext uri="{19B8F6BF-5375-455C-9EA6-DF929625EA0E}">
        <p15:presenceInfo xmlns:p15="http://schemas.microsoft.com/office/powerpoint/2012/main" userId="4ff4c9ddbdfac5c2" providerId="Windows Live"/>
      </p:ext>
    </p:extLst>
  </p:cmAuthor>
  <p:cmAuthor id="2" name="Alice Lowenstein" initials="AL" lastIdx="15" clrIdx="1">
    <p:extLst>
      <p:ext uri="{19B8F6BF-5375-455C-9EA6-DF929625EA0E}">
        <p15:presenceInfo xmlns:p15="http://schemas.microsoft.com/office/powerpoint/2012/main" userId="S-1-5-21-122168030-1779179611-1233803906-10985" providerId="AD"/>
      </p:ext>
    </p:extLst>
  </p:cmAuthor>
  <p:cmAuthor id="3" name="Peter Sousa" initials="PS" lastIdx="2" clrIdx="2">
    <p:extLst>
      <p:ext uri="{19B8F6BF-5375-455C-9EA6-DF929625EA0E}">
        <p15:presenceInfo xmlns:p15="http://schemas.microsoft.com/office/powerpoint/2012/main" userId="S-1-5-21-122168030-1779179611-1233803906-14430" providerId="AD"/>
      </p:ext>
    </p:extLst>
  </p:cmAuthor>
  <p:cmAuthor id="4" name="Jeremy DeGroot" initials="JD" lastIdx="23" clrIdx="3">
    <p:extLst>
      <p:ext uri="{19B8F6BF-5375-455C-9EA6-DF929625EA0E}">
        <p15:presenceInfo xmlns:p15="http://schemas.microsoft.com/office/powerpoint/2012/main" userId="S-1-5-21-122168030-1779179611-1233803906-1934" providerId="AD"/>
      </p:ext>
    </p:extLst>
  </p:cmAuthor>
  <p:cmAuthor id="5" name="Jeremy DeGroot" initials="JD [2]" lastIdx="3" clrIdx="4">
    <p:extLst>
      <p:ext uri="{19B8F6BF-5375-455C-9EA6-DF929625EA0E}">
        <p15:presenceInfo xmlns:p15="http://schemas.microsoft.com/office/powerpoint/2012/main" userId="S::Jeremy.DeGroot@lgam.com::526ef13e-d3ca-41f8-8cbc-febb14323ae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61"/>
    <a:srgbClr val="ABC1BE"/>
    <a:srgbClr val="56828E"/>
    <a:srgbClr val="F04C0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E5B4FE-C71A-4586-B983-AF4234CF195D}" v="29" dt="2019-10-18T15:59:47.451"/>
    <p1510:client id="{B58F13DF-088E-4AC1-BA44-E86AB3C7458B}" v="1" dt="2019-10-18T16:04:02.7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1" autoAdjust="0"/>
    <p:restoredTop sz="96196" autoAdjust="0"/>
  </p:normalViewPr>
  <p:slideViewPr>
    <p:cSldViewPr snapToGrid="0" snapToObjects="1">
      <p:cViewPr varScale="1">
        <p:scale>
          <a:sx n="105" d="100"/>
          <a:sy n="105" d="100"/>
        </p:scale>
        <p:origin x="1464" y="114"/>
      </p:cViewPr>
      <p:guideLst/>
    </p:cSldViewPr>
  </p:slideViewPr>
  <p:outlineViewPr>
    <p:cViewPr>
      <p:scale>
        <a:sx n="33" d="100"/>
        <a:sy n="33" d="100"/>
      </p:scale>
      <p:origin x="0" y="-5112"/>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43" d="100"/>
          <a:sy n="43" d="100"/>
        </p:scale>
        <p:origin x="2314"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ne Alsworth" userId="e8634abbfb4485c6" providerId="LiveId" clId="{B58F13DF-088E-4AC1-BA44-E86AB3C7458B}"/>
    <pc:docChg chg="modSld modNotesMaster modHandout">
      <pc:chgData name="Shane Alsworth" userId="e8634abbfb4485c6" providerId="LiveId" clId="{B58F13DF-088E-4AC1-BA44-E86AB3C7458B}" dt="2019-10-18T16:39:38.404" v="34" actId="20577"/>
      <pc:docMkLst>
        <pc:docMk/>
      </pc:docMkLst>
      <pc:sldChg chg="modSp">
        <pc:chgData name="Shane Alsworth" userId="e8634abbfb4485c6" providerId="LiveId" clId="{B58F13DF-088E-4AC1-BA44-E86AB3C7458B}" dt="2019-10-18T16:39:38.404" v="34" actId="20577"/>
        <pc:sldMkLst>
          <pc:docMk/>
          <pc:sldMk cId="0" sldId="982"/>
        </pc:sldMkLst>
        <pc:spChg chg="mod">
          <ac:chgData name="Shane Alsworth" userId="e8634abbfb4485c6" providerId="LiveId" clId="{B58F13DF-088E-4AC1-BA44-E86AB3C7458B}" dt="2019-10-18T16:39:38.404" v="34" actId="20577"/>
          <ac:spMkLst>
            <pc:docMk/>
            <pc:sldMk cId="0" sldId="982"/>
            <ac:spMk id="8194" creationId="{F463CCDC-23CF-4572-9CE7-0E0539DD7B0C}"/>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oleObject" Target="file:///\\litgreg.nlfa.com\lgam\Research\Charts%20for%20commentary\Q3%202019\consumer%20confidence.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oleObject" Target="file:///\\litgreg.nlfa.com\lgam\HDrives\jnoland\LG%20Procedures\Quarterly%20Update%20Files\Quarterly%20PPT%20Files\Q3%202019\3m10y%20Treasury%20spread%20sept%2019.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oleObject" Target="file:///\\litgreg.nlfa.com\lgam\HDrives\jnoland\LG%20Procedures\Quarterly%20Update%20Files\Quarterly%20PPT%20Files\Q3%202019\Fed%20Cuts%20and%20Recessions%20(gugg%20chart).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3.xml"/></Relationships>
</file>

<file path=ppt/charts/_rels/chart6.xml.rels><?xml version="1.0" encoding="UTF-8" standalone="yes"?>
<Relationships xmlns="http://schemas.openxmlformats.org/package/2006/relationships"><Relationship Id="rId3" Type="http://schemas.openxmlformats.org/officeDocument/2006/relationships/oleObject" Target="file:///\\litgreg.nlfa.com\lgam\Research\Charts%20for%20commentary\Q2%202019\_fed%20funds%20rate%20--%20recessionary%20cuts.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Q3 2019</c:v>
                </c:pt>
              </c:strCache>
            </c:strRef>
          </c:tx>
          <c:spPr>
            <a:solidFill>
              <a:schemeClr val="accent2"/>
            </a:solidFill>
            <a:ln>
              <a:solidFill>
                <a:schemeClr val="accent2"/>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DejaVu Sans Condensed" panose="020B0606030804020204" pitchFamily="34" charset="0"/>
                    <a:ea typeface="DejaVu Sans Condensed" panose="020B0606030804020204" pitchFamily="34" charset="0"/>
                    <a:cs typeface="DejaVu Sans Condensed" panose="020B0606030804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Invest-Grade (Interm-Trm)</c:v>
                </c:pt>
                <c:pt idx="1">
                  <c:v>Floating-Rate Loans</c:v>
                </c:pt>
                <c:pt idx="2">
                  <c:v>High-Yield</c:v>
                </c:pt>
                <c:pt idx="3">
                  <c:v>U.S. 
Larger-Cap </c:v>
                </c:pt>
                <c:pt idx="4">
                  <c:v>U.S. 
Smaller-Cap </c:v>
                </c:pt>
                <c:pt idx="5">
                  <c:v>Developed International</c:v>
                </c:pt>
                <c:pt idx="6">
                  <c:v>Emerging Markets</c:v>
                </c:pt>
                <c:pt idx="7">
                  <c:v>Arbitrage</c:v>
                </c:pt>
                <c:pt idx="8">
                  <c:v>Managed Futures</c:v>
                </c:pt>
              </c:strCache>
            </c:strRef>
          </c:cat>
          <c:val>
            <c:numRef>
              <c:f>Sheet1!$B$2:$B$10</c:f>
              <c:numCache>
                <c:formatCode>0.0%</c:formatCode>
                <c:ptCount val="9"/>
                <c:pt idx="0">
                  <c:v>2.4E-2</c:v>
                </c:pt>
                <c:pt idx="1">
                  <c:v>0.01</c:v>
                </c:pt>
                <c:pt idx="2">
                  <c:v>1.2E-2</c:v>
                </c:pt>
                <c:pt idx="3">
                  <c:v>1.7000000000000001E-2</c:v>
                </c:pt>
                <c:pt idx="4">
                  <c:v>-2.3E-2</c:v>
                </c:pt>
                <c:pt idx="5">
                  <c:v>-8.9999999999999993E-3</c:v>
                </c:pt>
                <c:pt idx="6">
                  <c:v>-4.1000000000000002E-2</c:v>
                </c:pt>
                <c:pt idx="7">
                  <c:v>5.8500000000000002E-3</c:v>
                </c:pt>
                <c:pt idx="8">
                  <c:v>3.4000000000000002E-2</c:v>
                </c:pt>
              </c:numCache>
            </c:numRef>
          </c:val>
          <c:extLst>
            <c:ext xmlns:c16="http://schemas.microsoft.com/office/drawing/2014/chart" uri="{C3380CC4-5D6E-409C-BE32-E72D297353CC}">
              <c16:uniqueId val="{00000000-69FF-4F5C-B20C-641525D873BA}"/>
            </c:ext>
          </c:extLst>
        </c:ser>
        <c:ser>
          <c:idx val="1"/>
          <c:order val="1"/>
          <c:tx>
            <c:strRef>
              <c:f>Sheet1!$C$1</c:f>
              <c:strCache>
                <c:ptCount val="1"/>
                <c:pt idx="0">
                  <c:v>YTD</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DejaVu Sans Condensed" panose="020B0606030804020204" pitchFamily="34" charset="0"/>
                    <a:ea typeface="DejaVu Sans Condensed" panose="020B0606030804020204" pitchFamily="34" charset="0"/>
                    <a:cs typeface="DejaVu Sans Condensed" panose="020B0606030804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Invest-Grade (Interm-Trm)</c:v>
                </c:pt>
                <c:pt idx="1">
                  <c:v>Floating-Rate Loans</c:v>
                </c:pt>
                <c:pt idx="2">
                  <c:v>High-Yield</c:v>
                </c:pt>
                <c:pt idx="3">
                  <c:v>U.S. 
Larger-Cap </c:v>
                </c:pt>
                <c:pt idx="4">
                  <c:v>U.S. 
Smaller-Cap </c:v>
                </c:pt>
                <c:pt idx="5">
                  <c:v>Developed International</c:v>
                </c:pt>
                <c:pt idx="6">
                  <c:v>Emerging Markets</c:v>
                </c:pt>
                <c:pt idx="7">
                  <c:v>Arbitrage</c:v>
                </c:pt>
                <c:pt idx="8">
                  <c:v>Managed Futures</c:v>
                </c:pt>
              </c:strCache>
            </c:strRef>
          </c:cat>
          <c:val>
            <c:numRef>
              <c:f>Sheet1!$C$2:$C$10</c:f>
              <c:numCache>
                <c:formatCode>0.0%</c:formatCode>
                <c:ptCount val="9"/>
                <c:pt idx="0">
                  <c:v>8.5999999999999993E-2</c:v>
                </c:pt>
                <c:pt idx="1">
                  <c:v>6.8000000000000005E-2</c:v>
                </c:pt>
                <c:pt idx="2">
                  <c:v>0.115</c:v>
                </c:pt>
                <c:pt idx="3">
                  <c:v>0.20399999999999999</c:v>
                </c:pt>
                <c:pt idx="4">
                  <c:v>0.14099999999999999</c:v>
                </c:pt>
                <c:pt idx="5">
                  <c:v>0.13200000000000001</c:v>
                </c:pt>
                <c:pt idx="6">
                  <c:v>0.08</c:v>
                </c:pt>
                <c:pt idx="7">
                  <c:v>4.4999999999999998E-2</c:v>
                </c:pt>
                <c:pt idx="8">
                  <c:v>7.1999999999999995E-2</c:v>
                </c:pt>
              </c:numCache>
            </c:numRef>
          </c:val>
          <c:extLst>
            <c:ext xmlns:c16="http://schemas.microsoft.com/office/drawing/2014/chart" uri="{C3380CC4-5D6E-409C-BE32-E72D297353CC}">
              <c16:uniqueId val="{00000001-69FF-4F5C-B20C-641525D873BA}"/>
            </c:ext>
          </c:extLst>
        </c:ser>
        <c:dLbls>
          <c:showLegendKey val="0"/>
          <c:showVal val="0"/>
          <c:showCatName val="0"/>
          <c:showSerName val="0"/>
          <c:showPercent val="0"/>
          <c:showBubbleSize val="0"/>
        </c:dLbls>
        <c:gapWidth val="78"/>
        <c:axId val="804936752"/>
        <c:axId val="804944296"/>
      </c:barChart>
      <c:catAx>
        <c:axId val="80493675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DejaVu Sans Condensed" panose="020B0606030804020204" pitchFamily="34" charset="0"/>
                <a:ea typeface="DejaVu Sans Condensed" panose="020B0606030804020204" pitchFamily="34" charset="0"/>
                <a:cs typeface="DejaVu Sans Condensed" panose="020B0606030804020204" pitchFamily="34" charset="0"/>
              </a:defRPr>
            </a:pPr>
            <a:endParaRPr lang="en-US"/>
          </a:p>
        </c:txPr>
        <c:crossAx val="804944296"/>
        <c:crosses val="autoZero"/>
        <c:auto val="1"/>
        <c:lblAlgn val="ctr"/>
        <c:lblOffset val="100"/>
        <c:noMultiLvlLbl val="0"/>
      </c:catAx>
      <c:valAx>
        <c:axId val="80494429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DejaVu Sans Condensed" panose="020B0606030804020204" pitchFamily="34" charset="0"/>
                <a:ea typeface="DejaVu Sans Condensed" panose="020B0606030804020204" pitchFamily="34" charset="0"/>
                <a:cs typeface="DejaVu Sans Condensed" panose="020B0606030804020204" pitchFamily="34" charset="0"/>
              </a:defRPr>
            </a:pPr>
            <a:endParaRPr lang="en-US"/>
          </a:p>
        </c:txPr>
        <c:crossAx val="804936752"/>
        <c:crosses val="autoZero"/>
        <c:crossBetween val="between"/>
        <c:majorUnit val="5.000000000000001E-2"/>
      </c:valAx>
      <c:spPr>
        <a:noFill/>
        <a:ln>
          <a:noFill/>
        </a:ln>
        <a:effectLst/>
      </c:spPr>
    </c:plotArea>
    <c:legend>
      <c:legendPos val="b"/>
      <c:layout>
        <c:manualLayout>
          <c:xMode val="edge"/>
          <c:yMode val="edge"/>
          <c:x val="0.38648037147982112"/>
          <c:y val="0.91200682281324807"/>
          <c:w val="0.22703913805258666"/>
          <c:h val="8.7993177186751981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DejaVu Sans Condensed" panose="020B0606030804020204" pitchFamily="34" charset="0"/>
              <a:ea typeface="DejaVu Sans Condensed" panose="020B0606030804020204" pitchFamily="34" charset="0"/>
              <a:cs typeface="DejaVu Sans Condensed" panose="020B0606030804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latin typeface="DejaVu Sans Condensed" panose="020B0606030804020204" pitchFamily="34" charset="0"/>
          <a:ea typeface="DejaVu Sans Condensed" panose="020B0606030804020204" pitchFamily="34" charset="0"/>
          <a:cs typeface="DejaVu Sans Condensed" panose="020B0606030804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294142187026891"/>
          <c:y val="2.4123561586365343E-2"/>
          <c:w val="0.79562919555177514"/>
          <c:h val="0.87461725905664789"/>
        </c:manualLayout>
      </c:layout>
      <c:barChart>
        <c:barDir val="bar"/>
        <c:grouping val="clustered"/>
        <c:varyColors val="0"/>
        <c:ser>
          <c:idx val="0"/>
          <c:order val="0"/>
          <c:tx>
            <c:strRef>
              <c:f>Sheet1!$C$2</c:f>
              <c:strCache>
                <c:ptCount val="1"/>
                <c:pt idx="0">
                  <c:v>Duration of Expansion (months)</c:v>
                </c:pt>
              </c:strCache>
            </c:strRef>
          </c:tx>
          <c:spPr>
            <a:solidFill>
              <a:srgbClr val="005027"/>
            </a:solidFill>
            <a:ln>
              <a:solidFill>
                <a:srgbClr val="005027"/>
              </a:solidFill>
            </a:ln>
            <a:effectLst/>
          </c:spPr>
          <c:invertIfNegative val="0"/>
          <c:dPt>
            <c:idx val="0"/>
            <c:invertIfNegative val="0"/>
            <c:bubble3D val="0"/>
            <c:spPr>
              <a:solidFill>
                <a:srgbClr val="FFFFFF">
                  <a:lumMod val="50000"/>
                </a:srgbClr>
              </a:solidFill>
              <a:ln>
                <a:solidFill>
                  <a:srgbClr val="005027"/>
                </a:solidFill>
              </a:ln>
              <a:effectLst/>
            </c:spPr>
            <c:extLst>
              <c:ext xmlns:c16="http://schemas.microsoft.com/office/drawing/2014/chart" uri="{C3380CC4-5D6E-409C-BE32-E72D297353CC}">
                <c16:uniqueId val="{00000001-891F-4516-909B-53D4ACDA7748}"/>
              </c:ext>
            </c:extLst>
          </c:dPt>
          <c:dPt>
            <c:idx val="4"/>
            <c:invertIfNegative val="0"/>
            <c:bubble3D val="0"/>
            <c:spPr>
              <a:solidFill>
                <a:srgbClr val="005027"/>
              </a:solidFill>
              <a:ln>
                <a:solidFill>
                  <a:srgbClr val="005027"/>
                </a:solidFill>
              </a:ln>
              <a:effectLst/>
            </c:spPr>
            <c:extLst>
              <c:ext xmlns:c16="http://schemas.microsoft.com/office/drawing/2014/chart" uri="{C3380CC4-5D6E-409C-BE32-E72D297353CC}">
                <c16:uniqueId val="{00000003-891F-4516-909B-53D4ACDA7748}"/>
              </c:ext>
            </c:extLst>
          </c:dPt>
          <c:dPt>
            <c:idx val="5"/>
            <c:invertIfNegative val="0"/>
            <c:bubble3D val="0"/>
            <c:spPr>
              <a:solidFill>
                <a:srgbClr val="BEA875"/>
              </a:solidFill>
              <a:ln>
                <a:solidFill>
                  <a:srgbClr val="005027"/>
                </a:solidFill>
              </a:ln>
              <a:effectLst/>
            </c:spPr>
            <c:extLst>
              <c:ext xmlns:c16="http://schemas.microsoft.com/office/drawing/2014/chart" uri="{C3380CC4-5D6E-409C-BE32-E72D297353CC}">
                <c16:uniqueId val="{00000005-891F-4516-909B-53D4ACDA7748}"/>
              </c:ext>
            </c:extLst>
          </c:dPt>
          <c:dPt>
            <c:idx val="12"/>
            <c:invertIfNegative val="0"/>
            <c:bubble3D val="0"/>
            <c:spPr>
              <a:solidFill>
                <a:srgbClr val="005027"/>
              </a:solidFill>
              <a:ln>
                <a:solidFill>
                  <a:srgbClr val="005027"/>
                </a:solidFill>
              </a:ln>
              <a:effectLst/>
            </c:spPr>
            <c:extLst>
              <c:ext xmlns:c16="http://schemas.microsoft.com/office/drawing/2014/chart" uri="{C3380CC4-5D6E-409C-BE32-E72D297353CC}">
                <c16:uniqueId val="{00000007-891F-4516-909B-53D4ACDA7748}"/>
              </c:ext>
            </c:extLst>
          </c:dPt>
          <c:cat>
            <c:strRef>
              <c:f>Sheet1!$B$3:$B$15</c:f>
              <c:strCache>
                <c:ptCount val="13"/>
                <c:pt idx="0">
                  <c:v>June 2009
(Current Expansion)</c:v>
                </c:pt>
                <c:pt idx="1">
                  <c:v>March 1991</c:v>
                </c:pt>
                <c:pt idx="2">
                  <c:v>February 1961</c:v>
                </c:pt>
                <c:pt idx="3">
                  <c:v>November 1982</c:v>
                </c:pt>
                <c:pt idx="4">
                  <c:v>November 2001</c:v>
                </c:pt>
                <c:pt idx="5">
                  <c:v>Average Post-WWII Expansion</c:v>
                </c:pt>
                <c:pt idx="6">
                  <c:v>March 1975</c:v>
                </c:pt>
                <c:pt idx="7">
                  <c:v>October 1949</c:v>
                </c:pt>
                <c:pt idx="8">
                  <c:v>May 1954</c:v>
                </c:pt>
                <c:pt idx="9">
                  <c:v>October 1945</c:v>
                </c:pt>
                <c:pt idx="10">
                  <c:v>November 1970</c:v>
                </c:pt>
                <c:pt idx="11">
                  <c:v>April 1958</c:v>
                </c:pt>
                <c:pt idx="12">
                  <c:v>July 1980</c:v>
                </c:pt>
              </c:strCache>
            </c:strRef>
          </c:cat>
          <c:val>
            <c:numRef>
              <c:f>Sheet1!$C$3:$C$15</c:f>
              <c:numCache>
                <c:formatCode>General</c:formatCode>
                <c:ptCount val="13"/>
                <c:pt idx="0" formatCode="0">
                  <c:v>123.95893223819303</c:v>
                </c:pt>
                <c:pt idx="1">
                  <c:v>120</c:v>
                </c:pt>
                <c:pt idx="2">
                  <c:v>106</c:v>
                </c:pt>
                <c:pt idx="3">
                  <c:v>92</c:v>
                </c:pt>
                <c:pt idx="4">
                  <c:v>73</c:v>
                </c:pt>
                <c:pt idx="5" formatCode="0">
                  <c:v>63.829911019849419</c:v>
                </c:pt>
                <c:pt idx="6">
                  <c:v>58</c:v>
                </c:pt>
                <c:pt idx="7">
                  <c:v>45</c:v>
                </c:pt>
                <c:pt idx="8">
                  <c:v>39</c:v>
                </c:pt>
                <c:pt idx="9">
                  <c:v>37</c:v>
                </c:pt>
                <c:pt idx="10">
                  <c:v>36</c:v>
                </c:pt>
                <c:pt idx="11">
                  <c:v>24</c:v>
                </c:pt>
                <c:pt idx="12">
                  <c:v>12</c:v>
                </c:pt>
              </c:numCache>
            </c:numRef>
          </c:val>
          <c:extLst>
            <c:ext xmlns:c16="http://schemas.microsoft.com/office/drawing/2014/chart" uri="{C3380CC4-5D6E-409C-BE32-E72D297353CC}">
              <c16:uniqueId val="{00000008-891F-4516-909B-53D4ACDA7748}"/>
            </c:ext>
          </c:extLst>
        </c:ser>
        <c:dLbls>
          <c:showLegendKey val="0"/>
          <c:showVal val="0"/>
          <c:showCatName val="0"/>
          <c:showSerName val="0"/>
          <c:showPercent val="0"/>
          <c:showBubbleSize val="0"/>
        </c:dLbls>
        <c:gapWidth val="50"/>
        <c:axId val="385165424"/>
        <c:axId val="385170912"/>
      </c:barChart>
      <c:catAx>
        <c:axId val="385165424"/>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ln>
                  <a:noFill/>
                </a:ln>
                <a:solidFill>
                  <a:schemeClr val="dk1"/>
                </a:solidFill>
                <a:latin typeface="Source Sans Pro" panose="020B0503030403020204" pitchFamily="34" charset="0"/>
                <a:ea typeface="Source Sans Pro" panose="020B0503030403020204" pitchFamily="34" charset="0"/>
                <a:cs typeface="DejaVu Sans Condensed" panose="020B0606030804020204" pitchFamily="34" charset="0"/>
              </a:defRPr>
            </a:pPr>
            <a:endParaRPr lang="en-US"/>
          </a:p>
        </c:txPr>
        <c:crossAx val="385170912"/>
        <c:crosses val="autoZero"/>
        <c:auto val="1"/>
        <c:lblAlgn val="ctr"/>
        <c:lblOffset val="100"/>
        <c:noMultiLvlLbl val="0"/>
      </c:catAx>
      <c:valAx>
        <c:axId val="385170912"/>
        <c:scaling>
          <c:orientation val="minMax"/>
        </c:scaling>
        <c:delete val="0"/>
        <c:axPos val="t"/>
        <c:majorGridlines>
          <c:spPr>
            <a:ln w="9525" cap="flat" cmpd="sng" algn="ctr">
              <a:solidFill>
                <a:schemeClr val="bg1">
                  <a:lumMod val="65000"/>
                  <a:alpha val="30000"/>
                </a:schemeClr>
              </a:solidFill>
              <a:round/>
            </a:ln>
            <a:effectLst/>
          </c:spPr>
        </c:majorGridlines>
        <c:title>
          <c:tx>
            <c:rich>
              <a:bodyPr rot="0" spcFirstLastPara="1" vertOverflow="ellipsis" vert="horz" wrap="square" anchor="ctr" anchorCtr="1"/>
              <a:lstStyle/>
              <a:p>
                <a:pPr>
                  <a:defRPr sz="1000" b="0" i="0" u="none" strike="noStrike" kern="1200" baseline="0">
                    <a:ln>
                      <a:noFill/>
                    </a:ln>
                    <a:solidFill>
                      <a:schemeClr val="dk1"/>
                    </a:solidFill>
                    <a:latin typeface="Source Sans Pro" panose="020B0503030403020204" pitchFamily="34" charset="0"/>
                    <a:ea typeface="Source Sans Pro" panose="020B0503030403020204" pitchFamily="34" charset="0"/>
                    <a:cs typeface="DejaVu Sans Condensed" panose="020B0606030804020204" pitchFamily="34" charset="0"/>
                  </a:defRPr>
                </a:pPr>
                <a:r>
                  <a:rPr lang="en-US" dirty="0">
                    <a:latin typeface="Source Sans Pro" panose="020B0503030403020204" pitchFamily="34" charset="0"/>
                    <a:ea typeface="Source Sans Pro" panose="020B0503030403020204" pitchFamily="34" charset="0"/>
                  </a:rPr>
                  <a:t>Duration of Expansion (Months)</a:t>
                </a:r>
              </a:p>
            </c:rich>
          </c:tx>
          <c:layout>
            <c:manualLayout>
              <c:xMode val="edge"/>
              <c:yMode val="edge"/>
              <c:x val="0.46535439594775446"/>
              <c:y val="0.94640831187947971"/>
            </c:manualLayout>
          </c:layout>
          <c:overlay val="0"/>
          <c:spPr>
            <a:noFill/>
            <a:ln>
              <a:noFill/>
            </a:ln>
            <a:effectLst/>
          </c:spPr>
          <c:txPr>
            <a:bodyPr rot="0" spcFirstLastPara="1" vertOverflow="ellipsis" vert="horz" wrap="square" anchor="ctr" anchorCtr="1"/>
            <a:lstStyle/>
            <a:p>
              <a:pPr>
                <a:defRPr sz="1000" b="0" i="0" u="none" strike="noStrike" kern="1200" baseline="0">
                  <a:ln>
                    <a:noFill/>
                  </a:ln>
                  <a:solidFill>
                    <a:schemeClr val="dk1"/>
                  </a:solidFill>
                  <a:latin typeface="Source Sans Pro" panose="020B0503030403020204" pitchFamily="34" charset="0"/>
                  <a:ea typeface="Source Sans Pro" panose="020B0503030403020204" pitchFamily="34" charset="0"/>
                  <a:cs typeface="DejaVu Sans Condensed" panose="020B0606030804020204" pitchFamily="34" charset="0"/>
                </a:defRPr>
              </a:pPr>
              <a:endParaRPr lang="en-US"/>
            </a:p>
          </c:txPr>
        </c:title>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ln>
                  <a:noFill/>
                </a:ln>
                <a:solidFill>
                  <a:schemeClr val="dk1"/>
                </a:solidFill>
                <a:latin typeface="DejaVu Sans Condensed" panose="020B0606030804020204" pitchFamily="34" charset="0"/>
                <a:ea typeface="DejaVu Sans Condensed" panose="020B0606030804020204" pitchFamily="34" charset="0"/>
                <a:cs typeface="DejaVu Sans Condensed" panose="020B0606030804020204" pitchFamily="34" charset="0"/>
              </a:defRPr>
            </a:pPr>
            <a:endParaRPr lang="en-US"/>
          </a:p>
        </c:txPr>
        <c:crossAx val="385165424"/>
        <c:crosses val="autoZero"/>
        <c:crossBetween val="between"/>
      </c:valAx>
      <c:spPr>
        <a:noFill/>
        <a:ln>
          <a:noFill/>
        </a:ln>
        <a:effectLst/>
      </c:spPr>
    </c:plotArea>
    <c:plotVisOnly val="1"/>
    <c:dispBlanksAs val="gap"/>
    <c:showDLblsOverMax val="0"/>
  </c:chart>
  <c:spPr>
    <a:solidFill>
      <a:schemeClr val="lt1"/>
    </a:solidFill>
    <a:ln w="12700" cap="flat" cmpd="sng" algn="ctr">
      <a:noFill/>
      <a:prstDash val="solid"/>
      <a:miter lim="800000"/>
    </a:ln>
    <a:effectLst/>
  </c:spPr>
  <c:txPr>
    <a:bodyPr/>
    <a:lstStyle/>
    <a:p>
      <a:pPr>
        <a:defRPr>
          <a:ln>
            <a:noFill/>
          </a:ln>
          <a:solidFill>
            <a:schemeClr val="dk1"/>
          </a:solidFill>
          <a:latin typeface="DejaVu Sans Condensed" panose="020B0606030804020204" pitchFamily="34" charset="0"/>
          <a:ea typeface="DejaVu Sans Condensed" panose="020B0606030804020204" pitchFamily="34" charset="0"/>
          <a:cs typeface="DejaVu Sans Condensed" panose="020B0606030804020204" pitchFamily="34" charset="0"/>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86902089520842E-2"/>
          <c:y val="7.4835773508838715E-2"/>
          <c:w val="0.88169842420954447"/>
          <c:h val="0.84405696150646703"/>
        </c:manualLayout>
      </c:layout>
      <c:areaChart>
        <c:grouping val="stacked"/>
        <c:varyColors val="0"/>
        <c:ser>
          <c:idx val="1"/>
          <c:order val="1"/>
          <c:spPr>
            <a:solidFill>
              <a:schemeClr val="bg1">
                <a:lumMod val="65000"/>
                <a:alpha val="30000"/>
              </a:schemeClr>
            </a:solidFill>
            <a:ln>
              <a:noFill/>
            </a:ln>
            <a:effectLst/>
          </c:spPr>
          <c:cat>
            <c:numRef>
              <c:f>Sheet1!$A$7:$A$576</c:f>
              <c:numCache>
                <c:formatCode>m/d/yyyy</c:formatCode>
                <c:ptCount val="570"/>
                <c:pt idx="0">
                  <c:v>24562</c:v>
                </c:pt>
                <c:pt idx="1">
                  <c:v>24592</c:v>
                </c:pt>
                <c:pt idx="2">
                  <c:v>24653</c:v>
                </c:pt>
                <c:pt idx="3">
                  <c:v>24715</c:v>
                </c:pt>
                <c:pt idx="4">
                  <c:v>24776</c:v>
                </c:pt>
                <c:pt idx="5">
                  <c:v>24837</c:v>
                </c:pt>
                <c:pt idx="6">
                  <c:v>24897</c:v>
                </c:pt>
                <c:pt idx="7">
                  <c:v>24958</c:v>
                </c:pt>
                <c:pt idx="8">
                  <c:v>25019</c:v>
                </c:pt>
                <c:pt idx="9">
                  <c:v>25081</c:v>
                </c:pt>
                <c:pt idx="10">
                  <c:v>25142</c:v>
                </c:pt>
                <c:pt idx="11">
                  <c:v>25203</c:v>
                </c:pt>
                <c:pt idx="12">
                  <c:v>25262</c:v>
                </c:pt>
                <c:pt idx="13">
                  <c:v>25323</c:v>
                </c:pt>
                <c:pt idx="14">
                  <c:v>25384</c:v>
                </c:pt>
                <c:pt idx="15">
                  <c:v>25446</c:v>
                </c:pt>
                <c:pt idx="16">
                  <c:v>25507</c:v>
                </c:pt>
                <c:pt idx="17">
                  <c:v>25568</c:v>
                </c:pt>
                <c:pt idx="18">
                  <c:v>25627</c:v>
                </c:pt>
                <c:pt idx="19">
                  <c:v>25688</c:v>
                </c:pt>
                <c:pt idx="20">
                  <c:v>25749</c:v>
                </c:pt>
                <c:pt idx="21">
                  <c:v>25811</c:v>
                </c:pt>
                <c:pt idx="22">
                  <c:v>25872</c:v>
                </c:pt>
                <c:pt idx="23">
                  <c:v>25933</c:v>
                </c:pt>
                <c:pt idx="24">
                  <c:v>25992</c:v>
                </c:pt>
                <c:pt idx="25">
                  <c:v>26053</c:v>
                </c:pt>
                <c:pt idx="26">
                  <c:v>26114</c:v>
                </c:pt>
                <c:pt idx="27">
                  <c:v>26176</c:v>
                </c:pt>
                <c:pt idx="28">
                  <c:v>26237</c:v>
                </c:pt>
                <c:pt idx="29">
                  <c:v>26298</c:v>
                </c:pt>
                <c:pt idx="30">
                  <c:v>26358</c:v>
                </c:pt>
                <c:pt idx="31">
                  <c:v>26419</c:v>
                </c:pt>
                <c:pt idx="32">
                  <c:v>26480</c:v>
                </c:pt>
                <c:pt idx="33">
                  <c:v>26542</c:v>
                </c:pt>
                <c:pt idx="34">
                  <c:v>26603</c:v>
                </c:pt>
                <c:pt idx="35">
                  <c:v>26664</c:v>
                </c:pt>
                <c:pt idx="36">
                  <c:v>26723</c:v>
                </c:pt>
                <c:pt idx="37">
                  <c:v>26784</c:v>
                </c:pt>
                <c:pt idx="38">
                  <c:v>26845</c:v>
                </c:pt>
                <c:pt idx="39">
                  <c:v>26907</c:v>
                </c:pt>
                <c:pt idx="40">
                  <c:v>26968</c:v>
                </c:pt>
                <c:pt idx="41">
                  <c:v>27029</c:v>
                </c:pt>
                <c:pt idx="42">
                  <c:v>27088</c:v>
                </c:pt>
                <c:pt idx="43">
                  <c:v>27149</c:v>
                </c:pt>
                <c:pt idx="44">
                  <c:v>27210</c:v>
                </c:pt>
                <c:pt idx="45">
                  <c:v>27272</c:v>
                </c:pt>
                <c:pt idx="46">
                  <c:v>27333</c:v>
                </c:pt>
                <c:pt idx="47">
                  <c:v>27394</c:v>
                </c:pt>
                <c:pt idx="48">
                  <c:v>27453</c:v>
                </c:pt>
                <c:pt idx="49">
                  <c:v>27514</c:v>
                </c:pt>
                <c:pt idx="50">
                  <c:v>27575</c:v>
                </c:pt>
                <c:pt idx="51">
                  <c:v>27637</c:v>
                </c:pt>
                <c:pt idx="52">
                  <c:v>27698</c:v>
                </c:pt>
                <c:pt idx="53">
                  <c:v>27759</c:v>
                </c:pt>
                <c:pt idx="54">
                  <c:v>27819</c:v>
                </c:pt>
                <c:pt idx="55">
                  <c:v>27880</c:v>
                </c:pt>
                <c:pt idx="56">
                  <c:v>27941</c:v>
                </c:pt>
                <c:pt idx="57">
                  <c:v>28003</c:v>
                </c:pt>
                <c:pt idx="58">
                  <c:v>28064</c:v>
                </c:pt>
                <c:pt idx="59">
                  <c:v>28125</c:v>
                </c:pt>
                <c:pt idx="60">
                  <c:v>28184</c:v>
                </c:pt>
                <c:pt idx="61">
                  <c:v>28245</c:v>
                </c:pt>
                <c:pt idx="62">
                  <c:v>28306</c:v>
                </c:pt>
                <c:pt idx="63">
                  <c:v>28337</c:v>
                </c:pt>
                <c:pt idx="64">
                  <c:v>28368</c:v>
                </c:pt>
                <c:pt idx="65">
                  <c:v>28398</c:v>
                </c:pt>
                <c:pt idx="66">
                  <c:v>28429</c:v>
                </c:pt>
                <c:pt idx="67">
                  <c:v>28459</c:v>
                </c:pt>
                <c:pt idx="68">
                  <c:v>28490</c:v>
                </c:pt>
                <c:pt idx="69">
                  <c:v>28521</c:v>
                </c:pt>
                <c:pt idx="70">
                  <c:v>28549</c:v>
                </c:pt>
                <c:pt idx="71">
                  <c:v>28580</c:v>
                </c:pt>
                <c:pt idx="72">
                  <c:v>28610</c:v>
                </c:pt>
                <c:pt idx="73">
                  <c:v>28641</c:v>
                </c:pt>
                <c:pt idx="74">
                  <c:v>28671</c:v>
                </c:pt>
                <c:pt idx="75">
                  <c:v>28702</c:v>
                </c:pt>
                <c:pt idx="76">
                  <c:v>28733</c:v>
                </c:pt>
                <c:pt idx="77">
                  <c:v>28763</c:v>
                </c:pt>
                <c:pt idx="78">
                  <c:v>28794</c:v>
                </c:pt>
                <c:pt idx="79">
                  <c:v>28824</c:v>
                </c:pt>
                <c:pt idx="80">
                  <c:v>28855</c:v>
                </c:pt>
                <c:pt idx="81">
                  <c:v>28886</c:v>
                </c:pt>
                <c:pt idx="82">
                  <c:v>28914</c:v>
                </c:pt>
                <c:pt idx="83">
                  <c:v>28945</c:v>
                </c:pt>
                <c:pt idx="84">
                  <c:v>28975</c:v>
                </c:pt>
                <c:pt idx="85">
                  <c:v>29006</c:v>
                </c:pt>
                <c:pt idx="86">
                  <c:v>29036</c:v>
                </c:pt>
                <c:pt idx="87">
                  <c:v>29067</c:v>
                </c:pt>
                <c:pt idx="88">
                  <c:v>29098</c:v>
                </c:pt>
                <c:pt idx="89">
                  <c:v>29128</c:v>
                </c:pt>
                <c:pt idx="90">
                  <c:v>29159</c:v>
                </c:pt>
                <c:pt idx="91">
                  <c:v>29189</c:v>
                </c:pt>
                <c:pt idx="92">
                  <c:v>29220</c:v>
                </c:pt>
                <c:pt idx="93">
                  <c:v>29251</c:v>
                </c:pt>
                <c:pt idx="94">
                  <c:v>29280</c:v>
                </c:pt>
                <c:pt idx="95">
                  <c:v>29311</c:v>
                </c:pt>
                <c:pt idx="96">
                  <c:v>29341</c:v>
                </c:pt>
                <c:pt idx="97">
                  <c:v>29372</c:v>
                </c:pt>
                <c:pt idx="98">
                  <c:v>29402</c:v>
                </c:pt>
                <c:pt idx="99">
                  <c:v>29433</c:v>
                </c:pt>
                <c:pt idx="100">
                  <c:v>29464</c:v>
                </c:pt>
                <c:pt idx="101">
                  <c:v>29494</c:v>
                </c:pt>
                <c:pt idx="102">
                  <c:v>29525</c:v>
                </c:pt>
                <c:pt idx="103">
                  <c:v>29555</c:v>
                </c:pt>
                <c:pt idx="104">
                  <c:v>29586</c:v>
                </c:pt>
                <c:pt idx="105">
                  <c:v>29617</c:v>
                </c:pt>
                <c:pt idx="106">
                  <c:v>29645</c:v>
                </c:pt>
                <c:pt idx="107">
                  <c:v>29676</c:v>
                </c:pt>
                <c:pt idx="108">
                  <c:v>29706</c:v>
                </c:pt>
                <c:pt idx="109">
                  <c:v>29737</c:v>
                </c:pt>
                <c:pt idx="110">
                  <c:v>29767</c:v>
                </c:pt>
                <c:pt idx="111">
                  <c:v>29798</c:v>
                </c:pt>
                <c:pt idx="112">
                  <c:v>29829</c:v>
                </c:pt>
                <c:pt idx="113">
                  <c:v>29859</c:v>
                </c:pt>
                <c:pt idx="114">
                  <c:v>29890</c:v>
                </c:pt>
                <c:pt idx="115">
                  <c:v>29920</c:v>
                </c:pt>
                <c:pt idx="116">
                  <c:v>29951</c:v>
                </c:pt>
                <c:pt idx="117">
                  <c:v>29982</c:v>
                </c:pt>
                <c:pt idx="118">
                  <c:v>30010</c:v>
                </c:pt>
                <c:pt idx="119">
                  <c:v>30041</c:v>
                </c:pt>
                <c:pt idx="120">
                  <c:v>30071</c:v>
                </c:pt>
                <c:pt idx="121">
                  <c:v>30102</c:v>
                </c:pt>
                <c:pt idx="122">
                  <c:v>30132</c:v>
                </c:pt>
                <c:pt idx="123">
                  <c:v>30163</c:v>
                </c:pt>
                <c:pt idx="124">
                  <c:v>30194</c:v>
                </c:pt>
                <c:pt idx="125">
                  <c:v>30224</c:v>
                </c:pt>
                <c:pt idx="126">
                  <c:v>30255</c:v>
                </c:pt>
                <c:pt idx="127">
                  <c:v>30285</c:v>
                </c:pt>
                <c:pt idx="128">
                  <c:v>30316</c:v>
                </c:pt>
                <c:pt idx="129">
                  <c:v>30347</c:v>
                </c:pt>
                <c:pt idx="130">
                  <c:v>30375</c:v>
                </c:pt>
                <c:pt idx="131">
                  <c:v>30406</c:v>
                </c:pt>
                <c:pt idx="132">
                  <c:v>30436</c:v>
                </c:pt>
                <c:pt idx="133">
                  <c:v>30467</c:v>
                </c:pt>
                <c:pt idx="134">
                  <c:v>30497</c:v>
                </c:pt>
                <c:pt idx="135">
                  <c:v>30528</c:v>
                </c:pt>
                <c:pt idx="136">
                  <c:v>30559</c:v>
                </c:pt>
                <c:pt idx="137">
                  <c:v>30589</c:v>
                </c:pt>
                <c:pt idx="138">
                  <c:v>30620</c:v>
                </c:pt>
                <c:pt idx="139">
                  <c:v>30650</c:v>
                </c:pt>
                <c:pt idx="140">
                  <c:v>30681</c:v>
                </c:pt>
                <c:pt idx="141">
                  <c:v>30712</c:v>
                </c:pt>
                <c:pt idx="142">
                  <c:v>30741</c:v>
                </c:pt>
                <c:pt idx="143">
                  <c:v>30772</c:v>
                </c:pt>
                <c:pt idx="144">
                  <c:v>30802</c:v>
                </c:pt>
                <c:pt idx="145">
                  <c:v>30833</c:v>
                </c:pt>
                <c:pt idx="146">
                  <c:v>30863</c:v>
                </c:pt>
                <c:pt idx="147">
                  <c:v>30894</c:v>
                </c:pt>
                <c:pt idx="148">
                  <c:v>30925</c:v>
                </c:pt>
                <c:pt idx="149">
                  <c:v>30955</c:v>
                </c:pt>
                <c:pt idx="150">
                  <c:v>30986</c:v>
                </c:pt>
                <c:pt idx="151">
                  <c:v>31016</c:v>
                </c:pt>
                <c:pt idx="152">
                  <c:v>31047</c:v>
                </c:pt>
                <c:pt idx="153">
                  <c:v>31078</c:v>
                </c:pt>
                <c:pt idx="154">
                  <c:v>31106</c:v>
                </c:pt>
                <c:pt idx="155">
                  <c:v>31137</c:v>
                </c:pt>
                <c:pt idx="156">
                  <c:v>31167</c:v>
                </c:pt>
                <c:pt idx="157">
                  <c:v>31198</c:v>
                </c:pt>
                <c:pt idx="158">
                  <c:v>31228</c:v>
                </c:pt>
                <c:pt idx="159">
                  <c:v>31259</c:v>
                </c:pt>
                <c:pt idx="160">
                  <c:v>31290</c:v>
                </c:pt>
                <c:pt idx="161">
                  <c:v>31320</c:v>
                </c:pt>
                <c:pt idx="162">
                  <c:v>31351</c:v>
                </c:pt>
                <c:pt idx="163">
                  <c:v>31381</c:v>
                </c:pt>
                <c:pt idx="164">
                  <c:v>31412</c:v>
                </c:pt>
                <c:pt idx="165">
                  <c:v>31443</c:v>
                </c:pt>
                <c:pt idx="166">
                  <c:v>31471</c:v>
                </c:pt>
                <c:pt idx="167">
                  <c:v>31502</c:v>
                </c:pt>
                <c:pt idx="168">
                  <c:v>31532</c:v>
                </c:pt>
                <c:pt idx="169">
                  <c:v>31563</c:v>
                </c:pt>
                <c:pt idx="170">
                  <c:v>31593</c:v>
                </c:pt>
                <c:pt idx="171">
                  <c:v>31624</c:v>
                </c:pt>
                <c:pt idx="172">
                  <c:v>31655</c:v>
                </c:pt>
                <c:pt idx="173">
                  <c:v>31685</c:v>
                </c:pt>
                <c:pt idx="174">
                  <c:v>31716</c:v>
                </c:pt>
                <c:pt idx="175">
                  <c:v>31746</c:v>
                </c:pt>
                <c:pt idx="176">
                  <c:v>31777</c:v>
                </c:pt>
                <c:pt idx="177">
                  <c:v>31808</c:v>
                </c:pt>
                <c:pt idx="178">
                  <c:v>31836</c:v>
                </c:pt>
                <c:pt idx="179">
                  <c:v>31867</c:v>
                </c:pt>
                <c:pt idx="180">
                  <c:v>31897</c:v>
                </c:pt>
                <c:pt idx="181">
                  <c:v>31928</c:v>
                </c:pt>
                <c:pt idx="182">
                  <c:v>31958</c:v>
                </c:pt>
                <c:pt idx="183">
                  <c:v>31989</c:v>
                </c:pt>
                <c:pt idx="184">
                  <c:v>32020</c:v>
                </c:pt>
                <c:pt idx="185">
                  <c:v>32050</c:v>
                </c:pt>
                <c:pt idx="186">
                  <c:v>32081</c:v>
                </c:pt>
                <c:pt idx="187">
                  <c:v>32111</c:v>
                </c:pt>
                <c:pt idx="188">
                  <c:v>32142</c:v>
                </c:pt>
                <c:pt idx="189">
                  <c:v>32173</c:v>
                </c:pt>
                <c:pt idx="190">
                  <c:v>32202</c:v>
                </c:pt>
                <c:pt idx="191">
                  <c:v>32233</c:v>
                </c:pt>
                <c:pt idx="192">
                  <c:v>32263</c:v>
                </c:pt>
                <c:pt idx="193">
                  <c:v>32294</c:v>
                </c:pt>
                <c:pt idx="194">
                  <c:v>32324</c:v>
                </c:pt>
                <c:pt idx="195">
                  <c:v>32355</c:v>
                </c:pt>
                <c:pt idx="196">
                  <c:v>32386</c:v>
                </c:pt>
                <c:pt idx="197">
                  <c:v>32416</c:v>
                </c:pt>
                <c:pt idx="198">
                  <c:v>32447</c:v>
                </c:pt>
                <c:pt idx="199">
                  <c:v>32477</c:v>
                </c:pt>
                <c:pt idx="200">
                  <c:v>32508</c:v>
                </c:pt>
                <c:pt idx="201">
                  <c:v>32539</c:v>
                </c:pt>
                <c:pt idx="202">
                  <c:v>32567</c:v>
                </c:pt>
                <c:pt idx="203">
                  <c:v>32598</c:v>
                </c:pt>
                <c:pt idx="204">
                  <c:v>32628</c:v>
                </c:pt>
                <c:pt idx="205">
                  <c:v>32659</c:v>
                </c:pt>
                <c:pt idx="206">
                  <c:v>32689</c:v>
                </c:pt>
                <c:pt idx="207">
                  <c:v>32720</c:v>
                </c:pt>
                <c:pt idx="208">
                  <c:v>32751</c:v>
                </c:pt>
                <c:pt idx="209">
                  <c:v>32781</c:v>
                </c:pt>
                <c:pt idx="210">
                  <c:v>32812</c:v>
                </c:pt>
                <c:pt idx="211">
                  <c:v>32842</c:v>
                </c:pt>
                <c:pt idx="212">
                  <c:v>32873</c:v>
                </c:pt>
                <c:pt idx="213">
                  <c:v>32904</c:v>
                </c:pt>
                <c:pt idx="214">
                  <c:v>32932</c:v>
                </c:pt>
                <c:pt idx="215">
                  <c:v>32963</c:v>
                </c:pt>
                <c:pt idx="216">
                  <c:v>32993</c:v>
                </c:pt>
                <c:pt idx="217">
                  <c:v>33024</c:v>
                </c:pt>
                <c:pt idx="218">
                  <c:v>33054</c:v>
                </c:pt>
                <c:pt idx="219">
                  <c:v>33085</c:v>
                </c:pt>
                <c:pt idx="220">
                  <c:v>33116</c:v>
                </c:pt>
                <c:pt idx="221">
                  <c:v>33146</c:v>
                </c:pt>
                <c:pt idx="222">
                  <c:v>33177</c:v>
                </c:pt>
                <c:pt idx="223">
                  <c:v>33207</c:v>
                </c:pt>
                <c:pt idx="224">
                  <c:v>33238</c:v>
                </c:pt>
                <c:pt idx="225">
                  <c:v>33269</c:v>
                </c:pt>
                <c:pt idx="226">
                  <c:v>33297</c:v>
                </c:pt>
                <c:pt idx="227">
                  <c:v>33328</c:v>
                </c:pt>
                <c:pt idx="228">
                  <c:v>33358</c:v>
                </c:pt>
                <c:pt idx="229">
                  <c:v>33389</c:v>
                </c:pt>
                <c:pt idx="230">
                  <c:v>33419</c:v>
                </c:pt>
                <c:pt idx="231">
                  <c:v>33450</c:v>
                </c:pt>
                <c:pt idx="232">
                  <c:v>33481</c:v>
                </c:pt>
                <c:pt idx="233">
                  <c:v>33511</c:v>
                </c:pt>
                <c:pt idx="234">
                  <c:v>33542</c:v>
                </c:pt>
                <c:pt idx="235">
                  <c:v>33572</c:v>
                </c:pt>
                <c:pt idx="236">
                  <c:v>33603</c:v>
                </c:pt>
                <c:pt idx="237">
                  <c:v>33634</c:v>
                </c:pt>
                <c:pt idx="238">
                  <c:v>33663</c:v>
                </c:pt>
                <c:pt idx="239">
                  <c:v>33694</c:v>
                </c:pt>
                <c:pt idx="240">
                  <c:v>33724</c:v>
                </c:pt>
                <c:pt idx="241">
                  <c:v>33755</c:v>
                </c:pt>
                <c:pt idx="242">
                  <c:v>33785</c:v>
                </c:pt>
                <c:pt idx="243">
                  <c:v>33816</c:v>
                </c:pt>
                <c:pt idx="244">
                  <c:v>33847</c:v>
                </c:pt>
                <c:pt idx="245">
                  <c:v>33877</c:v>
                </c:pt>
                <c:pt idx="246">
                  <c:v>33908</c:v>
                </c:pt>
                <c:pt idx="247">
                  <c:v>33938</c:v>
                </c:pt>
                <c:pt idx="248">
                  <c:v>33969</c:v>
                </c:pt>
                <c:pt idx="249">
                  <c:v>34000</c:v>
                </c:pt>
                <c:pt idx="250">
                  <c:v>34028</c:v>
                </c:pt>
                <c:pt idx="251">
                  <c:v>34059</c:v>
                </c:pt>
                <c:pt idx="252">
                  <c:v>34089</c:v>
                </c:pt>
                <c:pt idx="253">
                  <c:v>34120</c:v>
                </c:pt>
                <c:pt idx="254">
                  <c:v>34150</c:v>
                </c:pt>
                <c:pt idx="255">
                  <c:v>34181</c:v>
                </c:pt>
                <c:pt idx="256">
                  <c:v>34212</c:v>
                </c:pt>
                <c:pt idx="257">
                  <c:v>34242</c:v>
                </c:pt>
                <c:pt idx="258">
                  <c:v>34273</c:v>
                </c:pt>
                <c:pt idx="259">
                  <c:v>34303</c:v>
                </c:pt>
                <c:pt idx="260">
                  <c:v>34334</c:v>
                </c:pt>
                <c:pt idx="261">
                  <c:v>34365</c:v>
                </c:pt>
                <c:pt idx="262">
                  <c:v>34393</c:v>
                </c:pt>
                <c:pt idx="263">
                  <c:v>34424</c:v>
                </c:pt>
                <c:pt idx="264">
                  <c:v>34454</c:v>
                </c:pt>
                <c:pt idx="265">
                  <c:v>34485</c:v>
                </c:pt>
                <c:pt idx="266">
                  <c:v>34515</c:v>
                </c:pt>
                <c:pt idx="267">
                  <c:v>34546</c:v>
                </c:pt>
                <c:pt idx="268">
                  <c:v>34577</c:v>
                </c:pt>
                <c:pt idx="269">
                  <c:v>34607</c:v>
                </c:pt>
                <c:pt idx="270">
                  <c:v>34638</c:v>
                </c:pt>
                <c:pt idx="271">
                  <c:v>34668</c:v>
                </c:pt>
                <c:pt idx="272">
                  <c:v>34699</c:v>
                </c:pt>
                <c:pt idx="273">
                  <c:v>34730</c:v>
                </c:pt>
                <c:pt idx="274">
                  <c:v>34758</c:v>
                </c:pt>
                <c:pt idx="275">
                  <c:v>34789</c:v>
                </c:pt>
                <c:pt idx="276">
                  <c:v>34819</c:v>
                </c:pt>
                <c:pt idx="277">
                  <c:v>34850</c:v>
                </c:pt>
                <c:pt idx="278">
                  <c:v>34880</c:v>
                </c:pt>
                <c:pt idx="279">
                  <c:v>34911</c:v>
                </c:pt>
                <c:pt idx="280">
                  <c:v>34942</c:v>
                </c:pt>
                <c:pt idx="281">
                  <c:v>34972</c:v>
                </c:pt>
                <c:pt idx="282">
                  <c:v>35003</c:v>
                </c:pt>
                <c:pt idx="283">
                  <c:v>35033</c:v>
                </c:pt>
                <c:pt idx="284">
                  <c:v>35064</c:v>
                </c:pt>
                <c:pt idx="285">
                  <c:v>35095</c:v>
                </c:pt>
                <c:pt idx="286">
                  <c:v>35124</c:v>
                </c:pt>
                <c:pt idx="287">
                  <c:v>35155</c:v>
                </c:pt>
                <c:pt idx="288">
                  <c:v>35185</c:v>
                </c:pt>
                <c:pt idx="289">
                  <c:v>35216</c:v>
                </c:pt>
                <c:pt idx="290">
                  <c:v>35246</c:v>
                </c:pt>
                <c:pt idx="291">
                  <c:v>35277</c:v>
                </c:pt>
                <c:pt idx="292">
                  <c:v>35308</c:v>
                </c:pt>
                <c:pt idx="293">
                  <c:v>35338</c:v>
                </c:pt>
                <c:pt idx="294">
                  <c:v>35369</c:v>
                </c:pt>
                <c:pt idx="295">
                  <c:v>35399</c:v>
                </c:pt>
                <c:pt idx="296">
                  <c:v>35430</c:v>
                </c:pt>
                <c:pt idx="297">
                  <c:v>35461</c:v>
                </c:pt>
                <c:pt idx="298">
                  <c:v>35489</c:v>
                </c:pt>
                <c:pt idx="299">
                  <c:v>35520</c:v>
                </c:pt>
                <c:pt idx="300">
                  <c:v>35550</c:v>
                </c:pt>
                <c:pt idx="301">
                  <c:v>35581</c:v>
                </c:pt>
                <c:pt idx="302">
                  <c:v>35611</c:v>
                </c:pt>
                <c:pt idx="303">
                  <c:v>35642</c:v>
                </c:pt>
                <c:pt idx="304">
                  <c:v>35673</c:v>
                </c:pt>
                <c:pt idx="305">
                  <c:v>35703</c:v>
                </c:pt>
                <c:pt idx="306">
                  <c:v>35734</c:v>
                </c:pt>
                <c:pt idx="307">
                  <c:v>35764</c:v>
                </c:pt>
                <c:pt idx="308">
                  <c:v>35795</c:v>
                </c:pt>
                <c:pt idx="309">
                  <c:v>35826</c:v>
                </c:pt>
                <c:pt idx="310">
                  <c:v>35854</c:v>
                </c:pt>
                <c:pt idx="311">
                  <c:v>35885</c:v>
                </c:pt>
                <c:pt idx="312">
                  <c:v>35915</c:v>
                </c:pt>
                <c:pt idx="313">
                  <c:v>35946</c:v>
                </c:pt>
                <c:pt idx="314">
                  <c:v>35976</c:v>
                </c:pt>
                <c:pt idx="315">
                  <c:v>36007</c:v>
                </c:pt>
                <c:pt idx="316">
                  <c:v>36038</c:v>
                </c:pt>
                <c:pt idx="317">
                  <c:v>36068</c:v>
                </c:pt>
                <c:pt idx="318">
                  <c:v>36099</c:v>
                </c:pt>
                <c:pt idx="319">
                  <c:v>36129</c:v>
                </c:pt>
                <c:pt idx="320">
                  <c:v>36160</c:v>
                </c:pt>
                <c:pt idx="321">
                  <c:v>36191</c:v>
                </c:pt>
                <c:pt idx="322">
                  <c:v>36219</c:v>
                </c:pt>
                <c:pt idx="323">
                  <c:v>36250</c:v>
                </c:pt>
                <c:pt idx="324">
                  <c:v>36280</c:v>
                </c:pt>
                <c:pt idx="325">
                  <c:v>36311</c:v>
                </c:pt>
                <c:pt idx="326">
                  <c:v>36341</c:v>
                </c:pt>
                <c:pt idx="327">
                  <c:v>36372</c:v>
                </c:pt>
                <c:pt idx="328">
                  <c:v>36403</c:v>
                </c:pt>
                <c:pt idx="329">
                  <c:v>36433</c:v>
                </c:pt>
                <c:pt idx="330">
                  <c:v>36464</c:v>
                </c:pt>
                <c:pt idx="331">
                  <c:v>36494</c:v>
                </c:pt>
                <c:pt idx="332">
                  <c:v>36525</c:v>
                </c:pt>
                <c:pt idx="333">
                  <c:v>36556</c:v>
                </c:pt>
                <c:pt idx="334">
                  <c:v>36585</c:v>
                </c:pt>
                <c:pt idx="335">
                  <c:v>36616</c:v>
                </c:pt>
                <c:pt idx="336">
                  <c:v>36646</c:v>
                </c:pt>
                <c:pt idx="337">
                  <c:v>36677</c:v>
                </c:pt>
                <c:pt idx="338">
                  <c:v>36707</c:v>
                </c:pt>
                <c:pt idx="339">
                  <c:v>36738</c:v>
                </c:pt>
                <c:pt idx="340">
                  <c:v>36769</c:v>
                </c:pt>
                <c:pt idx="341">
                  <c:v>36799</c:v>
                </c:pt>
                <c:pt idx="342">
                  <c:v>36830</c:v>
                </c:pt>
                <c:pt idx="343">
                  <c:v>36860</c:v>
                </c:pt>
                <c:pt idx="344">
                  <c:v>36891</c:v>
                </c:pt>
                <c:pt idx="345">
                  <c:v>36922</c:v>
                </c:pt>
                <c:pt idx="346">
                  <c:v>36950</c:v>
                </c:pt>
                <c:pt idx="347">
                  <c:v>36981</c:v>
                </c:pt>
                <c:pt idx="348">
                  <c:v>37011</c:v>
                </c:pt>
                <c:pt idx="349">
                  <c:v>37042</c:v>
                </c:pt>
                <c:pt idx="350">
                  <c:v>37072</c:v>
                </c:pt>
                <c:pt idx="351">
                  <c:v>37103</c:v>
                </c:pt>
                <c:pt idx="352">
                  <c:v>37134</c:v>
                </c:pt>
                <c:pt idx="353">
                  <c:v>37164</c:v>
                </c:pt>
                <c:pt idx="354">
                  <c:v>37195</c:v>
                </c:pt>
                <c:pt idx="355">
                  <c:v>37225</c:v>
                </c:pt>
                <c:pt idx="356">
                  <c:v>37256</c:v>
                </c:pt>
                <c:pt idx="357">
                  <c:v>37287</c:v>
                </c:pt>
                <c:pt idx="358">
                  <c:v>37315</c:v>
                </c:pt>
                <c:pt idx="359">
                  <c:v>37346</c:v>
                </c:pt>
                <c:pt idx="360">
                  <c:v>37376</c:v>
                </c:pt>
                <c:pt idx="361">
                  <c:v>37407</c:v>
                </c:pt>
                <c:pt idx="362">
                  <c:v>37437</c:v>
                </c:pt>
                <c:pt idx="363">
                  <c:v>37468</c:v>
                </c:pt>
                <c:pt idx="364">
                  <c:v>37499</c:v>
                </c:pt>
                <c:pt idx="365">
                  <c:v>37529</c:v>
                </c:pt>
                <c:pt idx="366">
                  <c:v>37560</c:v>
                </c:pt>
                <c:pt idx="367">
                  <c:v>37590</c:v>
                </c:pt>
                <c:pt idx="368">
                  <c:v>37621</c:v>
                </c:pt>
                <c:pt idx="369">
                  <c:v>37652</c:v>
                </c:pt>
                <c:pt idx="370">
                  <c:v>37680</c:v>
                </c:pt>
                <c:pt idx="371">
                  <c:v>37711</c:v>
                </c:pt>
                <c:pt idx="372">
                  <c:v>37741</c:v>
                </c:pt>
                <c:pt idx="373">
                  <c:v>37772</c:v>
                </c:pt>
                <c:pt idx="374">
                  <c:v>37802</c:v>
                </c:pt>
                <c:pt idx="375">
                  <c:v>37833</c:v>
                </c:pt>
                <c:pt idx="376">
                  <c:v>37864</c:v>
                </c:pt>
                <c:pt idx="377">
                  <c:v>37894</c:v>
                </c:pt>
                <c:pt idx="378">
                  <c:v>37925</c:v>
                </c:pt>
                <c:pt idx="379">
                  <c:v>37955</c:v>
                </c:pt>
                <c:pt idx="380">
                  <c:v>37986</c:v>
                </c:pt>
                <c:pt idx="381">
                  <c:v>38017</c:v>
                </c:pt>
                <c:pt idx="382">
                  <c:v>38046</c:v>
                </c:pt>
                <c:pt idx="383">
                  <c:v>38077</c:v>
                </c:pt>
                <c:pt idx="384">
                  <c:v>38107</c:v>
                </c:pt>
                <c:pt idx="385">
                  <c:v>38138</c:v>
                </c:pt>
                <c:pt idx="386">
                  <c:v>38168</c:v>
                </c:pt>
                <c:pt idx="387">
                  <c:v>38199</c:v>
                </c:pt>
                <c:pt idx="388">
                  <c:v>38230</c:v>
                </c:pt>
                <c:pt idx="389">
                  <c:v>38260</c:v>
                </c:pt>
                <c:pt idx="390">
                  <c:v>38291</c:v>
                </c:pt>
                <c:pt idx="391">
                  <c:v>38321</c:v>
                </c:pt>
                <c:pt idx="392">
                  <c:v>38352</c:v>
                </c:pt>
                <c:pt idx="393">
                  <c:v>38383</c:v>
                </c:pt>
                <c:pt idx="394">
                  <c:v>38411</c:v>
                </c:pt>
                <c:pt idx="395">
                  <c:v>38442</c:v>
                </c:pt>
                <c:pt idx="396">
                  <c:v>38472</c:v>
                </c:pt>
                <c:pt idx="397">
                  <c:v>38503</c:v>
                </c:pt>
                <c:pt idx="398">
                  <c:v>38533</c:v>
                </c:pt>
                <c:pt idx="399">
                  <c:v>38564</c:v>
                </c:pt>
                <c:pt idx="400">
                  <c:v>38595</c:v>
                </c:pt>
                <c:pt idx="401">
                  <c:v>38625</c:v>
                </c:pt>
                <c:pt idx="402">
                  <c:v>38656</c:v>
                </c:pt>
                <c:pt idx="403">
                  <c:v>38686</c:v>
                </c:pt>
                <c:pt idx="404">
                  <c:v>38717</c:v>
                </c:pt>
                <c:pt idx="405">
                  <c:v>38748</c:v>
                </c:pt>
                <c:pt idx="406">
                  <c:v>38776</c:v>
                </c:pt>
                <c:pt idx="407">
                  <c:v>38807</c:v>
                </c:pt>
                <c:pt idx="408">
                  <c:v>38837</c:v>
                </c:pt>
                <c:pt idx="409">
                  <c:v>38868</c:v>
                </c:pt>
                <c:pt idx="410">
                  <c:v>38898</c:v>
                </c:pt>
                <c:pt idx="411">
                  <c:v>38929</c:v>
                </c:pt>
                <c:pt idx="412">
                  <c:v>38960</c:v>
                </c:pt>
                <c:pt idx="413">
                  <c:v>38990</c:v>
                </c:pt>
                <c:pt idx="414">
                  <c:v>39021</c:v>
                </c:pt>
                <c:pt idx="415">
                  <c:v>39051</c:v>
                </c:pt>
                <c:pt idx="416">
                  <c:v>39082</c:v>
                </c:pt>
                <c:pt idx="417">
                  <c:v>39113</c:v>
                </c:pt>
                <c:pt idx="418">
                  <c:v>39141</c:v>
                </c:pt>
                <c:pt idx="419">
                  <c:v>39172</c:v>
                </c:pt>
                <c:pt idx="420">
                  <c:v>39202</c:v>
                </c:pt>
                <c:pt idx="421">
                  <c:v>39233</c:v>
                </c:pt>
                <c:pt idx="422">
                  <c:v>39263</c:v>
                </c:pt>
                <c:pt idx="423">
                  <c:v>39294</c:v>
                </c:pt>
                <c:pt idx="424">
                  <c:v>39325</c:v>
                </c:pt>
                <c:pt idx="425">
                  <c:v>39355</c:v>
                </c:pt>
                <c:pt idx="426">
                  <c:v>39386</c:v>
                </c:pt>
                <c:pt idx="427">
                  <c:v>39416</c:v>
                </c:pt>
                <c:pt idx="428">
                  <c:v>39447</c:v>
                </c:pt>
                <c:pt idx="429">
                  <c:v>39478</c:v>
                </c:pt>
                <c:pt idx="430">
                  <c:v>39507</c:v>
                </c:pt>
                <c:pt idx="431">
                  <c:v>39538</c:v>
                </c:pt>
                <c:pt idx="432">
                  <c:v>39568</c:v>
                </c:pt>
                <c:pt idx="433">
                  <c:v>39599</c:v>
                </c:pt>
                <c:pt idx="434">
                  <c:v>39629</c:v>
                </c:pt>
                <c:pt idx="435">
                  <c:v>39660</c:v>
                </c:pt>
                <c:pt idx="436">
                  <c:v>39691</c:v>
                </c:pt>
                <c:pt idx="437">
                  <c:v>39721</c:v>
                </c:pt>
                <c:pt idx="438">
                  <c:v>39752</c:v>
                </c:pt>
                <c:pt idx="439">
                  <c:v>39782</c:v>
                </c:pt>
                <c:pt idx="440">
                  <c:v>39813</c:v>
                </c:pt>
                <c:pt idx="441">
                  <c:v>39844</c:v>
                </c:pt>
                <c:pt idx="442">
                  <c:v>39872</c:v>
                </c:pt>
                <c:pt idx="443">
                  <c:v>39903</c:v>
                </c:pt>
                <c:pt idx="444">
                  <c:v>39933</c:v>
                </c:pt>
                <c:pt idx="445">
                  <c:v>39964</c:v>
                </c:pt>
                <c:pt idx="446">
                  <c:v>39994</c:v>
                </c:pt>
                <c:pt idx="447">
                  <c:v>40025</c:v>
                </c:pt>
                <c:pt idx="448">
                  <c:v>40056</c:v>
                </c:pt>
                <c:pt idx="449">
                  <c:v>40086</c:v>
                </c:pt>
                <c:pt idx="450">
                  <c:v>40117</c:v>
                </c:pt>
                <c:pt idx="451">
                  <c:v>40147</c:v>
                </c:pt>
                <c:pt idx="452">
                  <c:v>40178</c:v>
                </c:pt>
                <c:pt idx="453">
                  <c:v>40209</c:v>
                </c:pt>
                <c:pt idx="454">
                  <c:v>40237</c:v>
                </c:pt>
                <c:pt idx="455">
                  <c:v>40268</c:v>
                </c:pt>
                <c:pt idx="456">
                  <c:v>40298</c:v>
                </c:pt>
                <c:pt idx="457">
                  <c:v>40329</c:v>
                </c:pt>
                <c:pt idx="458">
                  <c:v>40359</c:v>
                </c:pt>
                <c:pt idx="459">
                  <c:v>40390</c:v>
                </c:pt>
                <c:pt idx="460">
                  <c:v>40421</c:v>
                </c:pt>
                <c:pt idx="461">
                  <c:v>40451</c:v>
                </c:pt>
                <c:pt idx="462">
                  <c:v>40482</c:v>
                </c:pt>
                <c:pt idx="463">
                  <c:v>40512</c:v>
                </c:pt>
                <c:pt idx="464">
                  <c:v>40543</c:v>
                </c:pt>
                <c:pt idx="465">
                  <c:v>40574</c:v>
                </c:pt>
                <c:pt idx="466">
                  <c:v>40602</c:v>
                </c:pt>
                <c:pt idx="467">
                  <c:v>40633</c:v>
                </c:pt>
                <c:pt idx="468">
                  <c:v>40663</c:v>
                </c:pt>
                <c:pt idx="469">
                  <c:v>40694</c:v>
                </c:pt>
                <c:pt idx="470">
                  <c:v>40724</c:v>
                </c:pt>
                <c:pt idx="471">
                  <c:v>40755</c:v>
                </c:pt>
                <c:pt idx="472">
                  <c:v>40786</c:v>
                </c:pt>
                <c:pt idx="473">
                  <c:v>40816</c:v>
                </c:pt>
                <c:pt idx="474">
                  <c:v>40847</c:v>
                </c:pt>
                <c:pt idx="475">
                  <c:v>40877</c:v>
                </c:pt>
                <c:pt idx="476">
                  <c:v>40908</c:v>
                </c:pt>
                <c:pt idx="477">
                  <c:v>40939</c:v>
                </c:pt>
                <c:pt idx="478">
                  <c:v>40968</c:v>
                </c:pt>
                <c:pt idx="479">
                  <c:v>40999</c:v>
                </c:pt>
                <c:pt idx="480">
                  <c:v>41029</c:v>
                </c:pt>
                <c:pt idx="481">
                  <c:v>41060</c:v>
                </c:pt>
                <c:pt idx="482">
                  <c:v>41090</c:v>
                </c:pt>
                <c:pt idx="483">
                  <c:v>41121</c:v>
                </c:pt>
                <c:pt idx="484">
                  <c:v>41152</c:v>
                </c:pt>
                <c:pt idx="485">
                  <c:v>41182</c:v>
                </c:pt>
                <c:pt idx="486">
                  <c:v>41213</c:v>
                </c:pt>
                <c:pt idx="487">
                  <c:v>41243</c:v>
                </c:pt>
                <c:pt idx="488">
                  <c:v>41274</c:v>
                </c:pt>
                <c:pt idx="489">
                  <c:v>41305</c:v>
                </c:pt>
                <c:pt idx="490">
                  <c:v>41333</c:v>
                </c:pt>
                <c:pt idx="491">
                  <c:v>41364</c:v>
                </c:pt>
                <c:pt idx="492">
                  <c:v>41394</c:v>
                </c:pt>
                <c:pt idx="493">
                  <c:v>41425</c:v>
                </c:pt>
                <c:pt idx="494">
                  <c:v>41455</c:v>
                </c:pt>
                <c:pt idx="495">
                  <c:v>41486</c:v>
                </c:pt>
                <c:pt idx="496">
                  <c:v>41517</c:v>
                </c:pt>
                <c:pt idx="497">
                  <c:v>41547</c:v>
                </c:pt>
                <c:pt idx="498">
                  <c:v>41578</c:v>
                </c:pt>
                <c:pt idx="499">
                  <c:v>41608</c:v>
                </c:pt>
                <c:pt idx="500">
                  <c:v>41639</c:v>
                </c:pt>
                <c:pt idx="501">
                  <c:v>41670</c:v>
                </c:pt>
                <c:pt idx="502">
                  <c:v>41698</c:v>
                </c:pt>
                <c:pt idx="503">
                  <c:v>41729</c:v>
                </c:pt>
                <c:pt idx="504">
                  <c:v>41759</c:v>
                </c:pt>
                <c:pt idx="505">
                  <c:v>41790</c:v>
                </c:pt>
                <c:pt idx="506">
                  <c:v>41820</c:v>
                </c:pt>
                <c:pt idx="507">
                  <c:v>41851</c:v>
                </c:pt>
                <c:pt idx="508">
                  <c:v>41882</c:v>
                </c:pt>
                <c:pt idx="509">
                  <c:v>41912</c:v>
                </c:pt>
                <c:pt idx="510">
                  <c:v>41943</c:v>
                </c:pt>
                <c:pt idx="511">
                  <c:v>41973</c:v>
                </c:pt>
                <c:pt idx="512">
                  <c:v>42004</c:v>
                </c:pt>
                <c:pt idx="513">
                  <c:v>42035</c:v>
                </c:pt>
                <c:pt idx="514">
                  <c:v>42063</c:v>
                </c:pt>
                <c:pt idx="515">
                  <c:v>42094</c:v>
                </c:pt>
                <c:pt idx="516">
                  <c:v>42124</c:v>
                </c:pt>
                <c:pt idx="517">
                  <c:v>42155</c:v>
                </c:pt>
                <c:pt idx="518">
                  <c:v>42185</c:v>
                </c:pt>
                <c:pt idx="519">
                  <c:v>42216</c:v>
                </c:pt>
                <c:pt idx="520">
                  <c:v>42247</c:v>
                </c:pt>
                <c:pt idx="521">
                  <c:v>42277</c:v>
                </c:pt>
                <c:pt idx="522">
                  <c:v>42308</c:v>
                </c:pt>
                <c:pt idx="523">
                  <c:v>42338</c:v>
                </c:pt>
                <c:pt idx="524">
                  <c:v>42369</c:v>
                </c:pt>
                <c:pt idx="525">
                  <c:v>42400</c:v>
                </c:pt>
                <c:pt idx="526">
                  <c:v>42429</c:v>
                </c:pt>
                <c:pt idx="527">
                  <c:v>42460</c:v>
                </c:pt>
                <c:pt idx="528">
                  <c:v>42490</c:v>
                </c:pt>
                <c:pt idx="529">
                  <c:v>42521</c:v>
                </c:pt>
                <c:pt idx="530">
                  <c:v>42551</c:v>
                </c:pt>
                <c:pt idx="531">
                  <c:v>42582</c:v>
                </c:pt>
                <c:pt idx="532">
                  <c:v>42613</c:v>
                </c:pt>
                <c:pt idx="533">
                  <c:v>42643</c:v>
                </c:pt>
                <c:pt idx="534">
                  <c:v>42674</c:v>
                </c:pt>
                <c:pt idx="535">
                  <c:v>42704</c:v>
                </c:pt>
                <c:pt idx="536">
                  <c:v>42735</c:v>
                </c:pt>
                <c:pt idx="537">
                  <c:v>42766</c:v>
                </c:pt>
                <c:pt idx="538">
                  <c:v>42794</c:v>
                </c:pt>
                <c:pt idx="539">
                  <c:v>42825</c:v>
                </c:pt>
                <c:pt idx="540">
                  <c:v>42855</c:v>
                </c:pt>
                <c:pt idx="541">
                  <c:v>42886</c:v>
                </c:pt>
                <c:pt idx="542">
                  <c:v>42916</c:v>
                </c:pt>
                <c:pt idx="543">
                  <c:v>42947</c:v>
                </c:pt>
                <c:pt idx="544">
                  <c:v>42978</c:v>
                </c:pt>
                <c:pt idx="545">
                  <c:v>43008</c:v>
                </c:pt>
                <c:pt idx="546">
                  <c:v>43039</c:v>
                </c:pt>
                <c:pt idx="547">
                  <c:v>43069</c:v>
                </c:pt>
                <c:pt idx="548">
                  <c:v>43100</c:v>
                </c:pt>
                <c:pt idx="549">
                  <c:v>43131</c:v>
                </c:pt>
                <c:pt idx="550">
                  <c:v>43159</c:v>
                </c:pt>
                <c:pt idx="551">
                  <c:v>43190</c:v>
                </c:pt>
                <c:pt idx="552">
                  <c:v>43220</c:v>
                </c:pt>
                <c:pt idx="553">
                  <c:v>43251</c:v>
                </c:pt>
                <c:pt idx="554">
                  <c:v>43281</c:v>
                </c:pt>
                <c:pt idx="555">
                  <c:v>43312</c:v>
                </c:pt>
                <c:pt idx="556">
                  <c:v>43343</c:v>
                </c:pt>
                <c:pt idx="557">
                  <c:v>43373</c:v>
                </c:pt>
                <c:pt idx="558">
                  <c:v>43404</c:v>
                </c:pt>
                <c:pt idx="559">
                  <c:v>43434</c:v>
                </c:pt>
                <c:pt idx="560">
                  <c:v>43465</c:v>
                </c:pt>
                <c:pt idx="561">
                  <c:v>43496</c:v>
                </c:pt>
                <c:pt idx="562">
                  <c:v>43524</c:v>
                </c:pt>
                <c:pt idx="563">
                  <c:v>43555</c:v>
                </c:pt>
                <c:pt idx="564">
                  <c:v>43585</c:v>
                </c:pt>
                <c:pt idx="565">
                  <c:v>43616</c:v>
                </c:pt>
                <c:pt idx="566">
                  <c:v>43646</c:v>
                </c:pt>
                <c:pt idx="567">
                  <c:v>43677</c:v>
                </c:pt>
                <c:pt idx="568">
                  <c:v>43708</c:v>
                </c:pt>
                <c:pt idx="569">
                  <c:v>43738</c:v>
                </c:pt>
              </c:numCache>
            </c:numRef>
          </c:cat>
          <c:val>
            <c:numRef>
              <c:f>Sheet1!$C$7:$C$576</c:f>
              <c:numCache>
                <c:formatCode>General</c:formatCode>
                <c:ptCount val="57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1</c:v>
                </c:pt>
                <c:pt idx="19">
                  <c:v>1</c:v>
                </c:pt>
                <c:pt idx="20">
                  <c:v>1</c:v>
                </c:pt>
                <c:pt idx="21">
                  <c:v>1</c:v>
                </c:pt>
                <c:pt idx="22">
                  <c:v>1</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1</c:v>
                </c:pt>
                <c:pt idx="42">
                  <c:v>1</c:v>
                </c:pt>
                <c:pt idx="43">
                  <c:v>1</c:v>
                </c:pt>
                <c:pt idx="44">
                  <c:v>1</c:v>
                </c:pt>
                <c:pt idx="45">
                  <c:v>1</c:v>
                </c:pt>
                <c:pt idx="46">
                  <c:v>1</c:v>
                </c:pt>
                <c:pt idx="47">
                  <c:v>1</c:v>
                </c:pt>
                <c:pt idx="48">
                  <c:v>1</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1</c:v>
                </c:pt>
                <c:pt idx="95">
                  <c:v>1</c:v>
                </c:pt>
                <c:pt idx="96">
                  <c:v>1</c:v>
                </c:pt>
                <c:pt idx="97">
                  <c:v>1</c:v>
                </c:pt>
                <c:pt idx="98">
                  <c:v>1</c:v>
                </c:pt>
                <c:pt idx="99">
                  <c:v>1</c:v>
                </c:pt>
                <c:pt idx="100">
                  <c:v>0</c:v>
                </c:pt>
                <c:pt idx="101">
                  <c:v>0</c:v>
                </c:pt>
                <c:pt idx="102">
                  <c:v>0</c:v>
                </c:pt>
                <c:pt idx="103">
                  <c:v>0</c:v>
                </c:pt>
                <c:pt idx="104">
                  <c:v>0</c:v>
                </c:pt>
                <c:pt idx="105">
                  <c:v>0</c:v>
                </c:pt>
                <c:pt idx="106">
                  <c:v>0</c:v>
                </c:pt>
                <c:pt idx="107">
                  <c:v>0</c:v>
                </c:pt>
                <c:pt idx="108">
                  <c:v>0</c:v>
                </c:pt>
                <c:pt idx="109">
                  <c:v>0</c:v>
                </c:pt>
                <c:pt idx="110">
                  <c:v>0</c:v>
                </c:pt>
                <c:pt idx="111">
                  <c:v>0</c:v>
                </c:pt>
                <c:pt idx="112">
                  <c:v>1</c:v>
                </c:pt>
                <c:pt idx="113">
                  <c:v>1</c:v>
                </c:pt>
                <c:pt idx="114">
                  <c:v>1</c:v>
                </c:pt>
                <c:pt idx="115">
                  <c:v>1</c:v>
                </c:pt>
                <c:pt idx="116">
                  <c:v>1</c:v>
                </c:pt>
                <c:pt idx="117">
                  <c:v>1</c:v>
                </c:pt>
                <c:pt idx="118">
                  <c:v>1</c:v>
                </c:pt>
                <c:pt idx="119">
                  <c:v>1</c:v>
                </c:pt>
                <c:pt idx="120">
                  <c:v>1</c:v>
                </c:pt>
                <c:pt idx="121">
                  <c:v>1</c:v>
                </c:pt>
                <c:pt idx="122">
                  <c:v>1</c:v>
                </c:pt>
                <c:pt idx="123">
                  <c:v>1</c:v>
                </c:pt>
                <c:pt idx="124">
                  <c:v>1</c:v>
                </c:pt>
                <c:pt idx="125">
                  <c:v>1</c:v>
                </c:pt>
                <c:pt idx="126">
                  <c:v>1</c:v>
                </c:pt>
                <c:pt idx="127">
                  <c:v>1</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1</c:v>
                </c:pt>
                <c:pt idx="221">
                  <c:v>1</c:v>
                </c:pt>
                <c:pt idx="222">
                  <c:v>1</c:v>
                </c:pt>
                <c:pt idx="223">
                  <c:v>1</c:v>
                </c:pt>
                <c:pt idx="224">
                  <c:v>1</c:v>
                </c:pt>
                <c:pt idx="225">
                  <c:v>1</c:v>
                </c:pt>
                <c:pt idx="226">
                  <c:v>1</c:v>
                </c:pt>
                <c:pt idx="227">
                  <c:v>1</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1</c:v>
                </c:pt>
                <c:pt idx="349">
                  <c:v>1</c:v>
                </c:pt>
                <c:pt idx="350">
                  <c:v>1</c:v>
                </c:pt>
                <c:pt idx="351">
                  <c:v>1</c:v>
                </c:pt>
                <c:pt idx="352">
                  <c:v>1</c:v>
                </c:pt>
                <c:pt idx="353">
                  <c:v>1</c:v>
                </c:pt>
                <c:pt idx="354">
                  <c:v>1</c:v>
                </c:pt>
                <c:pt idx="355">
                  <c:v>1</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1</c:v>
                </c:pt>
                <c:pt idx="430">
                  <c:v>1</c:v>
                </c:pt>
                <c:pt idx="431">
                  <c:v>1</c:v>
                </c:pt>
                <c:pt idx="432">
                  <c:v>1</c:v>
                </c:pt>
                <c:pt idx="433">
                  <c:v>1</c:v>
                </c:pt>
                <c:pt idx="434">
                  <c:v>1</c:v>
                </c:pt>
                <c:pt idx="435">
                  <c:v>1</c:v>
                </c:pt>
                <c:pt idx="436">
                  <c:v>1</c:v>
                </c:pt>
                <c:pt idx="437">
                  <c:v>1</c:v>
                </c:pt>
                <c:pt idx="438">
                  <c:v>1</c:v>
                </c:pt>
                <c:pt idx="439">
                  <c:v>1</c:v>
                </c:pt>
                <c:pt idx="440">
                  <c:v>1</c:v>
                </c:pt>
                <c:pt idx="441">
                  <c:v>1</c:v>
                </c:pt>
                <c:pt idx="442">
                  <c:v>1</c:v>
                </c:pt>
                <c:pt idx="443">
                  <c:v>1</c:v>
                </c:pt>
                <c:pt idx="444">
                  <c:v>1</c:v>
                </c:pt>
                <c:pt idx="445">
                  <c:v>1</c:v>
                </c:pt>
                <c:pt idx="446">
                  <c:v>1</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0</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numCache>
            </c:numRef>
          </c:val>
          <c:extLst>
            <c:ext xmlns:c16="http://schemas.microsoft.com/office/drawing/2014/chart" uri="{C3380CC4-5D6E-409C-BE32-E72D297353CC}">
              <c16:uniqueId val="{00000000-873F-4FE2-BAD5-708992BE862C}"/>
            </c:ext>
          </c:extLst>
        </c:ser>
        <c:dLbls>
          <c:showLegendKey val="0"/>
          <c:showVal val="0"/>
          <c:showCatName val="0"/>
          <c:showSerName val="0"/>
          <c:showPercent val="0"/>
          <c:showBubbleSize val="0"/>
        </c:dLbls>
        <c:axId val="111949280"/>
        <c:axId val="109857904"/>
      </c:areaChart>
      <c:lineChart>
        <c:grouping val="standard"/>
        <c:varyColors val="0"/>
        <c:ser>
          <c:idx val="0"/>
          <c:order val="0"/>
          <c:spPr>
            <a:ln w="28575" cap="rnd">
              <a:solidFill>
                <a:schemeClr val="tx2"/>
              </a:solidFill>
              <a:round/>
            </a:ln>
            <a:effectLst/>
          </c:spPr>
          <c:marker>
            <c:symbol val="none"/>
          </c:marker>
          <c:cat>
            <c:numRef>
              <c:f>Sheet1!$A$7:$A$576</c:f>
              <c:numCache>
                <c:formatCode>m/d/yyyy</c:formatCode>
                <c:ptCount val="570"/>
                <c:pt idx="0">
                  <c:v>24562</c:v>
                </c:pt>
                <c:pt idx="1">
                  <c:v>24592</c:v>
                </c:pt>
                <c:pt idx="2">
                  <c:v>24653</c:v>
                </c:pt>
                <c:pt idx="3">
                  <c:v>24715</c:v>
                </c:pt>
                <c:pt idx="4">
                  <c:v>24776</c:v>
                </c:pt>
                <c:pt idx="5">
                  <c:v>24837</c:v>
                </c:pt>
                <c:pt idx="6">
                  <c:v>24897</c:v>
                </c:pt>
                <c:pt idx="7">
                  <c:v>24958</c:v>
                </c:pt>
                <c:pt idx="8">
                  <c:v>25019</c:v>
                </c:pt>
                <c:pt idx="9">
                  <c:v>25081</c:v>
                </c:pt>
                <c:pt idx="10">
                  <c:v>25142</c:v>
                </c:pt>
                <c:pt idx="11">
                  <c:v>25203</c:v>
                </c:pt>
                <c:pt idx="12">
                  <c:v>25262</c:v>
                </c:pt>
                <c:pt idx="13">
                  <c:v>25323</c:v>
                </c:pt>
                <c:pt idx="14">
                  <c:v>25384</c:v>
                </c:pt>
                <c:pt idx="15">
                  <c:v>25446</c:v>
                </c:pt>
                <c:pt idx="16">
                  <c:v>25507</c:v>
                </c:pt>
                <c:pt idx="17">
                  <c:v>25568</c:v>
                </c:pt>
                <c:pt idx="18">
                  <c:v>25627</c:v>
                </c:pt>
                <c:pt idx="19">
                  <c:v>25688</c:v>
                </c:pt>
                <c:pt idx="20">
                  <c:v>25749</c:v>
                </c:pt>
                <c:pt idx="21">
                  <c:v>25811</c:v>
                </c:pt>
                <c:pt idx="22">
                  <c:v>25872</c:v>
                </c:pt>
                <c:pt idx="23">
                  <c:v>25933</c:v>
                </c:pt>
                <c:pt idx="24">
                  <c:v>25992</c:v>
                </c:pt>
                <c:pt idx="25">
                  <c:v>26053</c:v>
                </c:pt>
                <c:pt idx="26">
                  <c:v>26114</c:v>
                </c:pt>
                <c:pt idx="27">
                  <c:v>26176</c:v>
                </c:pt>
                <c:pt idx="28">
                  <c:v>26237</c:v>
                </c:pt>
                <c:pt idx="29">
                  <c:v>26298</c:v>
                </c:pt>
                <c:pt idx="30">
                  <c:v>26358</c:v>
                </c:pt>
                <c:pt idx="31">
                  <c:v>26419</c:v>
                </c:pt>
                <c:pt idx="32">
                  <c:v>26480</c:v>
                </c:pt>
                <c:pt idx="33">
                  <c:v>26542</c:v>
                </c:pt>
                <c:pt idx="34">
                  <c:v>26603</c:v>
                </c:pt>
                <c:pt idx="35">
                  <c:v>26664</c:v>
                </c:pt>
                <c:pt idx="36">
                  <c:v>26723</c:v>
                </c:pt>
                <c:pt idx="37">
                  <c:v>26784</c:v>
                </c:pt>
                <c:pt idx="38">
                  <c:v>26845</c:v>
                </c:pt>
                <c:pt idx="39">
                  <c:v>26907</c:v>
                </c:pt>
                <c:pt idx="40">
                  <c:v>26968</c:v>
                </c:pt>
                <c:pt idx="41">
                  <c:v>27029</c:v>
                </c:pt>
                <c:pt idx="42">
                  <c:v>27088</c:v>
                </c:pt>
                <c:pt idx="43">
                  <c:v>27149</c:v>
                </c:pt>
                <c:pt idx="44">
                  <c:v>27210</c:v>
                </c:pt>
                <c:pt idx="45">
                  <c:v>27272</c:v>
                </c:pt>
                <c:pt idx="46">
                  <c:v>27333</c:v>
                </c:pt>
                <c:pt idx="47">
                  <c:v>27394</c:v>
                </c:pt>
                <c:pt idx="48">
                  <c:v>27453</c:v>
                </c:pt>
                <c:pt idx="49">
                  <c:v>27514</c:v>
                </c:pt>
                <c:pt idx="50">
                  <c:v>27575</c:v>
                </c:pt>
                <c:pt idx="51">
                  <c:v>27637</c:v>
                </c:pt>
                <c:pt idx="52">
                  <c:v>27698</c:v>
                </c:pt>
                <c:pt idx="53">
                  <c:v>27759</c:v>
                </c:pt>
                <c:pt idx="54">
                  <c:v>27819</c:v>
                </c:pt>
                <c:pt idx="55">
                  <c:v>27880</c:v>
                </c:pt>
                <c:pt idx="56">
                  <c:v>27941</c:v>
                </c:pt>
                <c:pt idx="57">
                  <c:v>28003</c:v>
                </c:pt>
                <c:pt idx="58">
                  <c:v>28064</c:v>
                </c:pt>
                <c:pt idx="59">
                  <c:v>28125</c:v>
                </c:pt>
                <c:pt idx="60">
                  <c:v>28184</c:v>
                </c:pt>
                <c:pt idx="61">
                  <c:v>28245</c:v>
                </c:pt>
                <c:pt idx="62">
                  <c:v>28306</c:v>
                </c:pt>
                <c:pt idx="63">
                  <c:v>28337</c:v>
                </c:pt>
                <c:pt idx="64">
                  <c:v>28368</c:v>
                </c:pt>
                <c:pt idx="65">
                  <c:v>28398</c:v>
                </c:pt>
                <c:pt idx="66">
                  <c:v>28429</c:v>
                </c:pt>
                <c:pt idx="67">
                  <c:v>28459</c:v>
                </c:pt>
                <c:pt idx="68">
                  <c:v>28490</c:v>
                </c:pt>
                <c:pt idx="69">
                  <c:v>28521</c:v>
                </c:pt>
                <c:pt idx="70">
                  <c:v>28549</c:v>
                </c:pt>
                <c:pt idx="71">
                  <c:v>28580</c:v>
                </c:pt>
                <c:pt idx="72">
                  <c:v>28610</c:v>
                </c:pt>
                <c:pt idx="73">
                  <c:v>28641</c:v>
                </c:pt>
                <c:pt idx="74">
                  <c:v>28671</c:v>
                </c:pt>
                <c:pt idx="75">
                  <c:v>28702</c:v>
                </c:pt>
                <c:pt idx="76">
                  <c:v>28733</c:v>
                </c:pt>
                <c:pt idx="77">
                  <c:v>28763</c:v>
                </c:pt>
                <c:pt idx="78">
                  <c:v>28794</c:v>
                </c:pt>
                <c:pt idx="79">
                  <c:v>28824</c:v>
                </c:pt>
                <c:pt idx="80">
                  <c:v>28855</c:v>
                </c:pt>
                <c:pt idx="81">
                  <c:v>28886</c:v>
                </c:pt>
                <c:pt idx="82">
                  <c:v>28914</c:v>
                </c:pt>
                <c:pt idx="83">
                  <c:v>28945</c:v>
                </c:pt>
                <c:pt idx="84">
                  <c:v>28975</c:v>
                </c:pt>
                <c:pt idx="85">
                  <c:v>29006</c:v>
                </c:pt>
                <c:pt idx="86">
                  <c:v>29036</c:v>
                </c:pt>
                <c:pt idx="87">
                  <c:v>29067</c:v>
                </c:pt>
                <c:pt idx="88">
                  <c:v>29098</c:v>
                </c:pt>
                <c:pt idx="89">
                  <c:v>29128</c:v>
                </c:pt>
                <c:pt idx="90">
                  <c:v>29159</c:v>
                </c:pt>
                <c:pt idx="91">
                  <c:v>29189</c:v>
                </c:pt>
                <c:pt idx="92">
                  <c:v>29220</c:v>
                </c:pt>
                <c:pt idx="93">
                  <c:v>29251</c:v>
                </c:pt>
                <c:pt idx="94">
                  <c:v>29280</c:v>
                </c:pt>
                <c:pt idx="95">
                  <c:v>29311</c:v>
                </c:pt>
                <c:pt idx="96">
                  <c:v>29341</c:v>
                </c:pt>
                <c:pt idx="97">
                  <c:v>29372</c:v>
                </c:pt>
                <c:pt idx="98">
                  <c:v>29402</c:v>
                </c:pt>
                <c:pt idx="99">
                  <c:v>29433</c:v>
                </c:pt>
                <c:pt idx="100">
                  <c:v>29464</c:v>
                </c:pt>
                <c:pt idx="101">
                  <c:v>29494</c:v>
                </c:pt>
                <c:pt idx="102">
                  <c:v>29525</c:v>
                </c:pt>
                <c:pt idx="103">
                  <c:v>29555</c:v>
                </c:pt>
                <c:pt idx="104">
                  <c:v>29586</c:v>
                </c:pt>
                <c:pt idx="105">
                  <c:v>29617</c:v>
                </c:pt>
                <c:pt idx="106">
                  <c:v>29645</c:v>
                </c:pt>
                <c:pt idx="107">
                  <c:v>29676</c:v>
                </c:pt>
                <c:pt idx="108">
                  <c:v>29706</c:v>
                </c:pt>
                <c:pt idx="109">
                  <c:v>29737</c:v>
                </c:pt>
                <c:pt idx="110">
                  <c:v>29767</c:v>
                </c:pt>
                <c:pt idx="111">
                  <c:v>29798</c:v>
                </c:pt>
                <c:pt idx="112">
                  <c:v>29829</c:v>
                </c:pt>
                <c:pt idx="113">
                  <c:v>29859</c:v>
                </c:pt>
                <c:pt idx="114">
                  <c:v>29890</c:v>
                </c:pt>
                <c:pt idx="115">
                  <c:v>29920</c:v>
                </c:pt>
                <c:pt idx="116">
                  <c:v>29951</c:v>
                </c:pt>
                <c:pt idx="117">
                  <c:v>29982</c:v>
                </c:pt>
                <c:pt idx="118">
                  <c:v>30010</c:v>
                </c:pt>
                <c:pt idx="119">
                  <c:v>30041</c:v>
                </c:pt>
                <c:pt idx="120">
                  <c:v>30071</c:v>
                </c:pt>
                <c:pt idx="121">
                  <c:v>30102</c:v>
                </c:pt>
                <c:pt idx="122">
                  <c:v>30132</c:v>
                </c:pt>
                <c:pt idx="123">
                  <c:v>30163</c:v>
                </c:pt>
                <c:pt idx="124">
                  <c:v>30194</c:v>
                </c:pt>
                <c:pt idx="125">
                  <c:v>30224</c:v>
                </c:pt>
                <c:pt idx="126">
                  <c:v>30255</c:v>
                </c:pt>
                <c:pt idx="127">
                  <c:v>30285</c:v>
                </c:pt>
                <c:pt idx="128">
                  <c:v>30316</c:v>
                </c:pt>
                <c:pt idx="129">
                  <c:v>30347</c:v>
                </c:pt>
                <c:pt idx="130">
                  <c:v>30375</c:v>
                </c:pt>
                <c:pt idx="131">
                  <c:v>30406</c:v>
                </c:pt>
                <c:pt idx="132">
                  <c:v>30436</c:v>
                </c:pt>
                <c:pt idx="133">
                  <c:v>30467</c:v>
                </c:pt>
                <c:pt idx="134">
                  <c:v>30497</c:v>
                </c:pt>
                <c:pt idx="135">
                  <c:v>30528</c:v>
                </c:pt>
                <c:pt idx="136">
                  <c:v>30559</c:v>
                </c:pt>
                <c:pt idx="137">
                  <c:v>30589</c:v>
                </c:pt>
                <c:pt idx="138">
                  <c:v>30620</c:v>
                </c:pt>
                <c:pt idx="139">
                  <c:v>30650</c:v>
                </c:pt>
                <c:pt idx="140">
                  <c:v>30681</c:v>
                </c:pt>
                <c:pt idx="141">
                  <c:v>30712</c:v>
                </c:pt>
                <c:pt idx="142">
                  <c:v>30741</c:v>
                </c:pt>
                <c:pt idx="143">
                  <c:v>30772</c:v>
                </c:pt>
                <c:pt idx="144">
                  <c:v>30802</c:v>
                </c:pt>
                <c:pt idx="145">
                  <c:v>30833</c:v>
                </c:pt>
                <c:pt idx="146">
                  <c:v>30863</c:v>
                </c:pt>
                <c:pt idx="147">
                  <c:v>30894</c:v>
                </c:pt>
                <c:pt idx="148">
                  <c:v>30925</c:v>
                </c:pt>
                <c:pt idx="149">
                  <c:v>30955</c:v>
                </c:pt>
                <c:pt idx="150">
                  <c:v>30986</c:v>
                </c:pt>
                <c:pt idx="151">
                  <c:v>31016</c:v>
                </c:pt>
                <c:pt idx="152">
                  <c:v>31047</c:v>
                </c:pt>
                <c:pt idx="153">
                  <c:v>31078</c:v>
                </c:pt>
                <c:pt idx="154">
                  <c:v>31106</c:v>
                </c:pt>
                <c:pt idx="155">
                  <c:v>31137</c:v>
                </c:pt>
                <c:pt idx="156">
                  <c:v>31167</c:v>
                </c:pt>
                <c:pt idx="157">
                  <c:v>31198</c:v>
                </c:pt>
                <c:pt idx="158">
                  <c:v>31228</c:v>
                </c:pt>
                <c:pt idx="159">
                  <c:v>31259</c:v>
                </c:pt>
                <c:pt idx="160">
                  <c:v>31290</c:v>
                </c:pt>
                <c:pt idx="161">
                  <c:v>31320</c:v>
                </c:pt>
                <c:pt idx="162">
                  <c:v>31351</c:v>
                </c:pt>
                <c:pt idx="163">
                  <c:v>31381</c:v>
                </c:pt>
                <c:pt idx="164">
                  <c:v>31412</c:v>
                </c:pt>
                <c:pt idx="165">
                  <c:v>31443</c:v>
                </c:pt>
                <c:pt idx="166">
                  <c:v>31471</c:v>
                </c:pt>
                <c:pt idx="167">
                  <c:v>31502</c:v>
                </c:pt>
                <c:pt idx="168">
                  <c:v>31532</c:v>
                </c:pt>
                <c:pt idx="169">
                  <c:v>31563</c:v>
                </c:pt>
                <c:pt idx="170">
                  <c:v>31593</c:v>
                </c:pt>
                <c:pt idx="171">
                  <c:v>31624</c:v>
                </c:pt>
                <c:pt idx="172">
                  <c:v>31655</c:v>
                </c:pt>
                <c:pt idx="173">
                  <c:v>31685</c:v>
                </c:pt>
                <c:pt idx="174">
                  <c:v>31716</c:v>
                </c:pt>
                <c:pt idx="175">
                  <c:v>31746</c:v>
                </c:pt>
                <c:pt idx="176">
                  <c:v>31777</c:v>
                </c:pt>
                <c:pt idx="177">
                  <c:v>31808</c:v>
                </c:pt>
                <c:pt idx="178">
                  <c:v>31836</c:v>
                </c:pt>
                <c:pt idx="179">
                  <c:v>31867</c:v>
                </c:pt>
                <c:pt idx="180">
                  <c:v>31897</c:v>
                </c:pt>
                <c:pt idx="181">
                  <c:v>31928</c:v>
                </c:pt>
                <c:pt idx="182">
                  <c:v>31958</c:v>
                </c:pt>
                <c:pt idx="183">
                  <c:v>31989</c:v>
                </c:pt>
                <c:pt idx="184">
                  <c:v>32020</c:v>
                </c:pt>
                <c:pt idx="185">
                  <c:v>32050</c:v>
                </c:pt>
                <c:pt idx="186">
                  <c:v>32081</c:v>
                </c:pt>
                <c:pt idx="187">
                  <c:v>32111</c:v>
                </c:pt>
                <c:pt idx="188">
                  <c:v>32142</c:v>
                </c:pt>
                <c:pt idx="189">
                  <c:v>32173</c:v>
                </c:pt>
                <c:pt idx="190">
                  <c:v>32202</c:v>
                </c:pt>
                <c:pt idx="191">
                  <c:v>32233</c:v>
                </c:pt>
                <c:pt idx="192">
                  <c:v>32263</c:v>
                </c:pt>
                <c:pt idx="193">
                  <c:v>32294</c:v>
                </c:pt>
                <c:pt idx="194">
                  <c:v>32324</c:v>
                </c:pt>
                <c:pt idx="195">
                  <c:v>32355</c:v>
                </c:pt>
                <c:pt idx="196">
                  <c:v>32386</c:v>
                </c:pt>
                <c:pt idx="197">
                  <c:v>32416</c:v>
                </c:pt>
                <c:pt idx="198">
                  <c:v>32447</c:v>
                </c:pt>
                <c:pt idx="199">
                  <c:v>32477</c:v>
                </c:pt>
                <c:pt idx="200">
                  <c:v>32508</c:v>
                </c:pt>
                <c:pt idx="201">
                  <c:v>32539</c:v>
                </c:pt>
                <c:pt idx="202">
                  <c:v>32567</c:v>
                </c:pt>
                <c:pt idx="203">
                  <c:v>32598</c:v>
                </c:pt>
                <c:pt idx="204">
                  <c:v>32628</c:v>
                </c:pt>
                <c:pt idx="205">
                  <c:v>32659</c:v>
                </c:pt>
                <c:pt idx="206">
                  <c:v>32689</c:v>
                </c:pt>
                <c:pt idx="207">
                  <c:v>32720</c:v>
                </c:pt>
                <c:pt idx="208">
                  <c:v>32751</c:v>
                </c:pt>
                <c:pt idx="209">
                  <c:v>32781</c:v>
                </c:pt>
                <c:pt idx="210">
                  <c:v>32812</c:v>
                </c:pt>
                <c:pt idx="211">
                  <c:v>32842</c:v>
                </c:pt>
                <c:pt idx="212">
                  <c:v>32873</c:v>
                </c:pt>
                <c:pt idx="213">
                  <c:v>32904</c:v>
                </c:pt>
                <c:pt idx="214">
                  <c:v>32932</c:v>
                </c:pt>
                <c:pt idx="215">
                  <c:v>32963</c:v>
                </c:pt>
                <c:pt idx="216">
                  <c:v>32993</c:v>
                </c:pt>
                <c:pt idx="217">
                  <c:v>33024</c:v>
                </c:pt>
                <c:pt idx="218">
                  <c:v>33054</c:v>
                </c:pt>
                <c:pt idx="219">
                  <c:v>33085</c:v>
                </c:pt>
                <c:pt idx="220">
                  <c:v>33116</c:v>
                </c:pt>
                <c:pt idx="221">
                  <c:v>33146</c:v>
                </c:pt>
                <c:pt idx="222">
                  <c:v>33177</c:v>
                </c:pt>
                <c:pt idx="223">
                  <c:v>33207</c:v>
                </c:pt>
                <c:pt idx="224">
                  <c:v>33238</c:v>
                </c:pt>
                <c:pt idx="225">
                  <c:v>33269</c:v>
                </c:pt>
                <c:pt idx="226">
                  <c:v>33297</c:v>
                </c:pt>
                <c:pt idx="227">
                  <c:v>33328</c:v>
                </c:pt>
                <c:pt idx="228">
                  <c:v>33358</c:v>
                </c:pt>
                <c:pt idx="229">
                  <c:v>33389</c:v>
                </c:pt>
                <c:pt idx="230">
                  <c:v>33419</c:v>
                </c:pt>
                <c:pt idx="231">
                  <c:v>33450</c:v>
                </c:pt>
                <c:pt idx="232">
                  <c:v>33481</c:v>
                </c:pt>
                <c:pt idx="233">
                  <c:v>33511</c:v>
                </c:pt>
                <c:pt idx="234">
                  <c:v>33542</c:v>
                </c:pt>
                <c:pt idx="235">
                  <c:v>33572</c:v>
                </c:pt>
                <c:pt idx="236">
                  <c:v>33603</c:v>
                </c:pt>
                <c:pt idx="237">
                  <c:v>33634</c:v>
                </c:pt>
                <c:pt idx="238">
                  <c:v>33663</c:v>
                </c:pt>
                <c:pt idx="239">
                  <c:v>33694</c:v>
                </c:pt>
                <c:pt idx="240">
                  <c:v>33724</c:v>
                </c:pt>
                <c:pt idx="241">
                  <c:v>33755</c:v>
                </c:pt>
                <c:pt idx="242">
                  <c:v>33785</c:v>
                </c:pt>
                <c:pt idx="243">
                  <c:v>33816</c:v>
                </c:pt>
                <c:pt idx="244">
                  <c:v>33847</c:v>
                </c:pt>
                <c:pt idx="245">
                  <c:v>33877</c:v>
                </c:pt>
                <c:pt idx="246">
                  <c:v>33908</c:v>
                </c:pt>
                <c:pt idx="247">
                  <c:v>33938</c:v>
                </c:pt>
                <c:pt idx="248">
                  <c:v>33969</c:v>
                </c:pt>
                <c:pt idx="249">
                  <c:v>34000</c:v>
                </c:pt>
                <c:pt idx="250">
                  <c:v>34028</c:v>
                </c:pt>
                <c:pt idx="251">
                  <c:v>34059</c:v>
                </c:pt>
                <c:pt idx="252">
                  <c:v>34089</c:v>
                </c:pt>
                <c:pt idx="253">
                  <c:v>34120</c:v>
                </c:pt>
                <c:pt idx="254">
                  <c:v>34150</c:v>
                </c:pt>
                <c:pt idx="255">
                  <c:v>34181</c:v>
                </c:pt>
                <c:pt idx="256">
                  <c:v>34212</c:v>
                </c:pt>
                <c:pt idx="257">
                  <c:v>34242</c:v>
                </c:pt>
                <c:pt idx="258">
                  <c:v>34273</c:v>
                </c:pt>
                <c:pt idx="259">
                  <c:v>34303</c:v>
                </c:pt>
                <c:pt idx="260">
                  <c:v>34334</c:v>
                </c:pt>
                <c:pt idx="261">
                  <c:v>34365</c:v>
                </c:pt>
                <c:pt idx="262">
                  <c:v>34393</c:v>
                </c:pt>
                <c:pt idx="263">
                  <c:v>34424</c:v>
                </c:pt>
                <c:pt idx="264">
                  <c:v>34454</c:v>
                </c:pt>
                <c:pt idx="265">
                  <c:v>34485</c:v>
                </c:pt>
                <c:pt idx="266">
                  <c:v>34515</c:v>
                </c:pt>
                <c:pt idx="267">
                  <c:v>34546</c:v>
                </c:pt>
                <c:pt idx="268">
                  <c:v>34577</c:v>
                </c:pt>
                <c:pt idx="269">
                  <c:v>34607</c:v>
                </c:pt>
                <c:pt idx="270">
                  <c:v>34638</c:v>
                </c:pt>
                <c:pt idx="271">
                  <c:v>34668</c:v>
                </c:pt>
                <c:pt idx="272">
                  <c:v>34699</c:v>
                </c:pt>
                <c:pt idx="273">
                  <c:v>34730</c:v>
                </c:pt>
                <c:pt idx="274">
                  <c:v>34758</c:v>
                </c:pt>
                <c:pt idx="275">
                  <c:v>34789</c:v>
                </c:pt>
                <c:pt idx="276">
                  <c:v>34819</c:v>
                </c:pt>
                <c:pt idx="277">
                  <c:v>34850</c:v>
                </c:pt>
                <c:pt idx="278">
                  <c:v>34880</c:v>
                </c:pt>
                <c:pt idx="279">
                  <c:v>34911</c:v>
                </c:pt>
                <c:pt idx="280">
                  <c:v>34942</c:v>
                </c:pt>
                <c:pt idx="281">
                  <c:v>34972</c:v>
                </c:pt>
                <c:pt idx="282">
                  <c:v>35003</c:v>
                </c:pt>
                <c:pt idx="283">
                  <c:v>35033</c:v>
                </c:pt>
                <c:pt idx="284">
                  <c:v>35064</c:v>
                </c:pt>
                <c:pt idx="285">
                  <c:v>35095</c:v>
                </c:pt>
                <c:pt idx="286">
                  <c:v>35124</c:v>
                </c:pt>
                <c:pt idx="287">
                  <c:v>35155</c:v>
                </c:pt>
                <c:pt idx="288">
                  <c:v>35185</c:v>
                </c:pt>
                <c:pt idx="289">
                  <c:v>35216</c:v>
                </c:pt>
                <c:pt idx="290">
                  <c:v>35246</c:v>
                </c:pt>
                <c:pt idx="291">
                  <c:v>35277</c:v>
                </c:pt>
                <c:pt idx="292">
                  <c:v>35308</c:v>
                </c:pt>
                <c:pt idx="293">
                  <c:v>35338</c:v>
                </c:pt>
                <c:pt idx="294">
                  <c:v>35369</c:v>
                </c:pt>
                <c:pt idx="295">
                  <c:v>35399</c:v>
                </c:pt>
                <c:pt idx="296">
                  <c:v>35430</c:v>
                </c:pt>
                <c:pt idx="297">
                  <c:v>35461</c:v>
                </c:pt>
                <c:pt idx="298">
                  <c:v>35489</c:v>
                </c:pt>
                <c:pt idx="299">
                  <c:v>35520</c:v>
                </c:pt>
                <c:pt idx="300">
                  <c:v>35550</c:v>
                </c:pt>
                <c:pt idx="301">
                  <c:v>35581</c:v>
                </c:pt>
                <c:pt idx="302">
                  <c:v>35611</c:v>
                </c:pt>
                <c:pt idx="303">
                  <c:v>35642</c:v>
                </c:pt>
                <c:pt idx="304">
                  <c:v>35673</c:v>
                </c:pt>
                <c:pt idx="305">
                  <c:v>35703</c:v>
                </c:pt>
                <c:pt idx="306">
                  <c:v>35734</c:v>
                </c:pt>
                <c:pt idx="307">
                  <c:v>35764</c:v>
                </c:pt>
                <c:pt idx="308">
                  <c:v>35795</c:v>
                </c:pt>
                <c:pt idx="309">
                  <c:v>35826</c:v>
                </c:pt>
                <c:pt idx="310">
                  <c:v>35854</c:v>
                </c:pt>
                <c:pt idx="311">
                  <c:v>35885</c:v>
                </c:pt>
                <c:pt idx="312">
                  <c:v>35915</c:v>
                </c:pt>
                <c:pt idx="313">
                  <c:v>35946</c:v>
                </c:pt>
                <c:pt idx="314">
                  <c:v>35976</c:v>
                </c:pt>
                <c:pt idx="315">
                  <c:v>36007</c:v>
                </c:pt>
                <c:pt idx="316">
                  <c:v>36038</c:v>
                </c:pt>
                <c:pt idx="317">
                  <c:v>36068</c:v>
                </c:pt>
                <c:pt idx="318">
                  <c:v>36099</c:v>
                </c:pt>
                <c:pt idx="319">
                  <c:v>36129</c:v>
                </c:pt>
                <c:pt idx="320">
                  <c:v>36160</c:v>
                </c:pt>
                <c:pt idx="321">
                  <c:v>36191</c:v>
                </c:pt>
                <c:pt idx="322">
                  <c:v>36219</c:v>
                </c:pt>
                <c:pt idx="323">
                  <c:v>36250</c:v>
                </c:pt>
                <c:pt idx="324">
                  <c:v>36280</c:v>
                </c:pt>
                <c:pt idx="325">
                  <c:v>36311</c:v>
                </c:pt>
                <c:pt idx="326">
                  <c:v>36341</c:v>
                </c:pt>
                <c:pt idx="327">
                  <c:v>36372</c:v>
                </c:pt>
                <c:pt idx="328">
                  <c:v>36403</c:v>
                </c:pt>
                <c:pt idx="329">
                  <c:v>36433</c:v>
                </c:pt>
                <c:pt idx="330">
                  <c:v>36464</c:v>
                </c:pt>
                <c:pt idx="331">
                  <c:v>36494</c:v>
                </c:pt>
                <c:pt idx="332">
                  <c:v>36525</c:v>
                </c:pt>
                <c:pt idx="333">
                  <c:v>36556</c:v>
                </c:pt>
                <c:pt idx="334">
                  <c:v>36585</c:v>
                </c:pt>
                <c:pt idx="335">
                  <c:v>36616</c:v>
                </c:pt>
                <c:pt idx="336">
                  <c:v>36646</c:v>
                </c:pt>
                <c:pt idx="337">
                  <c:v>36677</c:v>
                </c:pt>
                <c:pt idx="338">
                  <c:v>36707</c:v>
                </c:pt>
                <c:pt idx="339">
                  <c:v>36738</c:v>
                </c:pt>
                <c:pt idx="340">
                  <c:v>36769</c:v>
                </c:pt>
                <c:pt idx="341">
                  <c:v>36799</c:v>
                </c:pt>
                <c:pt idx="342">
                  <c:v>36830</c:v>
                </c:pt>
                <c:pt idx="343">
                  <c:v>36860</c:v>
                </c:pt>
                <c:pt idx="344">
                  <c:v>36891</c:v>
                </c:pt>
                <c:pt idx="345">
                  <c:v>36922</c:v>
                </c:pt>
                <c:pt idx="346">
                  <c:v>36950</c:v>
                </c:pt>
                <c:pt idx="347">
                  <c:v>36981</c:v>
                </c:pt>
                <c:pt idx="348">
                  <c:v>37011</c:v>
                </c:pt>
                <c:pt idx="349">
                  <c:v>37042</c:v>
                </c:pt>
                <c:pt idx="350">
                  <c:v>37072</c:v>
                </c:pt>
                <c:pt idx="351">
                  <c:v>37103</c:v>
                </c:pt>
                <c:pt idx="352">
                  <c:v>37134</c:v>
                </c:pt>
                <c:pt idx="353">
                  <c:v>37164</c:v>
                </c:pt>
                <c:pt idx="354">
                  <c:v>37195</c:v>
                </c:pt>
                <c:pt idx="355">
                  <c:v>37225</c:v>
                </c:pt>
                <c:pt idx="356">
                  <c:v>37256</c:v>
                </c:pt>
                <c:pt idx="357">
                  <c:v>37287</c:v>
                </c:pt>
                <c:pt idx="358">
                  <c:v>37315</c:v>
                </c:pt>
                <c:pt idx="359">
                  <c:v>37346</c:v>
                </c:pt>
                <c:pt idx="360">
                  <c:v>37376</c:v>
                </c:pt>
                <c:pt idx="361">
                  <c:v>37407</c:v>
                </c:pt>
                <c:pt idx="362">
                  <c:v>37437</c:v>
                </c:pt>
                <c:pt idx="363">
                  <c:v>37468</c:v>
                </c:pt>
                <c:pt idx="364">
                  <c:v>37499</c:v>
                </c:pt>
                <c:pt idx="365">
                  <c:v>37529</c:v>
                </c:pt>
                <c:pt idx="366">
                  <c:v>37560</c:v>
                </c:pt>
                <c:pt idx="367">
                  <c:v>37590</c:v>
                </c:pt>
                <c:pt idx="368">
                  <c:v>37621</c:v>
                </c:pt>
                <c:pt idx="369">
                  <c:v>37652</c:v>
                </c:pt>
                <c:pt idx="370">
                  <c:v>37680</c:v>
                </c:pt>
                <c:pt idx="371">
                  <c:v>37711</c:v>
                </c:pt>
                <c:pt idx="372">
                  <c:v>37741</c:v>
                </c:pt>
                <c:pt idx="373">
                  <c:v>37772</c:v>
                </c:pt>
                <c:pt idx="374">
                  <c:v>37802</c:v>
                </c:pt>
                <c:pt idx="375">
                  <c:v>37833</c:v>
                </c:pt>
                <c:pt idx="376">
                  <c:v>37864</c:v>
                </c:pt>
                <c:pt idx="377">
                  <c:v>37894</c:v>
                </c:pt>
                <c:pt idx="378">
                  <c:v>37925</c:v>
                </c:pt>
                <c:pt idx="379">
                  <c:v>37955</c:v>
                </c:pt>
                <c:pt idx="380">
                  <c:v>37986</c:v>
                </c:pt>
                <c:pt idx="381">
                  <c:v>38017</c:v>
                </c:pt>
                <c:pt idx="382">
                  <c:v>38046</c:v>
                </c:pt>
                <c:pt idx="383">
                  <c:v>38077</c:v>
                </c:pt>
                <c:pt idx="384">
                  <c:v>38107</c:v>
                </c:pt>
                <c:pt idx="385">
                  <c:v>38138</c:v>
                </c:pt>
                <c:pt idx="386">
                  <c:v>38168</c:v>
                </c:pt>
                <c:pt idx="387">
                  <c:v>38199</c:v>
                </c:pt>
                <c:pt idx="388">
                  <c:v>38230</c:v>
                </c:pt>
                <c:pt idx="389">
                  <c:v>38260</c:v>
                </c:pt>
                <c:pt idx="390">
                  <c:v>38291</c:v>
                </c:pt>
                <c:pt idx="391">
                  <c:v>38321</c:v>
                </c:pt>
                <c:pt idx="392">
                  <c:v>38352</c:v>
                </c:pt>
                <c:pt idx="393">
                  <c:v>38383</c:v>
                </c:pt>
                <c:pt idx="394">
                  <c:v>38411</c:v>
                </c:pt>
                <c:pt idx="395">
                  <c:v>38442</c:v>
                </c:pt>
                <c:pt idx="396">
                  <c:v>38472</c:v>
                </c:pt>
                <c:pt idx="397">
                  <c:v>38503</c:v>
                </c:pt>
                <c:pt idx="398">
                  <c:v>38533</c:v>
                </c:pt>
                <c:pt idx="399">
                  <c:v>38564</c:v>
                </c:pt>
                <c:pt idx="400">
                  <c:v>38595</c:v>
                </c:pt>
                <c:pt idx="401">
                  <c:v>38625</c:v>
                </c:pt>
                <c:pt idx="402">
                  <c:v>38656</c:v>
                </c:pt>
                <c:pt idx="403">
                  <c:v>38686</c:v>
                </c:pt>
                <c:pt idx="404">
                  <c:v>38717</c:v>
                </c:pt>
                <c:pt idx="405">
                  <c:v>38748</c:v>
                </c:pt>
                <c:pt idx="406">
                  <c:v>38776</c:v>
                </c:pt>
                <c:pt idx="407">
                  <c:v>38807</c:v>
                </c:pt>
                <c:pt idx="408">
                  <c:v>38837</c:v>
                </c:pt>
                <c:pt idx="409">
                  <c:v>38868</c:v>
                </c:pt>
                <c:pt idx="410">
                  <c:v>38898</c:v>
                </c:pt>
                <c:pt idx="411">
                  <c:v>38929</c:v>
                </c:pt>
                <c:pt idx="412">
                  <c:v>38960</c:v>
                </c:pt>
                <c:pt idx="413">
                  <c:v>38990</c:v>
                </c:pt>
                <c:pt idx="414">
                  <c:v>39021</c:v>
                </c:pt>
                <c:pt idx="415">
                  <c:v>39051</c:v>
                </c:pt>
                <c:pt idx="416">
                  <c:v>39082</c:v>
                </c:pt>
                <c:pt idx="417">
                  <c:v>39113</c:v>
                </c:pt>
                <c:pt idx="418">
                  <c:v>39141</c:v>
                </c:pt>
                <c:pt idx="419">
                  <c:v>39172</c:v>
                </c:pt>
                <c:pt idx="420">
                  <c:v>39202</c:v>
                </c:pt>
                <c:pt idx="421">
                  <c:v>39233</c:v>
                </c:pt>
                <c:pt idx="422">
                  <c:v>39263</c:v>
                </c:pt>
                <c:pt idx="423">
                  <c:v>39294</c:v>
                </c:pt>
                <c:pt idx="424">
                  <c:v>39325</c:v>
                </c:pt>
                <c:pt idx="425">
                  <c:v>39355</c:v>
                </c:pt>
                <c:pt idx="426">
                  <c:v>39386</c:v>
                </c:pt>
                <c:pt idx="427">
                  <c:v>39416</c:v>
                </c:pt>
                <c:pt idx="428">
                  <c:v>39447</c:v>
                </c:pt>
                <c:pt idx="429">
                  <c:v>39478</c:v>
                </c:pt>
                <c:pt idx="430">
                  <c:v>39507</c:v>
                </c:pt>
                <c:pt idx="431">
                  <c:v>39538</c:v>
                </c:pt>
                <c:pt idx="432">
                  <c:v>39568</c:v>
                </c:pt>
                <c:pt idx="433">
                  <c:v>39599</c:v>
                </c:pt>
                <c:pt idx="434">
                  <c:v>39629</c:v>
                </c:pt>
                <c:pt idx="435">
                  <c:v>39660</c:v>
                </c:pt>
                <c:pt idx="436">
                  <c:v>39691</c:v>
                </c:pt>
                <c:pt idx="437">
                  <c:v>39721</c:v>
                </c:pt>
                <c:pt idx="438">
                  <c:v>39752</c:v>
                </c:pt>
                <c:pt idx="439">
                  <c:v>39782</c:v>
                </c:pt>
                <c:pt idx="440">
                  <c:v>39813</c:v>
                </c:pt>
                <c:pt idx="441">
                  <c:v>39844</c:v>
                </c:pt>
                <c:pt idx="442">
                  <c:v>39872</c:v>
                </c:pt>
                <c:pt idx="443">
                  <c:v>39903</c:v>
                </c:pt>
                <c:pt idx="444">
                  <c:v>39933</c:v>
                </c:pt>
                <c:pt idx="445">
                  <c:v>39964</c:v>
                </c:pt>
                <c:pt idx="446">
                  <c:v>39994</c:v>
                </c:pt>
                <c:pt idx="447">
                  <c:v>40025</c:v>
                </c:pt>
                <c:pt idx="448">
                  <c:v>40056</c:v>
                </c:pt>
                <c:pt idx="449">
                  <c:v>40086</c:v>
                </c:pt>
                <c:pt idx="450">
                  <c:v>40117</c:v>
                </c:pt>
                <c:pt idx="451">
                  <c:v>40147</c:v>
                </c:pt>
                <c:pt idx="452">
                  <c:v>40178</c:v>
                </c:pt>
                <c:pt idx="453">
                  <c:v>40209</c:v>
                </c:pt>
                <c:pt idx="454">
                  <c:v>40237</c:v>
                </c:pt>
                <c:pt idx="455">
                  <c:v>40268</c:v>
                </c:pt>
                <c:pt idx="456">
                  <c:v>40298</c:v>
                </c:pt>
                <c:pt idx="457">
                  <c:v>40329</c:v>
                </c:pt>
                <c:pt idx="458">
                  <c:v>40359</c:v>
                </c:pt>
                <c:pt idx="459">
                  <c:v>40390</c:v>
                </c:pt>
                <c:pt idx="460">
                  <c:v>40421</c:v>
                </c:pt>
                <c:pt idx="461">
                  <c:v>40451</c:v>
                </c:pt>
                <c:pt idx="462">
                  <c:v>40482</c:v>
                </c:pt>
                <c:pt idx="463">
                  <c:v>40512</c:v>
                </c:pt>
                <c:pt idx="464">
                  <c:v>40543</c:v>
                </c:pt>
                <c:pt idx="465">
                  <c:v>40574</c:v>
                </c:pt>
                <c:pt idx="466">
                  <c:v>40602</c:v>
                </c:pt>
                <c:pt idx="467">
                  <c:v>40633</c:v>
                </c:pt>
                <c:pt idx="468">
                  <c:v>40663</c:v>
                </c:pt>
                <c:pt idx="469">
                  <c:v>40694</c:v>
                </c:pt>
                <c:pt idx="470">
                  <c:v>40724</c:v>
                </c:pt>
                <c:pt idx="471">
                  <c:v>40755</c:v>
                </c:pt>
                <c:pt idx="472">
                  <c:v>40786</c:v>
                </c:pt>
                <c:pt idx="473">
                  <c:v>40816</c:v>
                </c:pt>
                <c:pt idx="474">
                  <c:v>40847</c:v>
                </c:pt>
                <c:pt idx="475">
                  <c:v>40877</c:v>
                </c:pt>
                <c:pt idx="476">
                  <c:v>40908</c:v>
                </c:pt>
                <c:pt idx="477">
                  <c:v>40939</c:v>
                </c:pt>
                <c:pt idx="478">
                  <c:v>40968</c:v>
                </c:pt>
                <c:pt idx="479">
                  <c:v>40999</c:v>
                </c:pt>
                <c:pt idx="480">
                  <c:v>41029</c:v>
                </c:pt>
                <c:pt idx="481">
                  <c:v>41060</c:v>
                </c:pt>
                <c:pt idx="482">
                  <c:v>41090</c:v>
                </c:pt>
                <c:pt idx="483">
                  <c:v>41121</c:v>
                </c:pt>
                <c:pt idx="484">
                  <c:v>41152</c:v>
                </c:pt>
                <c:pt idx="485">
                  <c:v>41182</c:v>
                </c:pt>
                <c:pt idx="486">
                  <c:v>41213</c:v>
                </c:pt>
                <c:pt idx="487">
                  <c:v>41243</c:v>
                </c:pt>
                <c:pt idx="488">
                  <c:v>41274</c:v>
                </c:pt>
                <c:pt idx="489">
                  <c:v>41305</c:v>
                </c:pt>
                <c:pt idx="490">
                  <c:v>41333</c:v>
                </c:pt>
                <c:pt idx="491">
                  <c:v>41364</c:v>
                </c:pt>
                <c:pt idx="492">
                  <c:v>41394</c:v>
                </c:pt>
                <c:pt idx="493">
                  <c:v>41425</c:v>
                </c:pt>
                <c:pt idx="494">
                  <c:v>41455</c:v>
                </c:pt>
                <c:pt idx="495">
                  <c:v>41486</c:v>
                </c:pt>
                <c:pt idx="496">
                  <c:v>41517</c:v>
                </c:pt>
                <c:pt idx="497">
                  <c:v>41547</c:v>
                </c:pt>
                <c:pt idx="498">
                  <c:v>41578</c:v>
                </c:pt>
                <c:pt idx="499">
                  <c:v>41608</c:v>
                </c:pt>
                <c:pt idx="500">
                  <c:v>41639</c:v>
                </c:pt>
                <c:pt idx="501">
                  <c:v>41670</c:v>
                </c:pt>
                <c:pt idx="502">
                  <c:v>41698</c:v>
                </c:pt>
                <c:pt idx="503">
                  <c:v>41729</c:v>
                </c:pt>
                <c:pt idx="504">
                  <c:v>41759</c:v>
                </c:pt>
                <c:pt idx="505">
                  <c:v>41790</c:v>
                </c:pt>
                <c:pt idx="506">
                  <c:v>41820</c:v>
                </c:pt>
                <c:pt idx="507">
                  <c:v>41851</c:v>
                </c:pt>
                <c:pt idx="508">
                  <c:v>41882</c:v>
                </c:pt>
                <c:pt idx="509">
                  <c:v>41912</c:v>
                </c:pt>
                <c:pt idx="510">
                  <c:v>41943</c:v>
                </c:pt>
                <c:pt idx="511">
                  <c:v>41973</c:v>
                </c:pt>
                <c:pt idx="512">
                  <c:v>42004</c:v>
                </c:pt>
                <c:pt idx="513">
                  <c:v>42035</c:v>
                </c:pt>
                <c:pt idx="514">
                  <c:v>42063</c:v>
                </c:pt>
                <c:pt idx="515">
                  <c:v>42094</c:v>
                </c:pt>
                <c:pt idx="516">
                  <c:v>42124</c:v>
                </c:pt>
                <c:pt idx="517">
                  <c:v>42155</c:v>
                </c:pt>
                <c:pt idx="518">
                  <c:v>42185</c:v>
                </c:pt>
                <c:pt idx="519">
                  <c:v>42216</c:v>
                </c:pt>
                <c:pt idx="520">
                  <c:v>42247</c:v>
                </c:pt>
                <c:pt idx="521">
                  <c:v>42277</c:v>
                </c:pt>
                <c:pt idx="522">
                  <c:v>42308</c:v>
                </c:pt>
                <c:pt idx="523">
                  <c:v>42338</c:v>
                </c:pt>
                <c:pt idx="524">
                  <c:v>42369</c:v>
                </c:pt>
                <c:pt idx="525">
                  <c:v>42400</c:v>
                </c:pt>
                <c:pt idx="526">
                  <c:v>42429</c:v>
                </c:pt>
                <c:pt idx="527">
                  <c:v>42460</c:v>
                </c:pt>
                <c:pt idx="528">
                  <c:v>42490</c:v>
                </c:pt>
                <c:pt idx="529">
                  <c:v>42521</c:v>
                </c:pt>
                <c:pt idx="530">
                  <c:v>42551</c:v>
                </c:pt>
                <c:pt idx="531">
                  <c:v>42582</c:v>
                </c:pt>
                <c:pt idx="532">
                  <c:v>42613</c:v>
                </c:pt>
                <c:pt idx="533">
                  <c:v>42643</c:v>
                </c:pt>
                <c:pt idx="534">
                  <c:v>42674</c:v>
                </c:pt>
                <c:pt idx="535">
                  <c:v>42704</c:v>
                </c:pt>
                <c:pt idx="536">
                  <c:v>42735</c:v>
                </c:pt>
                <c:pt idx="537">
                  <c:v>42766</c:v>
                </c:pt>
                <c:pt idx="538">
                  <c:v>42794</c:v>
                </c:pt>
                <c:pt idx="539">
                  <c:v>42825</c:v>
                </c:pt>
                <c:pt idx="540">
                  <c:v>42855</c:v>
                </c:pt>
                <c:pt idx="541">
                  <c:v>42886</c:v>
                </c:pt>
                <c:pt idx="542">
                  <c:v>42916</c:v>
                </c:pt>
                <c:pt idx="543">
                  <c:v>42947</c:v>
                </c:pt>
                <c:pt idx="544">
                  <c:v>42978</c:v>
                </c:pt>
                <c:pt idx="545">
                  <c:v>43008</c:v>
                </c:pt>
                <c:pt idx="546">
                  <c:v>43039</c:v>
                </c:pt>
                <c:pt idx="547">
                  <c:v>43069</c:v>
                </c:pt>
                <c:pt idx="548">
                  <c:v>43100</c:v>
                </c:pt>
                <c:pt idx="549">
                  <c:v>43131</c:v>
                </c:pt>
                <c:pt idx="550">
                  <c:v>43159</c:v>
                </c:pt>
                <c:pt idx="551">
                  <c:v>43190</c:v>
                </c:pt>
                <c:pt idx="552">
                  <c:v>43220</c:v>
                </c:pt>
                <c:pt idx="553">
                  <c:v>43251</c:v>
                </c:pt>
                <c:pt idx="554">
                  <c:v>43281</c:v>
                </c:pt>
                <c:pt idx="555">
                  <c:v>43312</c:v>
                </c:pt>
                <c:pt idx="556">
                  <c:v>43343</c:v>
                </c:pt>
                <c:pt idx="557">
                  <c:v>43373</c:v>
                </c:pt>
                <c:pt idx="558">
                  <c:v>43404</c:v>
                </c:pt>
                <c:pt idx="559">
                  <c:v>43434</c:v>
                </c:pt>
                <c:pt idx="560">
                  <c:v>43465</c:v>
                </c:pt>
                <c:pt idx="561">
                  <c:v>43496</c:v>
                </c:pt>
                <c:pt idx="562">
                  <c:v>43524</c:v>
                </c:pt>
                <c:pt idx="563">
                  <c:v>43555</c:v>
                </c:pt>
                <c:pt idx="564">
                  <c:v>43585</c:v>
                </c:pt>
                <c:pt idx="565">
                  <c:v>43616</c:v>
                </c:pt>
                <c:pt idx="566">
                  <c:v>43646</c:v>
                </c:pt>
                <c:pt idx="567">
                  <c:v>43677</c:v>
                </c:pt>
                <c:pt idx="568">
                  <c:v>43708</c:v>
                </c:pt>
                <c:pt idx="569">
                  <c:v>43738</c:v>
                </c:pt>
              </c:numCache>
            </c:numRef>
          </c:cat>
          <c:val>
            <c:numRef>
              <c:f>Sheet1!$B$7:$B$576</c:f>
              <c:numCache>
                <c:formatCode>General</c:formatCode>
                <c:ptCount val="570"/>
                <c:pt idx="0">
                  <c:v>134.31</c:v>
                </c:pt>
                <c:pt idx="1">
                  <c:v>140.66</c:v>
                </c:pt>
                <c:pt idx="2">
                  <c:v>134.04</c:v>
                </c:pt>
                <c:pt idx="3">
                  <c:v>130.12</c:v>
                </c:pt>
                <c:pt idx="4">
                  <c:v>134.47</c:v>
                </c:pt>
                <c:pt idx="5">
                  <c:v>136.05000000000001</c:v>
                </c:pt>
                <c:pt idx="6">
                  <c:v>137.88</c:v>
                </c:pt>
                <c:pt idx="7">
                  <c:v>136.63</c:v>
                </c:pt>
                <c:pt idx="8">
                  <c:v>130.74</c:v>
                </c:pt>
                <c:pt idx="9">
                  <c:v>131.33000000000001</c:v>
                </c:pt>
                <c:pt idx="10">
                  <c:v>142.26</c:v>
                </c:pt>
                <c:pt idx="11">
                  <c:v>137.88999999999999</c:v>
                </c:pt>
                <c:pt idx="12">
                  <c:v>138.19999999999999</c:v>
                </c:pt>
                <c:pt idx="13">
                  <c:v>136.6</c:v>
                </c:pt>
                <c:pt idx="14">
                  <c:v>137.9</c:v>
                </c:pt>
                <c:pt idx="15">
                  <c:v>131.69999999999999</c:v>
                </c:pt>
                <c:pt idx="16">
                  <c:v>126.8</c:v>
                </c:pt>
                <c:pt idx="17">
                  <c:v>126</c:v>
                </c:pt>
                <c:pt idx="18">
                  <c:v>101.7</c:v>
                </c:pt>
                <c:pt idx="19">
                  <c:v>98</c:v>
                </c:pt>
                <c:pt idx="20">
                  <c:v>88.1</c:v>
                </c:pt>
                <c:pt idx="21">
                  <c:v>91</c:v>
                </c:pt>
                <c:pt idx="22">
                  <c:v>83.2</c:v>
                </c:pt>
                <c:pt idx="23">
                  <c:v>75.7</c:v>
                </c:pt>
                <c:pt idx="24">
                  <c:v>77.400000000000006</c:v>
                </c:pt>
                <c:pt idx="25">
                  <c:v>75.2</c:v>
                </c:pt>
                <c:pt idx="26">
                  <c:v>82.3</c:v>
                </c:pt>
                <c:pt idx="27">
                  <c:v>82.1</c:v>
                </c:pt>
                <c:pt idx="28">
                  <c:v>80.3</c:v>
                </c:pt>
                <c:pt idx="29">
                  <c:v>85</c:v>
                </c:pt>
                <c:pt idx="30">
                  <c:v>93.6</c:v>
                </c:pt>
                <c:pt idx="31">
                  <c:v>95.1</c:v>
                </c:pt>
                <c:pt idx="32">
                  <c:v>98.9</c:v>
                </c:pt>
                <c:pt idx="33">
                  <c:v>104.1</c:v>
                </c:pt>
                <c:pt idx="34">
                  <c:v>112</c:v>
                </c:pt>
                <c:pt idx="35">
                  <c:v>116.1</c:v>
                </c:pt>
                <c:pt idx="36">
                  <c:v>110.8</c:v>
                </c:pt>
                <c:pt idx="37">
                  <c:v>102.8</c:v>
                </c:pt>
                <c:pt idx="38">
                  <c:v>104.4</c:v>
                </c:pt>
                <c:pt idx="39">
                  <c:v>93.8</c:v>
                </c:pt>
                <c:pt idx="40">
                  <c:v>107.5</c:v>
                </c:pt>
                <c:pt idx="41">
                  <c:v>70.599999999999994</c:v>
                </c:pt>
                <c:pt idx="42">
                  <c:v>62.7</c:v>
                </c:pt>
                <c:pt idx="43">
                  <c:v>95.1</c:v>
                </c:pt>
                <c:pt idx="44">
                  <c:v>92.5</c:v>
                </c:pt>
                <c:pt idx="45">
                  <c:v>77.3</c:v>
                </c:pt>
                <c:pt idx="46">
                  <c:v>54.5</c:v>
                </c:pt>
                <c:pt idx="47">
                  <c:v>43.2</c:v>
                </c:pt>
                <c:pt idx="48">
                  <c:v>54.5</c:v>
                </c:pt>
                <c:pt idx="49">
                  <c:v>66.400000000000006</c:v>
                </c:pt>
                <c:pt idx="50">
                  <c:v>72.2</c:v>
                </c:pt>
                <c:pt idx="51">
                  <c:v>82.4</c:v>
                </c:pt>
                <c:pt idx="52">
                  <c:v>77.599999999999994</c:v>
                </c:pt>
                <c:pt idx="53">
                  <c:v>93.7</c:v>
                </c:pt>
                <c:pt idx="54">
                  <c:v>101</c:v>
                </c:pt>
                <c:pt idx="55">
                  <c:v>89.5</c:v>
                </c:pt>
                <c:pt idx="56">
                  <c:v>94.5</c:v>
                </c:pt>
                <c:pt idx="57">
                  <c:v>94.6</c:v>
                </c:pt>
                <c:pt idx="58">
                  <c:v>87.1</c:v>
                </c:pt>
                <c:pt idx="59">
                  <c:v>98.9</c:v>
                </c:pt>
                <c:pt idx="60">
                  <c:v>97.6</c:v>
                </c:pt>
                <c:pt idx="61">
                  <c:v>93.1</c:v>
                </c:pt>
                <c:pt idx="62">
                  <c:v>98.2</c:v>
                </c:pt>
                <c:pt idx="63">
                  <c:v>97.5</c:v>
                </c:pt>
                <c:pt idx="64">
                  <c:v>98.7</c:v>
                </c:pt>
                <c:pt idx="65">
                  <c:v>96.7</c:v>
                </c:pt>
                <c:pt idx="66">
                  <c:v>95.5</c:v>
                </c:pt>
                <c:pt idx="67">
                  <c:v>98.9</c:v>
                </c:pt>
                <c:pt idx="68">
                  <c:v>109.7</c:v>
                </c:pt>
                <c:pt idx="69">
                  <c:v>107.8</c:v>
                </c:pt>
                <c:pt idx="70">
                  <c:v>107</c:v>
                </c:pt>
                <c:pt idx="71">
                  <c:v>104.72</c:v>
                </c:pt>
                <c:pt idx="72">
                  <c:v>109.94</c:v>
                </c:pt>
                <c:pt idx="73">
                  <c:v>105.46</c:v>
                </c:pt>
                <c:pt idx="74">
                  <c:v>109.48</c:v>
                </c:pt>
                <c:pt idx="75">
                  <c:v>105.37</c:v>
                </c:pt>
                <c:pt idx="76">
                  <c:v>107.99</c:v>
                </c:pt>
                <c:pt idx="77">
                  <c:v>106.59</c:v>
                </c:pt>
                <c:pt idx="78">
                  <c:v>108.56</c:v>
                </c:pt>
                <c:pt idx="79">
                  <c:v>96.54</c:v>
                </c:pt>
                <c:pt idx="80">
                  <c:v>102.2</c:v>
                </c:pt>
                <c:pt idx="81">
                  <c:v>99.54</c:v>
                </c:pt>
                <c:pt idx="82">
                  <c:v>101.5</c:v>
                </c:pt>
                <c:pt idx="83">
                  <c:v>96.42</c:v>
                </c:pt>
                <c:pt idx="84">
                  <c:v>94.63</c:v>
                </c:pt>
                <c:pt idx="85">
                  <c:v>96</c:v>
                </c:pt>
                <c:pt idx="86">
                  <c:v>92.67</c:v>
                </c:pt>
                <c:pt idx="87">
                  <c:v>81.430000000000007</c:v>
                </c:pt>
                <c:pt idx="88">
                  <c:v>79.38</c:v>
                </c:pt>
                <c:pt idx="89">
                  <c:v>87.79</c:v>
                </c:pt>
                <c:pt idx="90">
                  <c:v>92.25</c:v>
                </c:pt>
                <c:pt idx="91">
                  <c:v>90.16</c:v>
                </c:pt>
                <c:pt idx="92">
                  <c:v>90.66</c:v>
                </c:pt>
                <c:pt idx="93">
                  <c:v>85.86</c:v>
                </c:pt>
                <c:pt idx="94">
                  <c:v>85.27</c:v>
                </c:pt>
                <c:pt idx="95">
                  <c:v>80.81</c:v>
                </c:pt>
                <c:pt idx="96">
                  <c:v>60.55</c:v>
                </c:pt>
                <c:pt idx="97">
                  <c:v>50.09</c:v>
                </c:pt>
                <c:pt idx="98">
                  <c:v>56.14</c:v>
                </c:pt>
                <c:pt idx="99">
                  <c:v>65.42</c:v>
                </c:pt>
                <c:pt idx="100">
                  <c:v>70.77</c:v>
                </c:pt>
                <c:pt idx="101">
                  <c:v>80.25</c:v>
                </c:pt>
                <c:pt idx="102">
                  <c:v>84.18</c:v>
                </c:pt>
                <c:pt idx="103">
                  <c:v>87.18</c:v>
                </c:pt>
                <c:pt idx="104">
                  <c:v>78.58</c:v>
                </c:pt>
                <c:pt idx="105">
                  <c:v>74.41</c:v>
                </c:pt>
                <c:pt idx="106">
                  <c:v>69.010000000000005</c:v>
                </c:pt>
                <c:pt idx="107">
                  <c:v>77.790000000000006</c:v>
                </c:pt>
                <c:pt idx="108">
                  <c:v>81.61</c:v>
                </c:pt>
                <c:pt idx="109">
                  <c:v>86.89</c:v>
                </c:pt>
                <c:pt idx="110">
                  <c:v>83.05</c:v>
                </c:pt>
                <c:pt idx="111">
                  <c:v>83.51</c:v>
                </c:pt>
                <c:pt idx="112">
                  <c:v>85.74</c:v>
                </c:pt>
                <c:pt idx="113">
                  <c:v>77.63</c:v>
                </c:pt>
                <c:pt idx="114">
                  <c:v>75.61</c:v>
                </c:pt>
                <c:pt idx="115">
                  <c:v>66.94</c:v>
                </c:pt>
                <c:pt idx="116">
                  <c:v>66.63</c:v>
                </c:pt>
                <c:pt idx="117">
                  <c:v>64.92</c:v>
                </c:pt>
                <c:pt idx="118">
                  <c:v>62.33</c:v>
                </c:pt>
                <c:pt idx="119">
                  <c:v>56.71</c:v>
                </c:pt>
                <c:pt idx="120">
                  <c:v>57.05</c:v>
                </c:pt>
                <c:pt idx="121">
                  <c:v>61.4</c:v>
                </c:pt>
                <c:pt idx="122">
                  <c:v>56.74</c:v>
                </c:pt>
                <c:pt idx="123">
                  <c:v>63.17</c:v>
                </c:pt>
                <c:pt idx="124">
                  <c:v>56.91</c:v>
                </c:pt>
                <c:pt idx="125">
                  <c:v>58.14</c:v>
                </c:pt>
                <c:pt idx="126">
                  <c:v>54.25</c:v>
                </c:pt>
                <c:pt idx="127">
                  <c:v>57.44</c:v>
                </c:pt>
                <c:pt idx="128">
                  <c:v>59.47</c:v>
                </c:pt>
                <c:pt idx="129">
                  <c:v>59.01</c:v>
                </c:pt>
                <c:pt idx="130">
                  <c:v>67.63</c:v>
                </c:pt>
                <c:pt idx="131">
                  <c:v>79.37</c:v>
                </c:pt>
                <c:pt idx="132">
                  <c:v>83.14</c:v>
                </c:pt>
                <c:pt idx="133">
                  <c:v>87.74</c:v>
                </c:pt>
                <c:pt idx="134">
                  <c:v>87.53</c:v>
                </c:pt>
                <c:pt idx="135">
                  <c:v>89</c:v>
                </c:pt>
                <c:pt idx="136">
                  <c:v>91.23</c:v>
                </c:pt>
                <c:pt idx="137">
                  <c:v>91.1</c:v>
                </c:pt>
                <c:pt idx="138">
                  <c:v>92.11</c:v>
                </c:pt>
                <c:pt idx="139">
                  <c:v>96.7</c:v>
                </c:pt>
                <c:pt idx="140">
                  <c:v>103.6</c:v>
                </c:pt>
                <c:pt idx="141">
                  <c:v>103.86</c:v>
                </c:pt>
                <c:pt idx="142">
                  <c:v>101.03</c:v>
                </c:pt>
                <c:pt idx="143">
                  <c:v>101.07</c:v>
                </c:pt>
                <c:pt idx="144">
                  <c:v>106.08</c:v>
                </c:pt>
                <c:pt idx="145">
                  <c:v>104.76</c:v>
                </c:pt>
                <c:pt idx="146">
                  <c:v>105.76</c:v>
                </c:pt>
                <c:pt idx="147">
                  <c:v>100.37</c:v>
                </c:pt>
                <c:pt idx="148">
                  <c:v>103.09</c:v>
                </c:pt>
                <c:pt idx="149">
                  <c:v>100</c:v>
                </c:pt>
                <c:pt idx="150">
                  <c:v>99.07</c:v>
                </c:pt>
                <c:pt idx="151">
                  <c:v>105.45</c:v>
                </c:pt>
                <c:pt idx="152">
                  <c:v>96.99</c:v>
                </c:pt>
                <c:pt idx="153">
                  <c:v>102</c:v>
                </c:pt>
                <c:pt idx="154">
                  <c:v>103.13</c:v>
                </c:pt>
                <c:pt idx="155">
                  <c:v>96.14</c:v>
                </c:pt>
                <c:pt idx="156">
                  <c:v>104.45</c:v>
                </c:pt>
                <c:pt idx="157">
                  <c:v>99.59</c:v>
                </c:pt>
                <c:pt idx="158">
                  <c:v>102.6</c:v>
                </c:pt>
                <c:pt idx="159">
                  <c:v>103.2</c:v>
                </c:pt>
                <c:pt idx="160">
                  <c:v>100.86</c:v>
                </c:pt>
                <c:pt idx="161">
                  <c:v>96.03</c:v>
                </c:pt>
                <c:pt idx="162">
                  <c:v>96.1</c:v>
                </c:pt>
                <c:pt idx="163">
                  <c:v>98.08</c:v>
                </c:pt>
                <c:pt idx="164">
                  <c:v>98.17</c:v>
                </c:pt>
                <c:pt idx="165">
                  <c:v>96.89</c:v>
                </c:pt>
                <c:pt idx="166">
                  <c:v>96.02</c:v>
                </c:pt>
                <c:pt idx="167">
                  <c:v>95.08</c:v>
                </c:pt>
                <c:pt idx="168">
                  <c:v>100.03</c:v>
                </c:pt>
                <c:pt idx="169">
                  <c:v>100.18</c:v>
                </c:pt>
                <c:pt idx="170">
                  <c:v>99.99</c:v>
                </c:pt>
                <c:pt idx="171">
                  <c:v>97.53</c:v>
                </c:pt>
                <c:pt idx="172">
                  <c:v>91.74</c:v>
                </c:pt>
                <c:pt idx="173">
                  <c:v>89.74</c:v>
                </c:pt>
                <c:pt idx="174">
                  <c:v>85.8</c:v>
                </c:pt>
                <c:pt idx="175">
                  <c:v>89.65</c:v>
                </c:pt>
                <c:pt idx="176">
                  <c:v>93.19</c:v>
                </c:pt>
                <c:pt idx="177">
                  <c:v>85.37</c:v>
                </c:pt>
                <c:pt idx="178">
                  <c:v>91.83</c:v>
                </c:pt>
                <c:pt idx="179">
                  <c:v>95.79</c:v>
                </c:pt>
                <c:pt idx="180">
                  <c:v>97.42</c:v>
                </c:pt>
                <c:pt idx="181">
                  <c:v>103</c:v>
                </c:pt>
                <c:pt idx="182">
                  <c:v>102.07</c:v>
                </c:pt>
                <c:pt idx="183">
                  <c:v>105.81</c:v>
                </c:pt>
                <c:pt idx="184">
                  <c:v>110.73</c:v>
                </c:pt>
                <c:pt idx="185">
                  <c:v>115.73</c:v>
                </c:pt>
                <c:pt idx="186">
                  <c:v>115.13</c:v>
                </c:pt>
                <c:pt idx="187">
                  <c:v>100.76</c:v>
                </c:pt>
                <c:pt idx="188">
                  <c:v>107.69</c:v>
                </c:pt>
                <c:pt idx="189">
                  <c:v>109.94</c:v>
                </c:pt>
                <c:pt idx="190">
                  <c:v>114.92</c:v>
                </c:pt>
                <c:pt idx="191">
                  <c:v>112.74</c:v>
                </c:pt>
                <c:pt idx="192">
                  <c:v>115.74</c:v>
                </c:pt>
                <c:pt idx="193">
                  <c:v>120.22</c:v>
                </c:pt>
                <c:pt idx="194">
                  <c:v>115.71</c:v>
                </c:pt>
                <c:pt idx="195">
                  <c:v>113.47</c:v>
                </c:pt>
                <c:pt idx="196">
                  <c:v>119.71</c:v>
                </c:pt>
                <c:pt idx="197">
                  <c:v>110.73</c:v>
                </c:pt>
                <c:pt idx="198">
                  <c:v>116.89</c:v>
                </c:pt>
                <c:pt idx="199">
                  <c:v>112.86</c:v>
                </c:pt>
                <c:pt idx="200">
                  <c:v>119.4</c:v>
                </c:pt>
                <c:pt idx="201">
                  <c:v>115.84</c:v>
                </c:pt>
                <c:pt idx="202">
                  <c:v>120.68</c:v>
                </c:pt>
                <c:pt idx="203">
                  <c:v>117.41</c:v>
                </c:pt>
                <c:pt idx="204">
                  <c:v>116.62</c:v>
                </c:pt>
                <c:pt idx="205">
                  <c:v>116.68</c:v>
                </c:pt>
                <c:pt idx="206">
                  <c:v>117.24</c:v>
                </c:pt>
                <c:pt idx="207">
                  <c:v>120.41</c:v>
                </c:pt>
                <c:pt idx="208">
                  <c:v>115.44</c:v>
                </c:pt>
                <c:pt idx="209">
                  <c:v>116.35</c:v>
                </c:pt>
                <c:pt idx="210">
                  <c:v>117.04</c:v>
                </c:pt>
                <c:pt idx="211">
                  <c:v>115.11</c:v>
                </c:pt>
                <c:pt idx="212">
                  <c:v>113.04</c:v>
                </c:pt>
                <c:pt idx="213">
                  <c:v>106.5</c:v>
                </c:pt>
                <c:pt idx="214">
                  <c:v>106.74</c:v>
                </c:pt>
                <c:pt idx="215">
                  <c:v>110.6</c:v>
                </c:pt>
                <c:pt idx="216">
                  <c:v>107.29</c:v>
                </c:pt>
                <c:pt idx="217">
                  <c:v>107.28</c:v>
                </c:pt>
                <c:pt idx="218">
                  <c:v>102.39</c:v>
                </c:pt>
                <c:pt idx="219">
                  <c:v>101.72</c:v>
                </c:pt>
                <c:pt idx="220">
                  <c:v>84.7</c:v>
                </c:pt>
                <c:pt idx="221">
                  <c:v>85.62</c:v>
                </c:pt>
                <c:pt idx="222">
                  <c:v>62.61</c:v>
                </c:pt>
                <c:pt idx="223">
                  <c:v>61.75</c:v>
                </c:pt>
                <c:pt idx="224">
                  <c:v>61.18</c:v>
                </c:pt>
                <c:pt idx="225">
                  <c:v>55.08</c:v>
                </c:pt>
                <c:pt idx="226">
                  <c:v>59.39</c:v>
                </c:pt>
                <c:pt idx="227">
                  <c:v>81.069999999999993</c:v>
                </c:pt>
                <c:pt idx="228">
                  <c:v>79.37</c:v>
                </c:pt>
                <c:pt idx="229">
                  <c:v>76.430000000000007</c:v>
                </c:pt>
                <c:pt idx="230">
                  <c:v>78</c:v>
                </c:pt>
                <c:pt idx="231">
                  <c:v>77.72</c:v>
                </c:pt>
                <c:pt idx="232">
                  <c:v>76.09</c:v>
                </c:pt>
                <c:pt idx="233">
                  <c:v>72.92</c:v>
                </c:pt>
                <c:pt idx="234">
                  <c:v>60.12</c:v>
                </c:pt>
                <c:pt idx="235">
                  <c:v>52.69</c:v>
                </c:pt>
                <c:pt idx="236">
                  <c:v>52.55</c:v>
                </c:pt>
                <c:pt idx="237">
                  <c:v>50.24</c:v>
                </c:pt>
                <c:pt idx="238">
                  <c:v>47.32</c:v>
                </c:pt>
                <c:pt idx="239">
                  <c:v>56.5</c:v>
                </c:pt>
                <c:pt idx="240">
                  <c:v>65.06</c:v>
                </c:pt>
                <c:pt idx="241">
                  <c:v>71.900000000000006</c:v>
                </c:pt>
                <c:pt idx="242">
                  <c:v>72.62</c:v>
                </c:pt>
                <c:pt idx="243">
                  <c:v>61.17</c:v>
                </c:pt>
                <c:pt idx="244">
                  <c:v>59.02</c:v>
                </c:pt>
                <c:pt idx="245">
                  <c:v>57.34</c:v>
                </c:pt>
                <c:pt idx="246">
                  <c:v>54.63</c:v>
                </c:pt>
                <c:pt idx="247">
                  <c:v>65.599999999999994</c:v>
                </c:pt>
                <c:pt idx="248">
                  <c:v>78.05</c:v>
                </c:pt>
                <c:pt idx="249">
                  <c:v>76.709999999999994</c:v>
                </c:pt>
                <c:pt idx="250">
                  <c:v>68.489999999999995</c:v>
                </c:pt>
                <c:pt idx="251">
                  <c:v>63.24</c:v>
                </c:pt>
                <c:pt idx="252">
                  <c:v>67.55</c:v>
                </c:pt>
                <c:pt idx="253">
                  <c:v>61.87</c:v>
                </c:pt>
                <c:pt idx="254">
                  <c:v>58.59</c:v>
                </c:pt>
                <c:pt idx="255">
                  <c:v>59.2</c:v>
                </c:pt>
                <c:pt idx="256">
                  <c:v>59.34</c:v>
                </c:pt>
                <c:pt idx="257">
                  <c:v>63.75</c:v>
                </c:pt>
                <c:pt idx="258">
                  <c:v>60.52</c:v>
                </c:pt>
                <c:pt idx="259">
                  <c:v>71.89</c:v>
                </c:pt>
                <c:pt idx="260">
                  <c:v>79.760000000000005</c:v>
                </c:pt>
                <c:pt idx="261">
                  <c:v>82.59</c:v>
                </c:pt>
                <c:pt idx="262">
                  <c:v>79.86</c:v>
                </c:pt>
                <c:pt idx="263">
                  <c:v>86.73</c:v>
                </c:pt>
                <c:pt idx="264">
                  <c:v>92.07</c:v>
                </c:pt>
                <c:pt idx="265">
                  <c:v>88.91</c:v>
                </c:pt>
                <c:pt idx="266">
                  <c:v>92.52</c:v>
                </c:pt>
                <c:pt idx="267">
                  <c:v>91.3</c:v>
                </c:pt>
                <c:pt idx="268">
                  <c:v>90.35</c:v>
                </c:pt>
                <c:pt idx="269">
                  <c:v>89.51</c:v>
                </c:pt>
                <c:pt idx="270">
                  <c:v>89.13</c:v>
                </c:pt>
                <c:pt idx="271">
                  <c:v>100.42</c:v>
                </c:pt>
                <c:pt idx="272">
                  <c:v>103.42</c:v>
                </c:pt>
                <c:pt idx="273">
                  <c:v>101.42</c:v>
                </c:pt>
                <c:pt idx="274">
                  <c:v>99.38</c:v>
                </c:pt>
                <c:pt idx="275">
                  <c:v>100.18</c:v>
                </c:pt>
                <c:pt idx="276">
                  <c:v>104.64</c:v>
                </c:pt>
                <c:pt idx="277">
                  <c:v>102</c:v>
                </c:pt>
                <c:pt idx="278">
                  <c:v>94.6</c:v>
                </c:pt>
                <c:pt idx="279">
                  <c:v>101.44</c:v>
                </c:pt>
                <c:pt idx="280">
                  <c:v>102.38</c:v>
                </c:pt>
                <c:pt idx="281">
                  <c:v>97.28</c:v>
                </c:pt>
                <c:pt idx="282">
                  <c:v>96.31</c:v>
                </c:pt>
                <c:pt idx="283">
                  <c:v>101.61</c:v>
                </c:pt>
                <c:pt idx="284">
                  <c:v>99.17</c:v>
                </c:pt>
                <c:pt idx="285">
                  <c:v>88.41</c:v>
                </c:pt>
                <c:pt idx="286">
                  <c:v>98</c:v>
                </c:pt>
                <c:pt idx="287">
                  <c:v>98.4</c:v>
                </c:pt>
                <c:pt idx="288">
                  <c:v>104.83</c:v>
                </c:pt>
                <c:pt idx="289">
                  <c:v>103.54</c:v>
                </c:pt>
                <c:pt idx="290">
                  <c:v>100.07</c:v>
                </c:pt>
                <c:pt idx="291">
                  <c:v>106.99</c:v>
                </c:pt>
                <c:pt idx="292">
                  <c:v>111.99</c:v>
                </c:pt>
                <c:pt idx="293">
                  <c:v>111.81</c:v>
                </c:pt>
                <c:pt idx="294">
                  <c:v>107.28</c:v>
                </c:pt>
                <c:pt idx="295">
                  <c:v>109.47</c:v>
                </c:pt>
                <c:pt idx="296">
                  <c:v>114.25</c:v>
                </c:pt>
                <c:pt idx="297">
                  <c:v>118.74</c:v>
                </c:pt>
                <c:pt idx="298">
                  <c:v>118.87</c:v>
                </c:pt>
                <c:pt idx="299">
                  <c:v>118.54</c:v>
                </c:pt>
                <c:pt idx="300">
                  <c:v>118.52</c:v>
                </c:pt>
                <c:pt idx="301">
                  <c:v>127.89</c:v>
                </c:pt>
                <c:pt idx="302">
                  <c:v>129.88</c:v>
                </c:pt>
                <c:pt idx="303">
                  <c:v>126.35</c:v>
                </c:pt>
                <c:pt idx="304">
                  <c:v>129.1</c:v>
                </c:pt>
                <c:pt idx="305">
                  <c:v>130.19</c:v>
                </c:pt>
                <c:pt idx="306">
                  <c:v>123.39</c:v>
                </c:pt>
                <c:pt idx="307">
                  <c:v>128.09</c:v>
                </c:pt>
                <c:pt idx="308">
                  <c:v>136.21</c:v>
                </c:pt>
                <c:pt idx="309">
                  <c:v>128.30000000000001</c:v>
                </c:pt>
                <c:pt idx="310">
                  <c:v>137.38</c:v>
                </c:pt>
                <c:pt idx="311">
                  <c:v>133.80000000000001</c:v>
                </c:pt>
                <c:pt idx="312">
                  <c:v>137.19999999999999</c:v>
                </c:pt>
                <c:pt idx="313">
                  <c:v>136.31</c:v>
                </c:pt>
                <c:pt idx="314">
                  <c:v>138.22999999999999</c:v>
                </c:pt>
                <c:pt idx="315">
                  <c:v>137.22</c:v>
                </c:pt>
                <c:pt idx="316">
                  <c:v>133.11000000000001</c:v>
                </c:pt>
                <c:pt idx="317">
                  <c:v>126.37</c:v>
                </c:pt>
                <c:pt idx="318">
                  <c:v>119.29</c:v>
                </c:pt>
                <c:pt idx="319">
                  <c:v>126.39</c:v>
                </c:pt>
                <c:pt idx="320">
                  <c:v>126.67</c:v>
                </c:pt>
                <c:pt idx="321">
                  <c:v>128.93</c:v>
                </c:pt>
                <c:pt idx="322">
                  <c:v>133.12</c:v>
                </c:pt>
                <c:pt idx="323">
                  <c:v>133.94999999999999</c:v>
                </c:pt>
                <c:pt idx="324">
                  <c:v>135.52000000000001</c:v>
                </c:pt>
                <c:pt idx="325">
                  <c:v>137.66999999999999</c:v>
                </c:pt>
                <c:pt idx="326">
                  <c:v>138.97</c:v>
                </c:pt>
                <c:pt idx="327">
                  <c:v>136.22</c:v>
                </c:pt>
                <c:pt idx="328">
                  <c:v>136.05000000000001</c:v>
                </c:pt>
                <c:pt idx="329">
                  <c:v>134.21</c:v>
                </c:pt>
                <c:pt idx="330">
                  <c:v>130.44999999999999</c:v>
                </c:pt>
                <c:pt idx="331">
                  <c:v>136.96</c:v>
                </c:pt>
                <c:pt idx="332">
                  <c:v>141.69</c:v>
                </c:pt>
                <c:pt idx="333">
                  <c:v>144.71</c:v>
                </c:pt>
                <c:pt idx="334">
                  <c:v>140.81</c:v>
                </c:pt>
                <c:pt idx="335">
                  <c:v>137.06</c:v>
                </c:pt>
                <c:pt idx="336">
                  <c:v>137.69999999999999</c:v>
                </c:pt>
                <c:pt idx="337">
                  <c:v>144.69</c:v>
                </c:pt>
                <c:pt idx="338">
                  <c:v>139.19999999999999</c:v>
                </c:pt>
                <c:pt idx="339">
                  <c:v>142.97999999999999</c:v>
                </c:pt>
                <c:pt idx="340">
                  <c:v>140.85</c:v>
                </c:pt>
                <c:pt idx="341">
                  <c:v>142.52000000000001</c:v>
                </c:pt>
                <c:pt idx="342">
                  <c:v>135.77000000000001</c:v>
                </c:pt>
                <c:pt idx="343">
                  <c:v>132.6</c:v>
                </c:pt>
                <c:pt idx="344">
                  <c:v>128.55000000000001</c:v>
                </c:pt>
                <c:pt idx="345">
                  <c:v>115.73</c:v>
                </c:pt>
                <c:pt idx="346">
                  <c:v>109.25</c:v>
                </c:pt>
                <c:pt idx="347">
                  <c:v>116.87</c:v>
                </c:pt>
                <c:pt idx="348">
                  <c:v>109.86</c:v>
                </c:pt>
                <c:pt idx="349">
                  <c:v>116.1</c:v>
                </c:pt>
                <c:pt idx="350">
                  <c:v>118.86</c:v>
                </c:pt>
                <c:pt idx="351">
                  <c:v>116.3</c:v>
                </c:pt>
                <c:pt idx="352">
                  <c:v>114.03</c:v>
                </c:pt>
                <c:pt idx="353">
                  <c:v>97</c:v>
                </c:pt>
                <c:pt idx="354">
                  <c:v>85.27</c:v>
                </c:pt>
                <c:pt idx="355">
                  <c:v>84.89</c:v>
                </c:pt>
                <c:pt idx="356">
                  <c:v>94.57</c:v>
                </c:pt>
                <c:pt idx="357">
                  <c:v>97.81</c:v>
                </c:pt>
                <c:pt idx="358">
                  <c:v>94.98</c:v>
                </c:pt>
                <c:pt idx="359">
                  <c:v>110.7</c:v>
                </c:pt>
                <c:pt idx="360">
                  <c:v>108.5</c:v>
                </c:pt>
                <c:pt idx="361">
                  <c:v>110.29</c:v>
                </c:pt>
                <c:pt idx="362">
                  <c:v>106.27</c:v>
                </c:pt>
                <c:pt idx="363">
                  <c:v>97.42</c:v>
                </c:pt>
                <c:pt idx="364">
                  <c:v>94.54</c:v>
                </c:pt>
                <c:pt idx="365">
                  <c:v>93.73</c:v>
                </c:pt>
                <c:pt idx="366">
                  <c:v>79.56</c:v>
                </c:pt>
                <c:pt idx="367">
                  <c:v>84.9</c:v>
                </c:pt>
                <c:pt idx="368">
                  <c:v>80.75</c:v>
                </c:pt>
                <c:pt idx="369">
                  <c:v>78.75</c:v>
                </c:pt>
                <c:pt idx="370">
                  <c:v>64.8</c:v>
                </c:pt>
                <c:pt idx="371">
                  <c:v>61.42</c:v>
                </c:pt>
                <c:pt idx="372">
                  <c:v>81</c:v>
                </c:pt>
                <c:pt idx="373">
                  <c:v>83.64</c:v>
                </c:pt>
                <c:pt idx="374">
                  <c:v>83.52</c:v>
                </c:pt>
                <c:pt idx="375">
                  <c:v>76.989999999999995</c:v>
                </c:pt>
                <c:pt idx="376">
                  <c:v>81.72</c:v>
                </c:pt>
                <c:pt idx="377">
                  <c:v>76.97</c:v>
                </c:pt>
                <c:pt idx="378">
                  <c:v>81.73</c:v>
                </c:pt>
                <c:pt idx="379">
                  <c:v>92.45</c:v>
                </c:pt>
                <c:pt idx="380">
                  <c:v>94.81</c:v>
                </c:pt>
                <c:pt idx="381">
                  <c:v>97.67</c:v>
                </c:pt>
                <c:pt idx="382">
                  <c:v>88.48</c:v>
                </c:pt>
                <c:pt idx="383">
                  <c:v>88.51</c:v>
                </c:pt>
                <c:pt idx="384">
                  <c:v>93.03</c:v>
                </c:pt>
                <c:pt idx="385">
                  <c:v>93.05</c:v>
                </c:pt>
                <c:pt idx="386">
                  <c:v>102.81</c:v>
                </c:pt>
                <c:pt idx="387">
                  <c:v>105.73</c:v>
                </c:pt>
                <c:pt idx="388">
                  <c:v>98.69</c:v>
                </c:pt>
                <c:pt idx="389">
                  <c:v>96.74</c:v>
                </c:pt>
                <c:pt idx="390">
                  <c:v>92.89</c:v>
                </c:pt>
                <c:pt idx="391">
                  <c:v>92.6</c:v>
                </c:pt>
                <c:pt idx="392">
                  <c:v>102.68</c:v>
                </c:pt>
                <c:pt idx="393">
                  <c:v>105.08</c:v>
                </c:pt>
                <c:pt idx="394">
                  <c:v>104.39</c:v>
                </c:pt>
                <c:pt idx="395">
                  <c:v>103.03</c:v>
                </c:pt>
                <c:pt idx="396">
                  <c:v>97.54</c:v>
                </c:pt>
                <c:pt idx="397">
                  <c:v>103.13</c:v>
                </c:pt>
                <c:pt idx="398">
                  <c:v>106.2</c:v>
                </c:pt>
                <c:pt idx="399">
                  <c:v>103.63</c:v>
                </c:pt>
                <c:pt idx="400">
                  <c:v>105.49</c:v>
                </c:pt>
                <c:pt idx="401">
                  <c:v>87.5</c:v>
                </c:pt>
                <c:pt idx="402">
                  <c:v>85.16</c:v>
                </c:pt>
                <c:pt idx="403">
                  <c:v>98.32</c:v>
                </c:pt>
                <c:pt idx="404">
                  <c:v>103.82</c:v>
                </c:pt>
                <c:pt idx="405">
                  <c:v>106.78</c:v>
                </c:pt>
                <c:pt idx="406">
                  <c:v>102.66</c:v>
                </c:pt>
                <c:pt idx="407">
                  <c:v>107.51</c:v>
                </c:pt>
                <c:pt idx="408">
                  <c:v>109.81</c:v>
                </c:pt>
                <c:pt idx="409">
                  <c:v>104.69</c:v>
                </c:pt>
                <c:pt idx="410">
                  <c:v>105.37</c:v>
                </c:pt>
                <c:pt idx="411">
                  <c:v>107.01</c:v>
                </c:pt>
                <c:pt idx="412">
                  <c:v>100.2</c:v>
                </c:pt>
                <c:pt idx="413">
                  <c:v>105.88</c:v>
                </c:pt>
                <c:pt idx="414">
                  <c:v>105.14</c:v>
                </c:pt>
                <c:pt idx="415">
                  <c:v>105.3</c:v>
                </c:pt>
                <c:pt idx="416">
                  <c:v>110</c:v>
                </c:pt>
                <c:pt idx="417">
                  <c:v>110.21</c:v>
                </c:pt>
                <c:pt idx="418">
                  <c:v>111.15</c:v>
                </c:pt>
                <c:pt idx="419">
                  <c:v>108.16</c:v>
                </c:pt>
                <c:pt idx="420">
                  <c:v>106.28</c:v>
                </c:pt>
                <c:pt idx="421">
                  <c:v>108.52</c:v>
                </c:pt>
                <c:pt idx="422">
                  <c:v>105.27</c:v>
                </c:pt>
                <c:pt idx="423">
                  <c:v>111.94</c:v>
                </c:pt>
                <c:pt idx="424">
                  <c:v>105.55</c:v>
                </c:pt>
                <c:pt idx="425">
                  <c:v>99.46</c:v>
                </c:pt>
                <c:pt idx="426">
                  <c:v>95.24</c:v>
                </c:pt>
                <c:pt idx="427">
                  <c:v>87.78</c:v>
                </c:pt>
                <c:pt idx="428">
                  <c:v>90.62</c:v>
                </c:pt>
                <c:pt idx="429">
                  <c:v>87.32</c:v>
                </c:pt>
                <c:pt idx="430">
                  <c:v>76.39</c:v>
                </c:pt>
                <c:pt idx="431">
                  <c:v>65.86</c:v>
                </c:pt>
                <c:pt idx="432">
                  <c:v>62.76</c:v>
                </c:pt>
                <c:pt idx="433">
                  <c:v>58.07</c:v>
                </c:pt>
                <c:pt idx="434">
                  <c:v>50.97</c:v>
                </c:pt>
                <c:pt idx="435">
                  <c:v>51.94</c:v>
                </c:pt>
                <c:pt idx="436">
                  <c:v>58.48</c:v>
                </c:pt>
                <c:pt idx="437">
                  <c:v>61.37</c:v>
                </c:pt>
                <c:pt idx="438">
                  <c:v>38.83</c:v>
                </c:pt>
                <c:pt idx="439">
                  <c:v>44.65</c:v>
                </c:pt>
                <c:pt idx="440">
                  <c:v>38.619999999999997</c:v>
                </c:pt>
                <c:pt idx="441">
                  <c:v>37.380000000000003</c:v>
                </c:pt>
                <c:pt idx="442">
                  <c:v>25.3</c:v>
                </c:pt>
                <c:pt idx="443">
                  <c:v>26.9</c:v>
                </c:pt>
                <c:pt idx="444">
                  <c:v>40.81</c:v>
                </c:pt>
                <c:pt idx="445">
                  <c:v>54.81</c:v>
                </c:pt>
                <c:pt idx="446">
                  <c:v>49.32</c:v>
                </c:pt>
                <c:pt idx="447">
                  <c:v>47.37</c:v>
                </c:pt>
                <c:pt idx="448">
                  <c:v>54.48</c:v>
                </c:pt>
                <c:pt idx="449">
                  <c:v>53.43</c:v>
                </c:pt>
                <c:pt idx="450">
                  <c:v>48.67</c:v>
                </c:pt>
                <c:pt idx="451">
                  <c:v>50.64</c:v>
                </c:pt>
                <c:pt idx="452">
                  <c:v>53.62</c:v>
                </c:pt>
                <c:pt idx="453">
                  <c:v>56.45</c:v>
                </c:pt>
                <c:pt idx="454">
                  <c:v>46.42</c:v>
                </c:pt>
                <c:pt idx="455">
                  <c:v>52.29</c:v>
                </c:pt>
                <c:pt idx="456">
                  <c:v>57.74</c:v>
                </c:pt>
                <c:pt idx="457">
                  <c:v>62.66</c:v>
                </c:pt>
                <c:pt idx="458">
                  <c:v>54.31</c:v>
                </c:pt>
                <c:pt idx="459">
                  <c:v>51.03</c:v>
                </c:pt>
                <c:pt idx="460">
                  <c:v>53.18</c:v>
                </c:pt>
                <c:pt idx="461">
                  <c:v>48.61</c:v>
                </c:pt>
                <c:pt idx="462">
                  <c:v>49.92</c:v>
                </c:pt>
                <c:pt idx="463">
                  <c:v>57.82</c:v>
                </c:pt>
                <c:pt idx="464">
                  <c:v>63.4</c:v>
                </c:pt>
                <c:pt idx="465">
                  <c:v>64.790000000000006</c:v>
                </c:pt>
                <c:pt idx="466">
                  <c:v>72.02</c:v>
                </c:pt>
                <c:pt idx="467">
                  <c:v>63.82</c:v>
                </c:pt>
                <c:pt idx="468">
                  <c:v>66.02</c:v>
                </c:pt>
                <c:pt idx="469">
                  <c:v>61.74</c:v>
                </c:pt>
                <c:pt idx="470">
                  <c:v>57.62</c:v>
                </c:pt>
                <c:pt idx="471">
                  <c:v>59.23</c:v>
                </c:pt>
                <c:pt idx="472">
                  <c:v>45.18</c:v>
                </c:pt>
                <c:pt idx="473">
                  <c:v>46.37</c:v>
                </c:pt>
                <c:pt idx="474">
                  <c:v>40.869999999999997</c:v>
                </c:pt>
                <c:pt idx="475">
                  <c:v>55.17</c:v>
                </c:pt>
                <c:pt idx="476">
                  <c:v>64.8</c:v>
                </c:pt>
                <c:pt idx="477">
                  <c:v>61.1</c:v>
                </c:pt>
                <c:pt idx="478">
                  <c:v>71.62</c:v>
                </c:pt>
                <c:pt idx="479">
                  <c:v>69.45</c:v>
                </c:pt>
                <c:pt idx="480">
                  <c:v>68.7</c:v>
                </c:pt>
                <c:pt idx="481">
                  <c:v>64.37</c:v>
                </c:pt>
                <c:pt idx="482">
                  <c:v>62.69</c:v>
                </c:pt>
                <c:pt idx="483">
                  <c:v>65.37</c:v>
                </c:pt>
                <c:pt idx="484">
                  <c:v>61.28</c:v>
                </c:pt>
                <c:pt idx="485">
                  <c:v>68.349999999999994</c:v>
                </c:pt>
                <c:pt idx="486">
                  <c:v>73.08</c:v>
                </c:pt>
                <c:pt idx="487">
                  <c:v>71.540000000000006</c:v>
                </c:pt>
                <c:pt idx="488">
                  <c:v>66.69</c:v>
                </c:pt>
                <c:pt idx="489">
                  <c:v>58.43</c:v>
                </c:pt>
                <c:pt idx="490">
                  <c:v>68.040000000000006</c:v>
                </c:pt>
                <c:pt idx="491">
                  <c:v>61.9</c:v>
                </c:pt>
                <c:pt idx="492">
                  <c:v>68.95</c:v>
                </c:pt>
                <c:pt idx="493">
                  <c:v>74.260000000000005</c:v>
                </c:pt>
                <c:pt idx="494">
                  <c:v>82.13</c:v>
                </c:pt>
                <c:pt idx="495">
                  <c:v>81.010000000000005</c:v>
                </c:pt>
                <c:pt idx="496">
                  <c:v>81.760000000000005</c:v>
                </c:pt>
                <c:pt idx="497">
                  <c:v>80.2</c:v>
                </c:pt>
                <c:pt idx="498">
                  <c:v>72.38</c:v>
                </c:pt>
                <c:pt idx="499">
                  <c:v>72.03</c:v>
                </c:pt>
                <c:pt idx="500">
                  <c:v>77.540000000000006</c:v>
                </c:pt>
                <c:pt idx="501">
                  <c:v>79.41</c:v>
                </c:pt>
                <c:pt idx="502">
                  <c:v>78.3</c:v>
                </c:pt>
                <c:pt idx="503">
                  <c:v>83.86</c:v>
                </c:pt>
                <c:pt idx="504">
                  <c:v>81.709999999999994</c:v>
                </c:pt>
                <c:pt idx="505">
                  <c:v>82.21</c:v>
                </c:pt>
                <c:pt idx="506">
                  <c:v>86.37</c:v>
                </c:pt>
                <c:pt idx="507">
                  <c:v>90.33</c:v>
                </c:pt>
                <c:pt idx="508">
                  <c:v>93.42</c:v>
                </c:pt>
                <c:pt idx="509">
                  <c:v>89.04</c:v>
                </c:pt>
                <c:pt idx="510">
                  <c:v>94.05</c:v>
                </c:pt>
                <c:pt idx="511">
                  <c:v>91.03</c:v>
                </c:pt>
                <c:pt idx="512">
                  <c:v>93.06</c:v>
                </c:pt>
                <c:pt idx="513">
                  <c:v>103.8</c:v>
                </c:pt>
                <c:pt idx="514">
                  <c:v>98.82</c:v>
                </c:pt>
                <c:pt idx="515">
                  <c:v>101.44</c:v>
                </c:pt>
                <c:pt idx="516">
                  <c:v>94.32</c:v>
                </c:pt>
                <c:pt idx="517">
                  <c:v>94.57</c:v>
                </c:pt>
                <c:pt idx="518">
                  <c:v>99.8</c:v>
                </c:pt>
                <c:pt idx="519">
                  <c:v>91</c:v>
                </c:pt>
                <c:pt idx="520">
                  <c:v>101.3</c:v>
                </c:pt>
                <c:pt idx="521">
                  <c:v>102.6</c:v>
                </c:pt>
                <c:pt idx="522">
                  <c:v>99.1</c:v>
                </c:pt>
                <c:pt idx="523">
                  <c:v>92.6</c:v>
                </c:pt>
                <c:pt idx="524">
                  <c:v>96.3</c:v>
                </c:pt>
                <c:pt idx="525">
                  <c:v>97.8</c:v>
                </c:pt>
                <c:pt idx="526">
                  <c:v>94</c:v>
                </c:pt>
                <c:pt idx="527">
                  <c:v>96.1</c:v>
                </c:pt>
                <c:pt idx="528">
                  <c:v>94.7</c:v>
                </c:pt>
                <c:pt idx="529">
                  <c:v>92.4</c:v>
                </c:pt>
                <c:pt idx="530">
                  <c:v>97.4</c:v>
                </c:pt>
                <c:pt idx="531">
                  <c:v>96.7</c:v>
                </c:pt>
                <c:pt idx="532">
                  <c:v>101.8</c:v>
                </c:pt>
                <c:pt idx="533">
                  <c:v>103.5</c:v>
                </c:pt>
                <c:pt idx="534">
                  <c:v>100.8</c:v>
                </c:pt>
                <c:pt idx="535">
                  <c:v>109.4</c:v>
                </c:pt>
                <c:pt idx="536">
                  <c:v>113.3</c:v>
                </c:pt>
                <c:pt idx="537">
                  <c:v>111.6</c:v>
                </c:pt>
                <c:pt idx="538">
                  <c:v>116.1</c:v>
                </c:pt>
                <c:pt idx="539">
                  <c:v>124.9</c:v>
                </c:pt>
                <c:pt idx="540">
                  <c:v>119.4</c:v>
                </c:pt>
                <c:pt idx="541">
                  <c:v>117.6</c:v>
                </c:pt>
                <c:pt idx="542">
                  <c:v>117.3</c:v>
                </c:pt>
                <c:pt idx="543">
                  <c:v>120</c:v>
                </c:pt>
                <c:pt idx="544">
                  <c:v>120.4</c:v>
                </c:pt>
                <c:pt idx="545">
                  <c:v>120.6</c:v>
                </c:pt>
                <c:pt idx="546">
                  <c:v>126.2</c:v>
                </c:pt>
                <c:pt idx="547">
                  <c:v>128.6</c:v>
                </c:pt>
                <c:pt idx="548">
                  <c:v>123.1</c:v>
                </c:pt>
                <c:pt idx="549">
                  <c:v>124.3</c:v>
                </c:pt>
                <c:pt idx="550">
                  <c:v>130</c:v>
                </c:pt>
                <c:pt idx="551">
                  <c:v>127</c:v>
                </c:pt>
                <c:pt idx="552">
                  <c:v>125.6</c:v>
                </c:pt>
                <c:pt idx="553">
                  <c:v>128.80000000000001</c:v>
                </c:pt>
                <c:pt idx="554">
                  <c:v>127.1</c:v>
                </c:pt>
                <c:pt idx="555">
                  <c:v>127.9</c:v>
                </c:pt>
                <c:pt idx="556">
                  <c:v>134.69999999999999</c:v>
                </c:pt>
                <c:pt idx="557">
                  <c:v>135.30000000000001</c:v>
                </c:pt>
                <c:pt idx="558">
                  <c:v>137.9</c:v>
                </c:pt>
                <c:pt idx="559">
                  <c:v>136.4</c:v>
                </c:pt>
                <c:pt idx="560">
                  <c:v>126.6</c:v>
                </c:pt>
                <c:pt idx="561">
                  <c:v>121.7</c:v>
                </c:pt>
                <c:pt idx="562">
                  <c:v>131.4</c:v>
                </c:pt>
                <c:pt idx="563">
                  <c:v>124.2</c:v>
                </c:pt>
                <c:pt idx="564">
                  <c:v>129.19999999999999</c:v>
                </c:pt>
                <c:pt idx="565">
                  <c:v>131.30000000000001</c:v>
                </c:pt>
                <c:pt idx="566">
                  <c:v>124.3</c:v>
                </c:pt>
                <c:pt idx="567">
                  <c:v>135.80000000000001</c:v>
                </c:pt>
                <c:pt idx="568">
                  <c:v>134.19999999999999</c:v>
                </c:pt>
                <c:pt idx="569">
                  <c:v>125.1</c:v>
                </c:pt>
              </c:numCache>
            </c:numRef>
          </c:val>
          <c:smooth val="0"/>
          <c:extLst>
            <c:ext xmlns:c16="http://schemas.microsoft.com/office/drawing/2014/chart" uri="{C3380CC4-5D6E-409C-BE32-E72D297353CC}">
              <c16:uniqueId val="{00000001-873F-4FE2-BAD5-708992BE862C}"/>
            </c:ext>
          </c:extLst>
        </c:ser>
        <c:dLbls>
          <c:showLegendKey val="0"/>
          <c:showVal val="0"/>
          <c:showCatName val="0"/>
          <c:showSerName val="0"/>
          <c:showPercent val="0"/>
          <c:showBubbleSize val="0"/>
        </c:dLbls>
        <c:marker val="1"/>
        <c:smooth val="0"/>
        <c:axId val="2080876496"/>
        <c:axId val="2083241744"/>
      </c:lineChart>
      <c:dateAx>
        <c:axId val="2080876496"/>
        <c:scaling>
          <c:orientation val="minMax"/>
          <c:min val="24473"/>
        </c:scaling>
        <c:delete val="0"/>
        <c:axPos val="b"/>
        <c:numFmt formatCode="yy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Source Sans Pro" panose="020B0503030403020204" pitchFamily="34" charset="0"/>
                <a:ea typeface="Source Sans Pro" panose="020B0503030403020204" pitchFamily="34" charset="0"/>
                <a:cs typeface="DejaVu Sans Condensed" panose="020B0606030804020204" pitchFamily="34" charset="0"/>
              </a:defRPr>
            </a:pPr>
            <a:endParaRPr lang="en-US"/>
          </a:p>
        </c:txPr>
        <c:crossAx val="2083241744"/>
        <c:crosses val="autoZero"/>
        <c:auto val="1"/>
        <c:lblOffset val="100"/>
        <c:baseTimeUnit val="months"/>
        <c:majorUnit val="3"/>
        <c:majorTimeUnit val="years"/>
      </c:dateAx>
      <c:valAx>
        <c:axId val="208324174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Source Sans Pro" panose="020B0503030403020204" pitchFamily="34" charset="0"/>
                <a:ea typeface="Source Sans Pro" panose="020B0503030403020204" pitchFamily="34" charset="0"/>
                <a:cs typeface="DejaVu Sans Condensed" panose="020B0606030804020204" pitchFamily="34" charset="0"/>
              </a:defRPr>
            </a:pPr>
            <a:endParaRPr lang="en-US"/>
          </a:p>
        </c:txPr>
        <c:crossAx val="2080876496"/>
        <c:crosses val="autoZero"/>
        <c:crossBetween val="between"/>
      </c:valAx>
      <c:valAx>
        <c:axId val="109857904"/>
        <c:scaling>
          <c:orientation val="minMax"/>
          <c:max val="1"/>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111949280"/>
        <c:crosses val="max"/>
        <c:crossBetween val="between"/>
      </c:valAx>
      <c:dateAx>
        <c:axId val="111949280"/>
        <c:scaling>
          <c:orientation val="minMax"/>
        </c:scaling>
        <c:delete val="1"/>
        <c:axPos val="b"/>
        <c:numFmt formatCode="m/d/yyyy" sourceLinked="1"/>
        <c:majorTickMark val="out"/>
        <c:minorTickMark val="none"/>
        <c:tickLblPos val="nextTo"/>
        <c:crossAx val="109857904"/>
        <c:crosses val="autoZero"/>
        <c:auto val="1"/>
        <c:lblOffset val="100"/>
        <c:baseTimeUnit val="months"/>
      </c:date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926914771968659E-2"/>
          <c:y val="3.5721244371334789E-2"/>
          <c:w val="0.87873234167130299"/>
          <c:h val="0.88880680823987912"/>
        </c:manualLayout>
      </c:layout>
      <c:areaChart>
        <c:grouping val="standard"/>
        <c:varyColors val="0"/>
        <c:ser>
          <c:idx val="1"/>
          <c:order val="1"/>
          <c:spPr>
            <a:solidFill>
              <a:srgbClr val="DEE5E5"/>
            </a:solidFill>
            <a:ln>
              <a:noFill/>
            </a:ln>
            <a:effectLst/>
          </c:spPr>
          <c:cat>
            <c:numRef>
              <c:f>Sheet1!$K$8:$K$3018</c:f>
              <c:numCache>
                <c:formatCode>m/d/yyyy</c:formatCode>
                <c:ptCount val="3011"/>
                <c:pt idx="0">
                  <c:v>22651</c:v>
                </c:pt>
                <c:pt idx="1">
                  <c:v>22658</c:v>
                </c:pt>
                <c:pt idx="2">
                  <c:v>22665</c:v>
                </c:pt>
                <c:pt idx="3">
                  <c:v>22672</c:v>
                </c:pt>
                <c:pt idx="4">
                  <c:v>22679</c:v>
                </c:pt>
                <c:pt idx="5">
                  <c:v>22686</c:v>
                </c:pt>
                <c:pt idx="6">
                  <c:v>22693</c:v>
                </c:pt>
                <c:pt idx="7">
                  <c:v>22700</c:v>
                </c:pt>
                <c:pt idx="8">
                  <c:v>22707</c:v>
                </c:pt>
                <c:pt idx="9">
                  <c:v>22714</c:v>
                </c:pt>
                <c:pt idx="10">
                  <c:v>22721</c:v>
                </c:pt>
                <c:pt idx="11">
                  <c:v>22728</c:v>
                </c:pt>
                <c:pt idx="12">
                  <c:v>22735</c:v>
                </c:pt>
                <c:pt idx="13">
                  <c:v>22742</c:v>
                </c:pt>
                <c:pt idx="14">
                  <c:v>22749</c:v>
                </c:pt>
                <c:pt idx="15">
                  <c:v>22756</c:v>
                </c:pt>
                <c:pt idx="16">
                  <c:v>22763</c:v>
                </c:pt>
                <c:pt idx="17">
                  <c:v>22770</c:v>
                </c:pt>
                <c:pt idx="18">
                  <c:v>22777</c:v>
                </c:pt>
                <c:pt idx="19">
                  <c:v>22784</c:v>
                </c:pt>
                <c:pt idx="20">
                  <c:v>22791</c:v>
                </c:pt>
                <c:pt idx="21">
                  <c:v>22798</c:v>
                </c:pt>
                <c:pt idx="22">
                  <c:v>22805</c:v>
                </c:pt>
                <c:pt idx="23">
                  <c:v>22812</c:v>
                </c:pt>
                <c:pt idx="24">
                  <c:v>22819</c:v>
                </c:pt>
                <c:pt idx="25">
                  <c:v>22826</c:v>
                </c:pt>
                <c:pt idx="26">
                  <c:v>22833</c:v>
                </c:pt>
                <c:pt idx="27">
                  <c:v>22840</c:v>
                </c:pt>
                <c:pt idx="28">
                  <c:v>22847</c:v>
                </c:pt>
                <c:pt idx="29">
                  <c:v>22854</c:v>
                </c:pt>
                <c:pt idx="30">
                  <c:v>22861</c:v>
                </c:pt>
                <c:pt idx="31">
                  <c:v>22868</c:v>
                </c:pt>
                <c:pt idx="32">
                  <c:v>22875</c:v>
                </c:pt>
                <c:pt idx="33">
                  <c:v>22882</c:v>
                </c:pt>
                <c:pt idx="34">
                  <c:v>22889</c:v>
                </c:pt>
                <c:pt idx="35">
                  <c:v>22896</c:v>
                </c:pt>
                <c:pt idx="36">
                  <c:v>22903</c:v>
                </c:pt>
                <c:pt idx="37">
                  <c:v>22910</c:v>
                </c:pt>
                <c:pt idx="38">
                  <c:v>22917</c:v>
                </c:pt>
                <c:pt idx="39">
                  <c:v>22924</c:v>
                </c:pt>
                <c:pt idx="40">
                  <c:v>22931</c:v>
                </c:pt>
                <c:pt idx="41">
                  <c:v>22938</c:v>
                </c:pt>
                <c:pt idx="42">
                  <c:v>22945</c:v>
                </c:pt>
                <c:pt idx="43">
                  <c:v>22952</c:v>
                </c:pt>
                <c:pt idx="44">
                  <c:v>22959</c:v>
                </c:pt>
                <c:pt idx="45">
                  <c:v>22966</c:v>
                </c:pt>
                <c:pt idx="46">
                  <c:v>22973</c:v>
                </c:pt>
                <c:pt idx="47">
                  <c:v>22980</c:v>
                </c:pt>
                <c:pt idx="48">
                  <c:v>22987</c:v>
                </c:pt>
                <c:pt idx="49">
                  <c:v>22994</c:v>
                </c:pt>
                <c:pt idx="50">
                  <c:v>23001</c:v>
                </c:pt>
                <c:pt idx="51">
                  <c:v>23008</c:v>
                </c:pt>
                <c:pt idx="52">
                  <c:v>23015</c:v>
                </c:pt>
                <c:pt idx="53">
                  <c:v>23022</c:v>
                </c:pt>
                <c:pt idx="54">
                  <c:v>23029</c:v>
                </c:pt>
                <c:pt idx="55">
                  <c:v>23036</c:v>
                </c:pt>
                <c:pt idx="56">
                  <c:v>23043</c:v>
                </c:pt>
                <c:pt idx="57">
                  <c:v>23050</c:v>
                </c:pt>
                <c:pt idx="58">
                  <c:v>23057</c:v>
                </c:pt>
                <c:pt idx="59">
                  <c:v>23064</c:v>
                </c:pt>
                <c:pt idx="60">
                  <c:v>23071</c:v>
                </c:pt>
                <c:pt idx="61">
                  <c:v>23078</c:v>
                </c:pt>
                <c:pt idx="62">
                  <c:v>23085</c:v>
                </c:pt>
                <c:pt idx="63">
                  <c:v>23092</c:v>
                </c:pt>
                <c:pt idx="64">
                  <c:v>23099</c:v>
                </c:pt>
                <c:pt idx="65">
                  <c:v>23106</c:v>
                </c:pt>
                <c:pt idx="66">
                  <c:v>23113</c:v>
                </c:pt>
                <c:pt idx="67">
                  <c:v>23120</c:v>
                </c:pt>
                <c:pt idx="68">
                  <c:v>23127</c:v>
                </c:pt>
                <c:pt idx="69">
                  <c:v>23134</c:v>
                </c:pt>
                <c:pt idx="70">
                  <c:v>23141</c:v>
                </c:pt>
                <c:pt idx="71">
                  <c:v>23148</c:v>
                </c:pt>
                <c:pt idx="72">
                  <c:v>23155</c:v>
                </c:pt>
                <c:pt idx="73">
                  <c:v>23162</c:v>
                </c:pt>
                <c:pt idx="74">
                  <c:v>23169</c:v>
                </c:pt>
                <c:pt idx="75">
                  <c:v>23176</c:v>
                </c:pt>
                <c:pt idx="76">
                  <c:v>23183</c:v>
                </c:pt>
                <c:pt idx="77">
                  <c:v>23190</c:v>
                </c:pt>
                <c:pt idx="78">
                  <c:v>23197</c:v>
                </c:pt>
                <c:pt idx="79">
                  <c:v>23204</c:v>
                </c:pt>
                <c:pt idx="80">
                  <c:v>23211</c:v>
                </c:pt>
                <c:pt idx="81">
                  <c:v>23218</c:v>
                </c:pt>
                <c:pt idx="82">
                  <c:v>23225</c:v>
                </c:pt>
                <c:pt idx="83">
                  <c:v>23232</c:v>
                </c:pt>
                <c:pt idx="84">
                  <c:v>23239</c:v>
                </c:pt>
                <c:pt idx="85">
                  <c:v>23246</c:v>
                </c:pt>
                <c:pt idx="86">
                  <c:v>23253</c:v>
                </c:pt>
                <c:pt idx="87">
                  <c:v>23260</c:v>
                </c:pt>
                <c:pt idx="88">
                  <c:v>23267</c:v>
                </c:pt>
                <c:pt idx="89">
                  <c:v>23274</c:v>
                </c:pt>
                <c:pt idx="90">
                  <c:v>23281</c:v>
                </c:pt>
                <c:pt idx="91">
                  <c:v>23288</c:v>
                </c:pt>
                <c:pt idx="92">
                  <c:v>23295</c:v>
                </c:pt>
                <c:pt idx="93">
                  <c:v>23302</c:v>
                </c:pt>
                <c:pt idx="94">
                  <c:v>23309</c:v>
                </c:pt>
                <c:pt idx="95">
                  <c:v>23316</c:v>
                </c:pt>
                <c:pt idx="96">
                  <c:v>23323</c:v>
                </c:pt>
                <c:pt idx="97">
                  <c:v>23330</c:v>
                </c:pt>
                <c:pt idx="98">
                  <c:v>23337</c:v>
                </c:pt>
                <c:pt idx="99">
                  <c:v>23344</c:v>
                </c:pt>
                <c:pt idx="100">
                  <c:v>23351</c:v>
                </c:pt>
                <c:pt idx="101">
                  <c:v>23358</c:v>
                </c:pt>
                <c:pt idx="102">
                  <c:v>23365</c:v>
                </c:pt>
                <c:pt idx="103">
                  <c:v>23372</c:v>
                </c:pt>
                <c:pt idx="104">
                  <c:v>23379</c:v>
                </c:pt>
                <c:pt idx="105">
                  <c:v>23386</c:v>
                </c:pt>
                <c:pt idx="106">
                  <c:v>23393</c:v>
                </c:pt>
                <c:pt idx="107">
                  <c:v>23400</c:v>
                </c:pt>
                <c:pt idx="108">
                  <c:v>23407</c:v>
                </c:pt>
                <c:pt idx="109">
                  <c:v>23414</c:v>
                </c:pt>
                <c:pt idx="110">
                  <c:v>23421</c:v>
                </c:pt>
                <c:pt idx="111">
                  <c:v>23428</c:v>
                </c:pt>
                <c:pt idx="112">
                  <c:v>23435</c:v>
                </c:pt>
                <c:pt idx="113">
                  <c:v>23442</c:v>
                </c:pt>
                <c:pt idx="114">
                  <c:v>23449</c:v>
                </c:pt>
                <c:pt idx="115">
                  <c:v>23456</c:v>
                </c:pt>
                <c:pt idx="116">
                  <c:v>23463</c:v>
                </c:pt>
                <c:pt idx="117">
                  <c:v>23470</c:v>
                </c:pt>
                <c:pt idx="118">
                  <c:v>23477</c:v>
                </c:pt>
                <c:pt idx="119">
                  <c:v>23484</c:v>
                </c:pt>
                <c:pt idx="120">
                  <c:v>23491</c:v>
                </c:pt>
                <c:pt idx="121">
                  <c:v>23498</c:v>
                </c:pt>
                <c:pt idx="122">
                  <c:v>23505</c:v>
                </c:pt>
                <c:pt idx="123">
                  <c:v>23512</c:v>
                </c:pt>
                <c:pt idx="124">
                  <c:v>23519</c:v>
                </c:pt>
                <c:pt idx="125">
                  <c:v>23526</c:v>
                </c:pt>
                <c:pt idx="126">
                  <c:v>23533</c:v>
                </c:pt>
                <c:pt idx="127">
                  <c:v>23540</c:v>
                </c:pt>
                <c:pt idx="128">
                  <c:v>23547</c:v>
                </c:pt>
                <c:pt idx="129">
                  <c:v>23554</c:v>
                </c:pt>
                <c:pt idx="130">
                  <c:v>23561</c:v>
                </c:pt>
                <c:pt idx="131">
                  <c:v>23568</c:v>
                </c:pt>
                <c:pt idx="132">
                  <c:v>23575</c:v>
                </c:pt>
                <c:pt idx="133">
                  <c:v>23582</c:v>
                </c:pt>
                <c:pt idx="134">
                  <c:v>23589</c:v>
                </c:pt>
                <c:pt idx="135">
                  <c:v>23596</c:v>
                </c:pt>
                <c:pt idx="136">
                  <c:v>23603</c:v>
                </c:pt>
                <c:pt idx="137">
                  <c:v>23610</c:v>
                </c:pt>
                <c:pt idx="138">
                  <c:v>23617</c:v>
                </c:pt>
                <c:pt idx="139">
                  <c:v>23624</c:v>
                </c:pt>
                <c:pt idx="140">
                  <c:v>23631</c:v>
                </c:pt>
                <c:pt idx="141">
                  <c:v>23638</c:v>
                </c:pt>
                <c:pt idx="142">
                  <c:v>23645</c:v>
                </c:pt>
                <c:pt idx="143">
                  <c:v>23652</c:v>
                </c:pt>
                <c:pt idx="144">
                  <c:v>23659</c:v>
                </c:pt>
                <c:pt idx="145">
                  <c:v>23666</c:v>
                </c:pt>
                <c:pt idx="146">
                  <c:v>23673</c:v>
                </c:pt>
                <c:pt idx="147">
                  <c:v>23680</c:v>
                </c:pt>
                <c:pt idx="148">
                  <c:v>23687</c:v>
                </c:pt>
                <c:pt idx="149">
                  <c:v>23694</c:v>
                </c:pt>
                <c:pt idx="150">
                  <c:v>23701</c:v>
                </c:pt>
                <c:pt idx="151">
                  <c:v>23708</c:v>
                </c:pt>
                <c:pt idx="152">
                  <c:v>23715</c:v>
                </c:pt>
                <c:pt idx="153">
                  <c:v>23722</c:v>
                </c:pt>
                <c:pt idx="154">
                  <c:v>23729</c:v>
                </c:pt>
                <c:pt idx="155">
                  <c:v>23736</c:v>
                </c:pt>
                <c:pt idx="156">
                  <c:v>23743</c:v>
                </c:pt>
                <c:pt idx="157">
                  <c:v>23750</c:v>
                </c:pt>
                <c:pt idx="158">
                  <c:v>23757</c:v>
                </c:pt>
                <c:pt idx="159">
                  <c:v>23764</c:v>
                </c:pt>
                <c:pt idx="160">
                  <c:v>23771</c:v>
                </c:pt>
                <c:pt idx="161">
                  <c:v>23778</c:v>
                </c:pt>
                <c:pt idx="162">
                  <c:v>23785</c:v>
                </c:pt>
                <c:pt idx="163">
                  <c:v>23792</c:v>
                </c:pt>
                <c:pt idx="164">
                  <c:v>23799</c:v>
                </c:pt>
                <c:pt idx="165">
                  <c:v>23806</c:v>
                </c:pt>
                <c:pt idx="166">
                  <c:v>23813</c:v>
                </c:pt>
                <c:pt idx="167">
                  <c:v>23820</c:v>
                </c:pt>
                <c:pt idx="168">
                  <c:v>23827</c:v>
                </c:pt>
                <c:pt idx="169">
                  <c:v>23834</c:v>
                </c:pt>
                <c:pt idx="170">
                  <c:v>23841</c:v>
                </c:pt>
                <c:pt idx="171">
                  <c:v>23848</c:v>
                </c:pt>
                <c:pt idx="172">
                  <c:v>23855</c:v>
                </c:pt>
                <c:pt idx="173">
                  <c:v>23862</c:v>
                </c:pt>
                <c:pt idx="174">
                  <c:v>23869</c:v>
                </c:pt>
                <c:pt idx="175">
                  <c:v>23876</c:v>
                </c:pt>
                <c:pt idx="176">
                  <c:v>23883</c:v>
                </c:pt>
                <c:pt idx="177">
                  <c:v>23890</c:v>
                </c:pt>
                <c:pt idx="178">
                  <c:v>23897</c:v>
                </c:pt>
                <c:pt idx="179">
                  <c:v>23904</c:v>
                </c:pt>
                <c:pt idx="180">
                  <c:v>23911</c:v>
                </c:pt>
                <c:pt idx="181">
                  <c:v>23918</c:v>
                </c:pt>
                <c:pt idx="182">
                  <c:v>23925</c:v>
                </c:pt>
                <c:pt idx="183">
                  <c:v>23932</c:v>
                </c:pt>
                <c:pt idx="184">
                  <c:v>23939</c:v>
                </c:pt>
                <c:pt idx="185">
                  <c:v>23946</c:v>
                </c:pt>
                <c:pt idx="186">
                  <c:v>23953</c:v>
                </c:pt>
                <c:pt idx="187">
                  <c:v>23960</c:v>
                </c:pt>
                <c:pt idx="188">
                  <c:v>23967</c:v>
                </c:pt>
                <c:pt idx="189">
                  <c:v>23974</c:v>
                </c:pt>
                <c:pt idx="190">
                  <c:v>23981</c:v>
                </c:pt>
                <c:pt idx="191">
                  <c:v>23988</c:v>
                </c:pt>
                <c:pt idx="192">
                  <c:v>23995</c:v>
                </c:pt>
                <c:pt idx="193">
                  <c:v>24002</c:v>
                </c:pt>
                <c:pt idx="194">
                  <c:v>24009</c:v>
                </c:pt>
                <c:pt idx="195">
                  <c:v>24016</c:v>
                </c:pt>
                <c:pt idx="196">
                  <c:v>24023</c:v>
                </c:pt>
                <c:pt idx="197">
                  <c:v>24030</c:v>
                </c:pt>
                <c:pt idx="198">
                  <c:v>24037</c:v>
                </c:pt>
                <c:pt idx="199">
                  <c:v>24044</c:v>
                </c:pt>
                <c:pt idx="200">
                  <c:v>24051</c:v>
                </c:pt>
                <c:pt idx="201">
                  <c:v>24058</c:v>
                </c:pt>
                <c:pt idx="202">
                  <c:v>24065</c:v>
                </c:pt>
                <c:pt idx="203">
                  <c:v>24072</c:v>
                </c:pt>
                <c:pt idx="204">
                  <c:v>24079</c:v>
                </c:pt>
                <c:pt idx="205">
                  <c:v>24086</c:v>
                </c:pt>
                <c:pt idx="206">
                  <c:v>24093</c:v>
                </c:pt>
                <c:pt idx="207">
                  <c:v>24100</c:v>
                </c:pt>
                <c:pt idx="208">
                  <c:v>24107</c:v>
                </c:pt>
                <c:pt idx="209">
                  <c:v>24114</c:v>
                </c:pt>
                <c:pt idx="210">
                  <c:v>24121</c:v>
                </c:pt>
                <c:pt idx="211">
                  <c:v>24128</c:v>
                </c:pt>
                <c:pt idx="212">
                  <c:v>24135</c:v>
                </c:pt>
                <c:pt idx="213">
                  <c:v>24142</c:v>
                </c:pt>
                <c:pt idx="214">
                  <c:v>24149</c:v>
                </c:pt>
                <c:pt idx="215">
                  <c:v>24156</c:v>
                </c:pt>
                <c:pt idx="216">
                  <c:v>24163</c:v>
                </c:pt>
                <c:pt idx="217">
                  <c:v>24170</c:v>
                </c:pt>
                <c:pt idx="218">
                  <c:v>24177</c:v>
                </c:pt>
                <c:pt idx="219">
                  <c:v>24184</c:v>
                </c:pt>
                <c:pt idx="220">
                  <c:v>24191</c:v>
                </c:pt>
                <c:pt idx="221">
                  <c:v>24198</c:v>
                </c:pt>
                <c:pt idx="222">
                  <c:v>24205</c:v>
                </c:pt>
                <c:pt idx="223">
                  <c:v>24212</c:v>
                </c:pt>
                <c:pt idx="224">
                  <c:v>24219</c:v>
                </c:pt>
                <c:pt idx="225">
                  <c:v>24226</c:v>
                </c:pt>
                <c:pt idx="226">
                  <c:v>24233</c:v>
                </c:pt>
                <c:pt idx="227">
                  <c:v>24240</c:v>
                </c:pt>
                <c:pt idx="228">
                  <c:v>24247</c:v>
                </c:pt>
                <c:pt idx="229">
                  <c:v>24254</c:v>
                </c:pt>
                <c:pt idx="230">
                  <c:v>24261</c:v>
                </c:pt>
                <c:pt idx="231">
                  <c:v>24268</c:v>
                </c:pt>
                <c:pt idx="232">
                  <c:v>24275</c:v>
                </c:pt>
                <c:pt idx="233">
                  <c:v>24282</c:v>
                </c:pt>
                <c:pt idx="234">
                  <c:v>24289</c:v>
                </c:pt>
                <c:pt idx="235">
                  <c:v>24296</c:v>
                </c:pt>
                <c:pt idx="236">
                  <c:v>24303</c:v>
                </c:pt>
                <c:pt idx="237">
                  <c:v>24310</c:v>
                </c:pt>
                <c:pt idx="238">
                  <c:v>24317</c:v>
                </c:pt>
                <c:pt idx="239">
                  <c:v>24324</c:v>
                </c:pt>
                <c:pt idx="240">
                  <c:v>24331</c:v>
                </c:pt>
                <c:pt idx="241">
                  <c:v>24338</c:v>
                </c:pt>
                <c:pt idx="242">
                  <c:v>24345</c:v>
                </c:pt>
                <c:pt idx="243">
                  <c:v>24352</c:v>
                </c:pt>
                <c:pt idx="244">
                  <c:v>24359</c:v>
                </c:pt>
                <c:pt idx="245">
                  <c:v>24366</c:v>
                </c:pt>
                <c:pt idx="246">
                  <c:v>24373</c:v>
                </c:pt>
                <c:pt idx="247">
                  <c:v>24380</c:v>
                </c:pt>
                <c:pt idx="248">
                  <c:v>24387</c:v>
                </c:pt>
                <c:pt idx="249">
                  <c:v>24394</c:v>
                </c:pt>
                <c:pt idx="250">
                  <c:v>24401</c:v>
                </c:pt>
                <c:pt idx="251">
                  <c:v>24408</c:v>
                </c:pt>
                <c:pt idx="252">
                  <c:v>24415</c:v>
                </c:pt>
                <c:pt idx="253">
                  <c:v>24422</c:v>
                </c:pt>
                <c:pt idx="254">
                  <c:v>24429</c:v>
                </c:pt>
                <c:pt idx="255">
                  <c:v>24436</c:v>
                </c:pt>
                <c:pt idx="256">
                  <c:v>24443</c:v>
                </c:pt>
                <c:pt idx="257">
                  <c:v>24450</c:v>
                </c:pt>
                <c:pt idx="258">
                  <c:v>24457</c:v>
                </c:pt>
                <c:pt idx="259">
                  <c:v>24464</c:v>
                </c:pt>
                <c:pt idx="260">
                  <c:v>24471</c:v>
                </c:pt>
                <c:pt idx="261">
                  <c:v>24478</c:v>
                </c:pt>
                <c:pt idx="262">
                  <c:v>24485</c:v>
                </c:pt>
                <c:pt idx="263">
                  <c:v>24492</c:v>
                </c:pt>
                <c:pt idx="264">
                  <c:v>24499</c:v>
                </c:pt>
                <c:pt idx="265">
                  <c:v>24506</c:v>
                </c:pt>
                <c:pt idx="266">
                  <c:v>24513</c:v>
                </c:pt>
                <c:pt idx="267">
                  <c:v>24520</c:v>
                </c:pt>
                <c:pt idx="268">
                  <c:v>24527</c:v>
                </c:pt>
                <c:pt idx="269">
                  <c:v>24534</c:v>
                </c:pt>
                <c:pt idx="270">
                  <c:v>24541</c:v>
                </c:pt>
                <c:pt idx="271">
                  <c:v>24548</c:v>
                </c:pt>
                <c:pt idx="272">
                  <c:v>24555</c:v>
                </c:pt>
                <c:pt idx="273">
                  <c:v>24562</c:v>
                </c:pt>
                <c:pt idx="274">
                  <c:v>24569</c:v>
                </c:pt>
                <c:pt idx="275">
                  <c:v>24576</c:v>
                </c:pt>
                <c:pt idx="276">
                  <c:v>24583</c:v>
                </c:pt>
                <c:pt idx="277">
                  <c:v>24590</c:v>
                </c:pt>
                <c:pt idx="278">
                  <c:v>24597</c:v>
                </c:pt>
                <c:pt idx="279">
                  <c:v>24604</c:v>
                </c:pt>
                <c:pt idx="280">
                  <c:v>24611</c:v>
                </c:pt>
                <c:pt idx="281">
                  <c:v>24618</c:v>
                </c:pt>
                <c:pt idx="282">
                  <c:v>24625</c:v>
                </c:pt>
                <c:pt idx="283">
                  <c:v>24632</c:v>
                </c:pt>
                <c:pt idx="284">
                  <c:v>24639</c:v>
                </c:pt>
                <c:pt idx="285">
                  <c:v>24646</c:v>
                </c:pt>
                <c:pt idx="286">
                  <c:v>24653</c:v>
                </c:pt>
                <c:pt idx="287">
                  <c:v>24660</c:v>
                </c:pt>
                <c:pt idx="288">
                  <c:v>24667</c:v>
                </c:pt>
                <c:pt idx="289">
                  <c:v>24674</c:v>
                </c:pt>
                <c:pt idx="290">
                  <c:v>24681</c:v>
                </c:pt>
                <c:pt idx="291">
                  <c:v>24688</c:v>
                </c:pt>
                <c:pt idx="292">
                  <c:v>24695</c:v>
                </c:pt>
                <c:pt idx="293">
                  <c:v>24702</c:v>
                </c:pt>
                <c:pt idx="294">
                  <c:v>24709</c:v>
                </c:pt>
                <c:pt idx="295">
                  <c:v>24716</c:v>
                </c:pt>
                <c:pt idx="296">
                  <c:v>24723</c:v>
                </c:pt>
                <c:pt idx="297">
                  <c:v>24730</c:v>
                </c:pt>
                <c:pt idx="298">
                  <c:v>24737</c:v>
                </c:pt>
                <c:pt idx="299">
                  <c:v>24744</c:v>
                </c:pt>
                <c:pt idx="300">
                  <c:v>24751</c:v>
                </c:pt>
                <c:pt idx="301">
                  <c:v>24758</c:v>
                </c:pt>
                <c:pt idx="302">
                  <c:v>24765</c:v>
                </c:pt>
                <c:pt idx="303">
                  <c:v>24772</c:v>
                </c:pt>
                <c:pt idx="304">
                  <c:v>24779</c:v>
                </c:pt>
                <c:pt idx="305">
                  <c:v>24786</c:v>
                </c:pt>
                <c:pt idx="306">
                  <c:v>24793</c:v>
                </c:pt>
                <c:pt idx="307">
                  <c:v>24800</c:v>
                </c:pt>
                <c:pt idx="308">
                  <c:v>24807</c:v>
                </c:pt>
                <c:pt idx="309">
                  <c:v>24814</c:v>
                </c:pt>
                <c:pt idx="310">
                  <c:v>24821</c:v>
                </c:pt>
                <c:pt idx="311">
                  <c:v>24828</c:v>
                </c:pt>
                <c:pt idx="312">
                  <c:v>24835</c:v>
                </c:pt>
                <c:pt idx="313">
                  <c:v>24842</c:v>
                </c:pt>
                <c:pt idx="314">
                  <c:v>24849</c:v>
                </c:pt>
                <c:pt idx="315">
                  <c:v>24856</c:v>
                </c:pt>
                <c:pt idx="316">
                  <c:v>24863</c:v>
                </c:pt>
                <c:pt idx="317">
                  <c:v>24870</c:v>
                </c:pt>
                <c:pt idx="318">
                  <c:v>24877</c:v>
                </c:pt>
                <c:pt idx="319">
                  <c:v>24884</c:v>
                </c:pt>
                <c:pt idx="320">
                  <c:v>24891</c:v>
                </c:pt>
                <c:pt idx="321">
                  <c:v>24898</c:v>
                </c:pt>
                <c:pt idx="322">
                  <c:v>24905</c:v>
                </c:pt>
                <c:pt idx="323">
                  <c:v>24912</c:v>
                </c:pt>
                <c:pt idx="324">
                  <c:v>24919</c:v>
                </c:pt>
                <c:pt idx="325">
                  <c:v>24926</c:v>
                </c:pt>
                <c:pt idx="326">
                  <c:v>24933</c:v>
                </c:pt>
                <c:pt idx="327">
                  <c:v>24940</c:v>
                </c:pt>
                <c:pt idx="328">
                  <c:v>24947</c:v>
                </c:pt>
                <c:pt idx="329">
                  <c:v>24954</c:v>
                </c:pt>
                <c:pt idx="330">
                  <c:v>24961</c:v>
                </c:pt>
                <c:pt idx="331">
                  <c:v>24968</c:v>
                </c:pt>
                <c:pt idx="332">
                  <c:v>24975</c:v>
                </c:pt>
                <c:pt idx="333">
                  <c:v>24982</c:v>
                </c:pt>
                <c:pt idx="334">
                  <c:v>24989</c:v>
                </c:pt>
                <c:pt idx="335">
                  <c:v>24996</c:v>
                </c:pt>
                <c:pt idx="336">
                  <c:v>25003</c:v>
                </c:pt>
                <c:pt idx="337">
                  <c:v>25010</c:v>
                </c:pt>
                <c:pt idx="338">
                  <c:v>25017</c:v>
                </c:pt>
                <c:pt idx="339">
                  <c:v>25024</c:v>
                </c:pt>
                <c:pt idx="340">
                  <c:v>25031</c:v>
                </c:pt>
                <c:pt idx="341">
                  <c:v>25038</c:v>
                </c:pt>
                <c:pt idx="342">
                  <c:v>25045</c:v>
                </c:pt>
                <c:pt idx="343">
                  <c:v>25052</c:v>
                </c:pt>
                <c:pt idx="344">
                  <c:v>25059</c:v>
                </c:pt>
                <c:pt idx="345">
                  <c:v>25066</c:v>
                </c:pt>
                <c:pt idx="346">
                  <c:v>25073</c:v>
                </c:pt>
                <c:pt idx="347">
                  <c:v>25080</c:v>
                </c:pt>
                <c:pt idx="348">
                  <c:v>25087</c:v>
                </c:pt>
                <c:pt idx="349">
                  <c:v>25094</c:v>
                </c:pt>
                <c:pt idx="350">
                  <c:v>25101</c:v>
                </c:pt>
                <c:pt idx="351">
                  <c:v>25108</c:v>
                </c:pt>
                <c:pt idx="352">
                  <c:v>25115</c:v>
                </c:pt>
                <c:pt idx="353">
                  <c:v>25122</c:v>
                </c:pt>
                <c:pt idx="354">
                  <c:v>25129</c:v>
                </c:pt>
                <c:pt idx="355">
                  <c:v>25136</c:v>
                </c:pt>
                <c:pt idx="356">
                  <c:v>25143</c:v>
                </c:pt>
                <c:pt idx="357">
                  <c:v>25150</c:v>
                </c:pt>
                <c:pt idx="358">
                  <c:v>25157</c:v>
                </c:pt>
                <c:pt idx="359">
                  <c:v>25164</c:v>
                </c:pt>
                <c:pt idx="360">
                  <c:v>25171</c:v>
                </c:pt>
                <c:pt idx="361">
                  <c:v>25178</c:v>
                </c:pt>
                <c:pt idx="362">
                  <c:v>25185</c:v>
                </c:pt>
                <c:pt idx="363">
                  <c:v>25192</c:v>
                </c:pt>
                <c:pt idx="364">
                  <c:v>25199</c:v>
                </c:pt>
                <c:pt idx="365">
                  <c:v>25206</c:v>
                </c:pt>
                <c:pt idx="366">
                  <c:v>25213</c:v>
                </c:pt>
                <c:pt idx="367">
                  <c:v>25220</c:v>
                </c:pt>
                <c:pt idx="368">
                  <c:v>25227</c:v>
                </c:pt>
                <c:pt idx="369">
                  <c:v>25234</c:v>
                </c:pt>
                <c:pt idx="370">
                  <c:v>25241</c:v>
                </c:pt>
                <c:pt idx="371">
                  <c:v>25248</c:v>
                </c:pt>
                <c:pt idx="372">
                  <c:v>25255</c:v>
                </c:pt>
                <c:pt idx="373">
                  <c:v>25262</c:v>
                </c:pt>
                <c:pt idx="374">
                  <c:v>25269</c:v>
                </c:pt>
                <c:pt idx="375">
                  <c:v>25276</c:v>
                </c:pt>
                <c:pt idx="376">
                  <c:v>25283</c:v>
                </c:pt>
                <c:pt idx="377">
                  <c:v>25290</c:v>
                </c:pt>
                <c:pt idx="378">
                  <c:v>25297</c:v>
                </c:pt>
                <c:pt idx="379">
                  <c:v>25304</c:v>
                </c:pt>
                <c:pt idx="380">
                  <c:v>25311</c:v>
                </c:pt>
                <c:pt idx="381">
                  <c:v>25318</c:v>
                </c:pt>
                <c:pt idx="382">
                  <c:v>25325</c:v>
                </c:pt>
                <c:pt idx="383">
                  <c:v>25332</c:v>
                </c:pt>
                <c:pt idx="384">
                  <c:v>25339</c:v>
                </c:pt>
                <c:pt idx="385">
                  <c:v>25346</c:v>
                </c:pt>
                <c:pt idx="386">
                  <c:v>25353</c:v>
                </c:pt>
                <c:pt idx="387">
                  <c:v>25360</c:v>
                </c:pt>
                <c:pt idx="388">
                  <c:v>25367</c:v>
                </c:pt>
                <c:pt idx="389">
                  <c:v>25374</c:v>
                </c:pt>
                <c:pt idx="390">
                  <c:v>25381</c:v>
                </c:pt>
                <c:pt idx="391">
                  <c:v>25388</c:v>
                </c:pt>
                <c:pt idx="392">
                  <c:v>25395</c:v>
                </c:pt>
                <c:pt idx="393">
                  <c:v>25402</c:v>
                </c:pt>
                <c:pt idx="394">
                  <c:v>25409</c:v>
                </c:pt>
                <c:pt idx="395">
                  <c:v>25416</c:v>
                </c:pt>
                <c:pt idx="396">
                  <c:v>25423</c:v>
                </c:pt>
                <c:pt idx="397">
                  <c:v>25430</c:v>
                </c:pt>
                <c:pt idx="398">
                  <c:v>25437</c:v>
                </c:pt>
                <c:pt idx="399">
                  <c:v>25444</c:v>
                </c:pt>
                <c:pt idx="400">
                  <c:v>25451</c:v>
                </c:pt>
                <c:pt idx="401">
                  <c:v>25458</c:v>
                </c:pt>
                <c:pt idx="402">
                  <c:v>25465</c:v>
                </c:pt>
                <c:pt idx="403">
                  <c:v>25472</c:v>
                </c:pt>
                <c:pt idx="404">
                  <c:v>25479</c:v>
                </c:pt>
                <c:pt idx="405">
                  <c:v>25486</c:v>
                </c:pt>
                <c:pt idx="406">
                  <c:v>25493</c:v>
                </c:pt>
                <c:pt idx="407">
                  <c:v>25500</c:v>
                </c:pt>
                <c:pt idx="408">
                  <c:v>25507</c:v>
                </c:pt>
                <c:pt idx="409">
                  <c:v>25514</c:v>
                </c:pt>
                <c:pt idx="410">
                  <c:v>25521</c:v>
                </c:pt>
                <c:pt idx="411">
                  <c:v>25528</c:v>
                </c:pt>
                <c:pt idx="412">
                  <c:v>25535</c:v>
                </c:pt>
                <c:pt idx="413">
                  <c:v>25542</c:v>
                </c:pt>
                <c:pt idx="414">
                  <c:v>25549</c:v>
                </c:pt>
                <c:pt idx="415">
                  <c:v>25556</c:v>
                </c:pt>
                <c:pt idx="416">
                  <c:v>25563</c:v>
                </c:pt>
                <c:pt idx="417">
                  <c:v>25570</c:v>
                </c:pt>
                <c:pt idx="418">
                  <c:v>25577</c:v>
                </c:pt>
                <c:pt idx="419">
                  <c:v>25584</c:v>
                </c:pt>
                <c:pt idx="420">
                  <c:v>25591</c:v>
                </c:pt>
                <c:pt idx="421">
                  <c:v>25598</c:v>
                </c:pt>
                <c:pt idx="422">
                  <c:v>25605</c:v>
                </c:pt>
                <c:pt idx="423">
                  <c:v>25612</c:v>
                </c:pt>
                <c:pt idx="424">
                  <c:v>25619</c:v>
                </c:pt>
                <c:pt idx="425">
                  <c:v>25626</c:v>
                </c:pt>
                <c:pt idx="426">
                  <c:v>25633</c:v>
                </c:pt>
                <c:pt idx="427">
                  <c:v>25640</c:v>
                </c:pt>
                <c:pt idx="428">
                  <c:v>25647</c:v>
                </c:pt>
                <c:pt idx="429">
                  <c:v>25654</c:v>
                </c:pt>
                <c:pt idx="430">
                  <c:v>25661</c:v>
                </c:pt>
                <c:pt idx="431">
                  <c:v>25668</c:v>
                </c:pt>
                <c:pt idx="432">
                  <c:v>25675</c:v>
                </c:pt>
                <c:pt idx="433">
                  <c:v>25682</c:v>
                </c:pt>
                <c:pt idx="434">
                  <c:v>25689</c:v>
                </c:pt>
                <c:pt idx="435">
                  <c:v>25696</c:v>
                </c:pt>
                <c:pt idx="436">
                  <c:v>25703</c:v>
                </c:pt>
                <c:pt idx="437">
                  <c:v>25710</c:v>
                </c:pt>
                <c:pt idx="438">
                  <c:v>25717</c:v>
                </c:pt>
                <c:pt idx="439">
                  <c:v>25724</c:v>
                </c:pt>
                <c:pt idx="440">
                  <c:v>25731</c:v>
                </c:pt>
                <c:pt idx="441">
                  <c:v>25738</c:v>
                </c:pt>
                <c:pt idx="442">
                  <c:v>25745</c:v>
                </c:pt>
                <c:pt idx="443">
                  <c:v>25752</c:v>
                </c:pt>
                <c:pt idx="444">
                  <c:v>25759</c:v>
                </c:pt>
                <c:pt idx="445">
                  <c:v>25766</c:v>
                </c:pt>
                <c:pt idx="446">
                  <c:v>25773</c:v>
                </c:pt>
                <c:pt idx="447">
                  <c:v>25780</c:v>
                </c:pt>
                <c:pt idx="448">
                  <c:v>25787</c:v>
                </c:pt>
                <c:pt idx="449">
                  <c:v>25794</c:v>
                </c:pt>
                <c:pt idx="450">
                  <c:v>25801</c:v>
                </c:pt>
                <c:pt idx="451">
                  <c:v>25808</c:v>
                </c:pt>
                <c:pt idx="452">
                  <c:v>25815</c:v>
                </c:pt>
                <c:pt idx="453">
                  <c:v>25822</c:v>
                </c:pt>
                <c:pt idx="454">
                  <c:v>25829</c:v>
                </c:pt>
                <c:pt idx="455">
                  <c:v>25836</c:v>
                </c:pt>
                <c:pt idx="456">
                  <c:v>25843</c:v>
                </c:pt>
                <c:pt idx="457">
                  <c:v>25850</c:v>
                </c:pt>
                <c:pt idx="458">
                  <c:v>25857</c:v>
                </c:pt>
                <c:pt idx="459">
                  <c:v>25864</c:v>
                </c:pt>
                <c:pt idx="460">
                  <c:v>25871</c:v>
                </c:pt>
                <c:pt idx="461">
                  <c:v>25878</c:v>
                </c:pt>
                <c:pt idx="462">
                  <c:v>25885</c:v>
                </c:pt>
                <c:pt idx="463">
                  <c:v>25892</c:v>
                </c:pt>
                <c:pt idx="464">
                  <c:v>25899</c:v>
                </c:pt>
                <c:pt idx="465">
                  <c:v>25906</c:v>
                </c:pt>
                <c:pt idx="466">
                  <c:v>25913</c:v>
                </c:pt>
                <c:pt idx="467">
                  <c:v>25920</c:v>
                </c:pt>
                <c:pt idx="468">
                  <c:v>25927</c:v>
                </c:pt>
                <c:pt idx="469">
                  <c:v>25934</c:v>
                </c:pt>
                <c:pt idx="470">
                  <c:v>25941</c:v>
                </c:pt>
                <c:pt idx="471">
                  <c:v>25948</c:v>
                </c:pt>
                <c:pt idx="472">
                  <c:v>25955</c:v>
                </c:pt>
                <c:pt idx="473">
                  <c:v>25962</c:v>
                </c:pt>
                <c:pt idx="474">
                  <c:v>25969</c:v>
                </c:pt>
                <c:pt idx="475">
                  <c:v>25976</c:v>
                </c:pt>
                <c:pt idx="476">
                  <c:v>25983</c:v>
                </c:pt>
                <c:pt idx="477">
                  <c:v>25990</c:v>
                </c:pt>
                <c:pt idx="478">
                  <c:v>25997</c:v>
                </c:pt>
                <c:pt idx="479">
                  <c:v>26004</c:v>
                </c:pt>
                <c:pt idx="480">
                  <c:v>26011</c:v>
                </c:pt>
                <c:pt idx="481">
                  <c:v>26018</c:v>
                </c:pt>
                <c:pt idx="482">
                  <c:v>26025</c:v>
                </c:pt>
                <c:pt idx="483">
                  <c:v>26032</c:v>
                </c:pt>
                <c:pt idx="484">
                  <c:v>26039</c:v>
                </c:pt>
                <c:pt idx="485">
                  <c:v>26046</c:v>
                </c:pt>
                <c:pt idx="486">
                  <c:v>26053</c:v>
                </c:pt>
                <c:pt idx="487">
                  <c:v>26060</c:v>
                </c:pt>
                <c:pt idx="488">
                  <c:v>26067</c:v>
                </c:pt>
                <c:pt idx="489">
                  <c:v>26074</c:v>
                </c:pt>
                <c:pt idx="490">
                  <c:v>26081</c:v>
                </c:pt>
                <c:pt idx="491">
                  <c:v>26088</c:v>
                </c:pt>
                <c:pt idx="492">
                  <c:v>26095</c:v>
                </c:pt>
                <c:pt idx="493">
                  <c:v>26102</c:v>
                </c:pt>
                <c:pt idx="494">
                  <c:v>26109</c:v>
                </c:pt>
                <c:pt idx="495">
                  <c:v>26116</c:v>
                </c:pt>
                <c:pt idx="496">
                  <c:v>26123</c:v>
                </c:pt>
                <c:pt idx="497">
                  <c:v>26130</c:v>
                </c:pt>
                <c:pt idx="498">
                  <c:v>26137</c:v>
                </c:pt>
                <c:pt idx="499">
                  <c:v>26144</c:v>
                </c:pt>
                <c:pt idx="500">
                  <c:v>26151</c:v>
                </c:pt>
                <c:pt idx="501">
                  <c:v>26158</c:v>
                </c:pt>
                <c:pt idx="502">
                  <c:v>26165</c:v>
                </c:pt>
                <c:pt idx="503">
                  <c:v>26172</c:v>
                </c:pt>
                <c:pt idx="504">
                  <c:v>26179</c:v>
                </c:pt>
                <c:pt idx="505">
                  <c:v>26186</c:v>
                </c:pt>
                <c:pt idx="506">
                  <c:v>26193</c:v>
                </c:pt>
                <c:pt idx="507">
                  <c:v>26200</c:v>
                </c:pt>
                <c:pt idx="508">
                  <c:v>26207</c:v>
                </c:pt>
                <c:pt idx="509">
                  <c:v>26214</c:v>
                </c:pt>
                <c:pt idx="510">
                  <c:v>26221</c:v>
                </c:pt>
                <c:pt idx="511">
                  <c:v>26228</c:v>
                </c:pt>
                <c:pt idx="512">
                  <c:v>26235</c:v>
                </c:pt>
                <c:pt idx="513">
                  <c:v>26242</c:v>
                </c:pt>
                <c:pt idx="514">
                  <c:v>26249</c:v>
                </c:pt>
                <c:pt idx="515">
                  <c:v>26256</c:v>
                </c:pt>
                <c:pt idx="516">
                  <c:v>26263</c:v>
                </c:pt>
                <c:pt idx="517">
                  <c:v>26270</c:v>
                </c:pt>
                <c:pt idx="518">
                  <c:v>26277</c:v>
                </c:pt>
                <c:pt idx="519">
                  <c:v>26284</c:v>
                </c:pt>
                <c:pt idx="520">
                  <c:v>26291</c:v>
                </c:pt>
                <c:pt idx="521">
                  <c:v>26298</c:v>
                </c:pt>
                <c:pt idx="522">
                  <c:v>26305</c:v>
                </c:pt>
                <c:pt idx="523">
                  <c:v>26312</c:v>
                </c:pt>
                <c:pt idx="524">
                  <c:v>26319</c:v>
                </c:pt>
                <c:pt idx="525">
                  <c:v>26326</c:v>
                </c:pt>
                <c:pt idx="526">
                  <c:v>26333</c:v>
                </c:pt>
                <c:pt idx="527">
                  <c:v>26340</c:v>
                </c:pt>
                <c:pt idx="528">
                  <c:v>26347</c:v>
                </c:pt>
                <c:pt idx="529">
                  <c:v>26354</c:v>
                </c:pt>
                <c:pt idx="530">
                  <c:v>26361</c:v>
                </c:pt>
                <c:pt idx="531">
                  <c:v>26368</c:v>
                </c:pt>
                <c:pt idx="532">
                  <c:v>26375</c:v>
                </c:pt>
                <c:pt idx="533">
                  <c:v>26382</c:v>
                </c:pt>
                <c:pt idx="534">
                  <c:v>26389</c:v>
                </c:pt>
                <c:pt idx="535">
                  <c:v>26396</c:v>
                </c:pt>
                <c:pt idx="536">
                  <c:v>26403</c:v>
                </c:pt>
                <c:pt idx="537">
                  <c:v>26410</c:v>
                </c:pt>
                <c:pt idx="538">
                  <c:v>26417</c:v>
                </c:pt>
                <c:pt idx="539">
                  <c:v>26424</c:v>
                </c:pt>
                <c:pt idx="540">
                  <c:v>26431</c:v>
                </c:pt>
                <c:pt idx="541">
                  <c:v>26438</c:v>
                </c:pt>
                <c:pt idx="542">
                  <c:v>26445</c:v>
                </c:pt>
                <c:pt idx="543">
                  <c:v>26452</c:v>
                </c:pt>
                <c:pt idx="544">
                  <c:v>26459</c:v>
                </c:pt>
                <c:pt idx="545">
                  <c:v>26466</c:v>
                </c:pt>
                <c:pt idx="546">
                  <c:v>26473</c:v>
                </c:pt>
                <c:pt idx="547">
                  <c:v>26480</c:v>
                </c:pt>
                <c:pt idx="548">
                  <c:v>26487</c:v>
                </c:pt>
                <c:pt idx="549">
                  <c:v>26494</c:v>
                </c:pt>
                <c:pt idx="550">
                  <c:v>26501</c:v>
                </c:pt>
                <c:pt idx="551">
                  <c:v>26508</c:v>
                </c:pt>
                <c:pt idx="552">
                  <c:v>26515</c:v>
                </c:pt>
                <c:pt idx="553">
                  <c:v>26522</c:v>
                </c:pt>
                <c:pt idx="554">
                  <c:v>26529</c:v>
                </c:pt>
                <c:pt idx="555">
                  <c:v>26536</c:v>
                </c:pt>
                <c:pt idx="556">
                  <c:v>26543</c:v>
                </c:pt>
                <c:pt idx="557">
                  <c:v>26550</c:v>
                </c:pt>
                <c:pt idx="558">
                  <c:v>26557</c:v>
                </c:pt>
                <c:pt idx="559">
                  <c:v>26564</c:v>
                </c:pt>
                <c:pt idx="560">
                  <c:v>26571</c:v>
                </c:pt>
                <c:pt idx="561">
                  <c:v>26578</c:v>
                </c:pt>
                <c:pt idx="562">
                  <c:v>26585</c:v>
                </c:pt>
                <c:pt idx="563">
                  <c:v>26592</c:v>
                </c:pt>
                <c:pt idx="564">
                  <c:v>26599</c:v>
                </c:pt>
                <c:pt idx="565">
                  <c:v>26606</c:v>
                </c:pt>
                <c:pt idx="566">
                  <c:v>26613</c:v>
                </c:pt>
                <c:pt idx="567">
                  <c:v>26620</c:v>
                </c:pt>
                <c:pt idx="568">
                  <c:v>26627</c:v>
                </c:pt>
                <c:pt idx="569">
                  <c:v>26634</c:v>
                </c:pt>
                <c:pt idx="570">
                  <c:v>26641</c:v>
                </c:pt>
                <c:pt idx="571">
                  <c:v>26648</c:v>
                </c:pt>
                <c:pt idx="572">
                  <c:v>26655</c:v>
                </c:pt>
                <c:pt idx="573">
                  <c:v>26662</c:v>
                </c:pt>
                <c:pt idx="574">
                  <c:v>26669</c:v>
                </c:pt>
                <c:pt idx="575">
                  <c:v>26676</c:v>
                </c:pt>
                <c:pt idx="576">
                  <c:v>26683</c:v>
                </c:pt>
                <c:pt idx="577">
                  <c:v>26690</c:v>
                </c:pt>
                <c:pt idx="578">
                  <c:v>26697</c:v>
                </c:pt>
                <c:pt idx="579">
                  <c:v>26704</c:v>
                </c:pt>
                <c:pt idx="580">
                  <c:v>26711</c:v>
                </c:pt>
                <c:pt idx="581">
                  <c:v>26718</c:v>
                </c:pt>
                <c:pt idx="582">
                  <c:v>26725</c:v>
                </c:pt>
                <c:pt idx="583">
                  <c:v>26732</c:v>
                </c:pt>
                <c:pt idx="584">
                  <c:v>26739</c:v>
                </c:pt>
                <c:pt idx="585">
                  <c:v>26746</c:v>
                </c:pt>
                <c:pt idx="586">
                  <c:v>26753</c:v>
                </c:pt>
                <c:pt idx="587">
                  <c:v>26760</c:v>
                </c:pt>
                <c:pt idx="588">
                  <c:v>26767</c:v>
                </c:pt>
                <c:pt idx="589">
                  <c:v>26774</c:v>
                </c:pt>
                <c:pt idx="590">
                  <c:v>26781</c:v>
                </c:pt>
                <c:pt idx="591">
                  <c:v>26788</c:v>
                </c:pt>
                <c:pt idx="592">
                  <c:v>26795</c:v>
                </c:pt>
                <c:pt idx="593">
                  <c:v>26802</c:v>
                </c:pt>
                <c:pt idx="594">
                  <c:v>26809</c:v>
                </c:pt>
                <c:pt idx="595">
                  <c:v>26816</c:v>
                </c:pt>
                <c:pt idx="596">
                  <c:v>26823</c:v>
                </c:pt>
                <c:pt idx="597">
                  <c:v>26830</c:v>
                </c:pt>
                <c:pt idx="598">
                  <c:v>26837</c:v>
                </c:pt>
                <c:pt idx="599">
                  <c:v>26844</c:v>
                </c:pt>
                <c:pt idx="600">
                  <c:v>26851</c:v>
                </c:pt>
                <c:pt idx="601">
                  <c:v>26858</c:v>
                </c:pt>
                <c:pt idx="602">
                  <c:v>26865</c:v>
                </c:pt>
                <c:pt idx="603">
                  <c:v>26872</c:v>
                </c:pt>
                <c:pt idx="604">
                  <c:v>26879</c:v>
                </c:pt>
                <c:pt idx="605">
                  <c:v>26886</c:v>
                </c:pt>
                <c:pt idx="606">
                  <c:v>26893</c:v>
                </c:pt>
                <c:pt idx="607">
                  <c:v>26900</c:v>
                </c:pt>
                <c:pt idx="608">
                  <c:v>26907</c:v>
                </c:pt>
                <c:pt idx="609">
                  <c:v>26914</c:v>
                </c:pt>
                <c:pt idx="610">
                  <c:v>26921</c:v>
                </c:pt>
                <c:pt idx="611">
                  <c:v>26928</c:v>
                </c:pt>
                <c:pt idx="612">
                  <c:v>26935</c:v>
                </c:pt>
                <c:pt idx="613">
                  <c:v>26942</c:v>
                </c:pt>
                <c:pt idx="614">
                  <c:v>26949</c:v>
                </c:pt>
                <c:pt idx="615">
                  <c:v>26956</c:v>
                </c:pt>
                <c:pt idx="616">
                  <c:v>26963</c:v>
                </c:pt>
                <c:pt idx="617">
                  <c:v>26970</c:v>
                </c:pt>
                <c:pt idx="618">
                  <c:v>26977</c:v>
                </c:pt>
                <c:pt idx="619">
                  <c:v>26984</c:v>
                </c:pt>
                <c:pt idx="620">
                  <c:v>26991</c:v>
                </c:pt>
                <c:pt idx="621">
                  <c:v>26998</c:v>
                </c:pt>
                <c:pt idx="622">
                  <c:v>27005</c:v>
                </c:pt>
                <c:pt idx="623">
                  <c:v>27012</c:v>
                </c:pt>
                <c:pt idx="624">
                  <c:v>27019</c:v>
                </c:pt>
                <c:pt idx="625">
                  <c:v>27026</c:v>
                </c:pt>
                <c:pt idx="626">
                  <c:v>27033</c:v>
                </c:pt>
                <c:pt idx="627">
                  <c:v>27040</c:v>
                </c:pt>
                <c:pt idx="628">
                  <c:v>27047</c:v>
                </c:pt>
                <c:pt idx="629">
                  <c:v>27054</c:v>
                </c:pt>
                <c:pt idx="630">
                  <c:v>27061</c:v>
                </c:pt>
                <c:pt idx="631">
                  <c:v>27068</c:v>
                </c:pt>
                <c:pt idx="632">
                  <c:v>27075</c:v>
                </c:pt>
                <c:pt idx="633">
                  <c:v>27082</c:v>
                </c:pt>
                <c:pt idx="634">
                  <c:v>27089</c:v>
                </c:pt>
                <c:pt idx="635">
                  <c:v>27096</c:v>
                </c:pt>
                <c:pt idx="636">
                  <c:v>27103</c:v>
                </c:pt>
                <c:pt idx="637">
                  <c:v>27110</c:v>
                </c:pt>
                <c:pt idx="638">
                  <c:v>27117</c:v>
                </c:pt>
                <c:pt idx="639">
                  <c:v>27124</c:v>
                </c:pt>
                <c:pt idx="640">
                  <c:v>27131</c:v>
                </c:pt>
                <c:pt idx="641">
                  <c:v>27138</c:v>
                </c:pt>
                <c:pt idx="642">
                  <c:v>27145</c:v>
                </c:pt>
                <c:pt idx="643">
                  <c:v>27152</c:v>
                </c:pt>
                <c:pt idx="644">
                  <c:v>27159</c:v>
                </c:pt>
                <c:pt idx="645">
                  <c:v>27166</c:v>
                </c:pt>
                <c:pt idx="646">
                  <c:v>27173</c:v>
                </c:pt>
                <c:pt idx="647">
                  <c:v>27180</c:v>
                </c:pt>
                <c:pt idx="648">
                  <c:v>27187</c:v>
                </c:pt>
                <c:pt idx="649">
                  <c:v>27194</c:v>
                </c:pt>
                <c:pt idx="650">
                  <c:v>27201</c:v>
                </c:pt>
                <c:pt idx="651">
                  <c:v>27208</c:v>
                </c:pt>
                <c:pt idx="652">
                  <c:v>27215</c:v>
                </c:pt>
                <c:pt idx="653">
                  <c:v>27222</c:v>
                </c:pt>
                <c:pt idx="654">
                  <c:v>27229</c:v>
                </c:pt>
                <c:pt idx="655">
                  <c:v>27236</c:v>
                </c:pt>
                <c:pt idx="656">
                  <c:v>27243</c:v>
                </c:pt>
                <c:pt idx="657">
                  <c:v>27250</c:v>
                </c:pt>
                <c:pt idx="658">
                  <c:v>27257</c:v>
                </c:pt>
                <c:pt idx="659">
                  <c:v>27264</c:v>
                </c:pt>
                <c:pt idx="660">
                  <c:v>27271</c:v>
                </c:pt>
                <c:pt idx="661">
                  <c:v>27278</c:v>
                </c:pt>
                <c:pt idx="662">
                  <c:v>27285</c:v>
                </c:pt>
                <c:pt idx="663">
                  <c:v>27292</c:v>
                </c:pt>
                <c:pt idx="664">
                  <c:v>27299</c:v>
                </c:pt>
                <c:pt idx="665">
                  <c:v>27306</c:v>
                </c:pt>
                <c:pt idx="666">
                  <c:v>27313</c:v>
                </c:pt>
                <c:pt idx="667">
                  <c:v>27320</c:v>
                </c:pt>
                <c:pt idx="668">
                  <c:v>27327</c:v>
                </c:pt>
                <c:pt idx="669">
                  <c:v>27334</c:v>
                </c:pt>
                <c:pt idx="670">
                  <c:v>27341</c:v>
                </c:pt>
                <c:pt idx="671">
                  <c:v>27348</c:v>
                </c:pt>
                <c:pt idx="672">
                  <c:v>27355</c:v>
                </c:pt>
                <c:pt idx="673">
                  <c:v>27362</c:v>
                </c:pt>
                <c:pt idx="674">
                  <c:v>27369</c:v>
                </c:pt>
                <c:pt idx="675">
                  <c:v>27376</c:v>
                </c:pt>
                <c:pt idx="676">
                  <c:v>27383</c:v>
                </c:pt>
                <c:pt idx="677">
                  <c:v>27390</c:v>
                </c:pt>
                <c:pt idx="678">
                  <c:v>27397</c:v>
                </c:pt>
                <c:pt idx="679">
                  <c:v>27404</c:v>
                </c:pt>
                <c:pt idx="680">
                  <c:v>27411</c:v>
                </c:pt>
                <c:pt idx="681">
                  <c:v>27418</c:v>
                </c:pt>
                <c:pt idx="682">
                  <c:v>27425</c:v>
                </c:pt>
                <c:pt idx="683">
                  <c:v>27432</c:v>
                </c:pt>
                <c:pt idx="684">
                  <c:v>27439</c:v>
                </c:pt>
                <c:pt idx="685">
                  <c:v>27446</c:v>
                </c:pt>
                <c:pt idx="686">
                  <c:v>27453</c:v>
                </c:pt>
                <c:pt idx="687">
                  <c:v>27460</c:v>
                </c:pt>
                <c:pt idx="688">
                  <c:v>27467</c:v>
                </c:pt>
                <c:pt idx="689">
                  <c:v>27474</c:v>
                </c:pt>
                <c:pt idx="690">
                  <c:v>27481</c:v>
                </c:pt>
                <c:pt idx="691">
                  <c:v>27488</c:v>
                </c:pt>
                <c:pt idx="692">
                  <c:v>27495</c:v>
                </c:pt>
                <c:pt idx="693">
                  <c:v>27502</c:v>
                </c:pt>
                <c:pt idx="694">
                  <c:v>27509</c:v>
                </c:pt>
                <c:pt idx="695">
                  <c:v>27516</c:v>
                </c:pt>
                <c:pt idx="696">
                  <c:v>27523</c:v>
                </c:pt>
                <c:pt idx="697">
                  <c:v>27530</c:v>
                </c:pt>
                <c:pt idx="698">
                  <c:v>27537</c:v>
                </c:pt>
                <c:pt idx="699">
                  <c:v>27544</c:v>
                </c:pt>
                <c:pt idx="700">
                  <c:v>27551</c:v>
                </c:pt>
                <c:pt idx="701">
                  <c:v>27558</c:v>
                </c:pt>
                <c:pt idx="702">
                  <c:v>27565</c:v>
                </c:pt>
                <c:pt idx="703">
                  <c:v>27572</c:v>
                </c:pt>
                <c:pt idx="704">
                  <c:v>27579</c:v>
                </c:pt>
                <c:pt idx="705">
                  <c:v>27586</c:v>
                </c:pt>
                <c:pt idx="706">
                  <c:v>27593</c:v>
                </c:pt>
                <c:pt idx="707">
                  <c:v>27600</c:v>
                </c:pt>
                <c:pt idx="708">
                  <c:v>27607</c:v>
                </c:pt>
                <c:pt idx="709">
                  <c:v>27614</c:v>
                </c:pt>
                <c:pt idx="710">
                  <c:v>27621</c:v>
                </c:pt>
                <c:pt idx="711">
                  <c:v>27628</c:v>
                </c:pt>
                <c:pt idx="712">
                  <c:v>27635</c:v>
                </c:pt>
                <c:pt idx="713">
                  <c:v>27642</c:v>
                </c:pt>
                <c:pt idx="714">
                  <c:v>27649</c:v>
                </c:pt>
                <c:pt idx="715">
                  <c:v>27656</c:v>
                </c:pt>
                <c:pt idx="716">
                  <c:v>27663</c:v>
                </c:pt>
                <c:pt idx="717">
                  <c:v>27670</c:v>
                </c:pt>
                <c:pt idx="718">
                  <c:v>27677</c:v>
                </c:pt>
                <c:pt idx="719">
                  <c:v>27684</c:v>
                </c:pt>
                <c:pt idx="720">
                  <c:v>27691</c:v>
                </c:pt>
                <c:pt idx="721">
                  <c:v>27698</c:v>
                </c:pt>
                <c:pt idx="722">
                  <c:v>27705</c:v>
                </c:pt>
                <c:pt idx="723">
                  <c:v>27712</c:v>
                </c:pt>
                <c:pt idx="724">
                  <c:v>27719</c:v>
                </c:pt>
                <c:pt idx="725">
                  <c:v>27726</c:v>
                </c:pt>
                <c:pt idx="726">
                  <c:v>27733</c:v>
                </c:pt>
                <c:pt idx="727">
                  <c:v>27740</c:v>
                </c:pt>
                <c:pt idx="728">
                  <c:v>27747</c:v>
                </c:pt>
                <c:pt idx="729">
                  <c:v>27754</c:v>
                </c:pt>
                <c:pt idx="730">
                  <c:v>27761</c:v>
                </c:pt>
                <c:pt idx="731">
                  <c:v>27768</c:v>
                </c:pt>
                <c:pt idx="732">
                  <c:v>27775</c:v>
                </c:pt>
                <c:pt idx="733">
                  <c:v>27782</c:v>
                </c:pt>
                <c:pt idx="734">
                  <c:v>27789</c:v>
                </c:pt>
                <c:pt idx="735">
                  <c:v>27796</c:v>
                </c:pt>
                <c:pt idx="736">
                  <c:v>27803</c:v>
                </c:pt>
                <c:pt idx="737">
                  <c:v>27810</c:v>
                </c:pt>
                <c:pt idx="738">
                  <c:v>27817</c:v>
                </c:pt>
                <c:pt idx="739">
                  <c:v>27824</c:v>
                </c:pt>
                <c:pt idx="740">
                  <c:v>27831</c:v>
                </c:pt>
                <c:pt idx="741">
                  <c:v>27838</c:v>
                </c:pt>
                <c:pt idx="742">
                  <c:v>27845</c:v>
                </c:pt>
                <c:pt idx="743">
                  <c:v>27852</c:v>
                </c:pt>
                <c:pt idx="744">
                  <c:v>27859</c:v>
                </c:pt>
                <c:pt idx="745">
                  <c:v>27866</c:v>
                </c:pt>
                <c:pt idx="746">
                  <c:v>27873</c:v>
                </c:pt>
                <c:pt idx="747">
                  <c:v>27880</c:v>
                </c:pt>
                <c:pt idx="748">
                  <c:v>27887</c:v>
                </c:pt>
                <c:pt idx="749">
                  <c:v>27894</c:v>
                </c:pt>
                <c:pt idx="750">
                  <c:v>27901</c:v>
                </c:pt>
                <c:pt idx="751">
                  <c:v>27908</c:v>
                </c:pt>
                <c:pt idx="752">
                  <c:v>27915</c:v>
                </c:pt>
                <c:pt idx="753">
                  <c:v>27922</c:v>
                </c:pt>
                <c:pt idx="754">
                  <c:v>27929</c:v>
                </c:pt>
                <c:pt idx="755">
                  <c:v>27936</c:v>
                </c:pt>
                <c:pt idx="756">
                  <c:v>27943</c:v>
                </c:pt>
                <c:pt idx="757">
                  <c:v>27950</c:v>
                </c:pt>
                <c:pt idx="758">
                  <c:v>27957</c:v>
                </c:pt>
                <c:pt idx="759">
                  <c:v>27964</c:v>
                </c:pt>
                <c:pt idx="760">
                  <c:v>27971</c:v>
                </c:pt>
                <c:pt idx="761">
                  <c:v>27978</c:v>
                </c:pt>
                <c:pt idx="762">
                  <c:v>27985</c:v>
                </c:pt>
                <c:pt idx="763">
                  <c:v>27992</c:v>
                </c:pt>
                <c:pt idx="764">
                  <c:v>27999</c:v>
                </c:pt>
                <c:pt idx="765">
                  <c:v>28006</c:v>
                </c:pt>
                <c:pt idx="766">
                  <c:v>28013</c:v>
                </c:pt>
                <c:pt idx="767">
                  <c:v>28020</c:v>
                </c:pt>
                <c:pt idx="768">
                  <c:v>28027</c:v>
                </c:pt>
                <c:pt idx="769">
                  <c:v>28034</c:v>
                </c:pt>
                <c:pt idx="770">
                  <c:v>28041</c:v>
                </c:pt>
                <c:pt idx="771">
                  <c:v>28048</c:v>
                </c:pt>
                <c:pt idx="772">
                  <c:v>28055</c:v>
                </c:pt>
                <c:pt idx="773">
                  <c:v>28062</c:v>
                </c:pt>
                <c:pt idx="774">
                  <c:v>28069</c:v>
                </c:pt>
                <c:pt idx="775">
                  <c:v>28076</c:v>
                </c:pt>
                <c:pt idx="776">
                  <c:v>28083</c:v>
                </c:pt>
                <c:pt idx="777">
                  <c:v>28090</c:v>
                </c:pt>
                <c:pt idx="778">
                  <c:v>28097</c:v>
                </c:pt>
                <c:pt idx="779">
                  <c:v>28104</c:v>
                </c:pt>
                <c:pt idx="780">
                  <c:v>28111</c:v>
                </c:pt>
                <c:pt idx="781">
                  <c:v>28118</c:v>
                </c:pt>
                <c:pt idx="782">
                  <c:v>28125</c:v>
                </c:pt>
                <c:pt idx="783">
                  <c:v>28132</c:v>
                </c:pt>
                <c:pt idx="784">
                  <c:v>28139</c:v>
                </c:pt>
                <c:pt idx="785">
                  <c:v>28146</c:v>
                </c:pt>
                <c:pt idx="786">
                  <c:v>28153</c:v>
                </c:pt>
                <c:pt idx="787">
                  <c:v>28160</c:v>
                </c:pt>
                <c:pt idx="788">
                  <c:v>28167</c:v>
                </c:pt>
                <c:pt idx="789">
                  <c:v>28174</c:v>
                </c:pt>
                <c:pt idx="790">
                  <c:v>28181</c:v>
                </c:pt>
                <c:pt idx="791">
                  <c:v>28188</c:v>
                </c:pt>
                <c:pt idx="792">
                  <c:v>28195</c:v>
                </c:pt>
                <c:pt idx="793">
                  <c:v>28202</c:v>
                </c:pt>
                <c:pt idx="794">
                  <c:v>28209</c:v>
                </c:pt>
                <c:pt idx="795">
                  <c:v>28216</c:v>
                </c:pt>
                <c:pt idx="796">
                  <c:v>28223</c:v>
                </c:pt>
                <c:pt idx="797">
                  <c:v>28230</c:v>
                </c:pt>
                <c:pt idx="798">
                  <c:v>28237</c:v>
                </c:pt>
                <c:pt idx="799">
                  <c:v>28244</c:v>
                </c:pt>
                <c:pt idx="800">
                  <c:v>28251</c:v>
                </c:pt>
                <c:pt idx="801">
                  <c:v>28258</c:v>
                </c:pt>
                <c:pt idx="802">
                  <c:v>28265</c:v>
                </c:pt>
                <c:pt idx="803">
                  <c:v>28272</c:v>
                </c:pt>
                <c:pt idx="804">
                  <c:v>28279</c:v>
                </c:pt>
                <c:pt idx="805">
                  <c:v>28286</c:v>
                </c:pt>
                <c:pt idx="806">
                  <c:v>28293</c:v>
                </c:pt>
                <c:pt idx="807">
                  <c:v>28300</c:v>
                </c:pt>
                <c:pt idx="808">
                  <c:v>28307</c:v>
                </c:pt>
                <c:pt idx="809">
                  <c:v>28314</c:v>
                </c:pt>
                <c:pt idx="810">
                  <c:v>28321</c:v>
                </c:pt>
                <c:pt idx="811">
                  <c:v>28328</c:v>
                </c:pt>
                <c:pt idx="812">
                  <c:v>28335</c:v>
                </c:pt>
                <c:pt idx="813">
                  <c:v>28342</c:v>
                </c:pt>
                <c:pt idx="814">
                  <c:v>28349</c:v>
                </c:pt>
                <c:pt idx="815">
                  <c:v>28356</c:v>
                </c:pt>
                <c:pt idx="816">
                  <c:v>28363</c:v>
                </c:pt>
                <c:pt idx="817">
                  <c:v>28370</c:v>
                </c:pt>
                <c:pt idx="818">
                  <c:v>28377</c:v>
                </c:pt>
                <c:pt idx="819">
                  <c:v>28384</c:v>
                </c:pt>
                <c:pt idx="820">
                  <c:v>28391</c:v>
                </c:pt>
                <c:pt idx="821">
                  <c:v>28398</c:v>
                </c:pt>
                <c:pt idx="822">
                  <c:v>28405</c:v>
                </c:pt>
                <c:pt idx="823">
                  <c:v>28412</c:v>
                </c:pt>
                <c:pt idx="824">
                  <c:v>28419</c:v>
                </c:pt>
                <c:pt idx="825">
                  <c:v>28426</c:v>
                </c:pt>
                <c:pt idx="826">
                  <c:v>28433</c:v>
                </c:pt>
                <c:pt idx="827">
                  <c:v>28440</c:v>
                </c:pt>
                <c:pt idx="828">
                  <c:v>28447</c:v>
                </c:pt>
                <c:pt idx="829">
                  <c:v>28454</c:v>
                </c:pt>
                <c:pt idx="830">
                  <c:v>28461</c:v>
                </c:pt>
                <c:pt idx="831">
                  <c:v>28468</c:v>
                </c:pt>
                <c:pt idx="832">
                  <c:v>28475</c:v>
                </c:pt>
                <c:pt idx="833">
                  <c:v>28482</c:v>
                </c:pt>
                <c:pt idx="834">
                  <c:v>28489</c:v>
                </c:pt>
                <c:pt idx="835">
                  <c:v>28496</c:v>
                </c:pt>
                <c:pt idx="836">
                  <c:v>28503</c:v>
                </c:pt>
                <c:pt idx="837">
                  <c:v>28510</c:v>
                </c:pt>
                <c:pt idx="838">
                  <c:v>28517</c:v>
                </c:pt>
                <c:pt idx="839">
                  <c:v>28524</c:v>
                </c:pt>
                <c:pt idx="840">
                  <c:v>28531</c:v>
                </c:pt>
                <c:pt idx="841">
                  <c:v>28538</c:v>
                </c:pt>
                <c:pt idx="842">
                  <c:v>28545</c:v>
                </c:pt>
                <c:pt idx="843">
                  <c:v>28552</c:v>
                </c:pt>
                <c:pt idx="844">
                  <c:v>28559</c:v>
                </c:pt>
                <c:pt idx="845">
                  <c:v>28566</c:v>
                </c:pt>
                <c:pt idx="846">
                  <c:v>28573</c:v>
                </c:pt>
                <c:pt idx="847">
                  <c:v>28580</c:v>
                </c:pt>
                <c:pt idx="848">
                  <c:v>28587</c:v>
                </c:pt>
                <c:pt idx="849">
                  <c:v>28594</c:v>
                </c:pt>
                <c:pt idx="850">
                  <c:v>28601</c:v>
                </c:pt>
                <c:pt idx="851">
                  <c:v>28608</c:v>
                </c:pt>
                <c:pt idx="852">
                  <c:v>28615</c:v>
                </c:pt>
                <c:pt idx="853">
                  <c:v>28622</c:v>
                </c:pt>
                <c:pt idx="854">
                  <c:v>28629</c:v>
                </c:pt>
                <c:pt idx="855">
                  <c:v>28636</c:v>
                </c:pt>
                <c:pt idx="856">
                  <c:v>28643</c:v>
                </c:pt>
                <c:pt idx="857">
                  <c:v>28650</c:v>
                </c:pt>
                <c:pt idx="858">
                  <c:v>28657</c:v>
                </c:pt>
                <c:pt idx="859">
                  <c:v>28664</c:v>
                </c:pt>
                <c:pt idx="860">
                  <c:v>28671</c:v>
                </c:pt>
                <c:pt idx="861">
                  <c:v>28678</c:v>
                </c:pt>
                <c:pt idx="862">
                  <c:v>28685</c:v>
                </c:pt>
                <c:pt idx="863">
                  <c:v>28692</c:v>
                </c:pt>
                <c:pt idx="864">
                  <c:v>28699</c:v>
                </c:pt>
                <c:pt idx="865">
                  <c:v>28706</c:v>
                </c:pt>
                <c:pt idx="866">
                  <c:v>28713</c:v>
                </c:pt>
                <c:pt idx="867">
                  <c:v>28720</c:v>
                </c:pt>
                <c:pt idx="868">
                  <c:v>28727</c:v>
                </c:pt>
                <c:pt idx="869">
                  <c:v>28734</c:v>
                </c:pt>
                <c:pt idx="870">
                  <c:v>28741</c:v>
                </c:pt>
                <c:pt idx="871">
                  <c:v>28748</c:v>
                </c:pt>
                <c:pt idx="872">
                  <c:v>28755</c:v>
                </c:pt>
                <c:pt idx="873">
                  <c:v>28762</c:v>
                </c:pt>
                <c:pt idx="874">
                  <c:v>28769</c:v>
                </c:pt>
                <c:pt idx="875">
                  <c:v>28776</c:v>
                </c:pt>
                <c:pt idx="876">
                  <c:v>28783</c:v>
                </c:pt>
                <c:pt idx="877">
                  <c:v>28790</c:v>
                </c:pt>
                <c:pt idx="878">
                  <c:v>28797</c:v>
                </c:pt>
                <c:pt idx="879">
                  <c:v>28804</c:v>
                </c:pt>
                <c:pt idx="880">
                  <c:v>28811</c:v>
                </c:pt>
                <c:pt idx="881">
                  <c:v>28818</c:v>
                </c:pt>
                <c:pt idx="882">
                  <c:v>28825</c:v>
                </c:pt>
                <c:pt idx="883">
                  <c:v>28832</c:v>
                </c:pt>
                <c:pt idx="884">
                  <c:v>28839</c:v>
                </c:pt>
                <c:pt idx="885">
                  <c:v>28846</c:v>
                </c:pt>
                <c:pt idx="886">
                  <c:v>28853</c:v>
                </c:pt>
                <c:pt idx="887">
                  <c:v>28860</c:v>
                </c:pt>
                <c:pt idx="888">
                  <c:v>28867</c:v>
                </c:pt>
                <c:pt idx="889">
                  <c:v>28874</c:v>
                </c:pt>
                <c:pt idx="890">
                  <c:v>28881</c:v>
                </c:pt>
                <c:pt idx="891">
                  <c:v>28888</c:v>
                </c:pt>
                <c:pt idx="892">
                  <c:v>28895</c:v>
                </c:pt>
                <c:pt idx="893">
                  <c:v>28902</c:v>
                </c:pt>
                <c:pt idx="894">
                  <c:v>28909</c:v>
                </c:pt>
                <c:pt idx="895">
                  <c:v>28916</c:v>
                </c:pt>
                <c:pt idx="896">
                  <c:v>28923</c:v>
                </c:pt>
                <c:pt idx="897">
                  <c:v>28930</c:v>
                </c:pt>
                <c:pt idx="898">
                  <c:v>28937</c:v>
                </c:pt>
                <c:pt idx="899">
                  <c:v>28944</c:v>
                </c:pt>
                <c:pt idx="900">
                  <c:v>28951</c:v>
                </c:pt>
                <c:pt idx="901">
                  <c:v>28958</c:v>
                </c:pt>
                <c:pt idx="902">
                  <c:v>28965</c:v>
                </c:pt>
                <c:pt idx="903">
                  <c:v>28972</c:v>
                </c:pt>
                <c:pt idx="904">
                  <c:v>28979</c:v>
                </c:pt>
                <c:pt idx="905">
                  <c:v>28986</c:v>
                </c:pt>
                <c:pt idx="906">
                  <c:v>28993</c:v>
                </c:pt>
                <c:pt idx="907">
                  <c:v>29000</c:v>
                </c:pt>
                <c:pt idx="908">
                  <c:v>29007</c:v>
                </c:pt>
                <c:pt idx="909">
                  <c:v>29014</c:v>
                </c:pt>
                <c:pt idx="910">
                  <c:v>29021</c:v>
                </c:pt>
                <c:pt idx="911">
                  <c:v>29028</c:v>
                </c:pt>
                <c:pt idx="912">
                  <c:v>29035</c:v>
                </c:pt>
                <c:pt idx="913">
                  <c:v>29042</c:v>
                </c:pt>
                <c:pt idx="914">
                  <c:v>29049</c:v>
                </c:pt>
                <c:pt idx="915">
                  <c:v>29056</c:v>
                </c:pt>
                <c:pt idx="916">
                  <c:v>29063</c:v>
                </c:pt>
                <c:pt idx="917">
                  <c:v>29070</c:v>
                </c:pt>
                <c:pt idx="918">
                  <c:v>29077</c:v>
                </c:pt>
                <c:pt idx="919">
                  <c:v>29084</c:v>
                </c:pt>
                <c:pt idx="920">
                  <c:v>29091</c:v>
                </c:pt>
                <c:pt idx="921">
                  <c:v>29098</c:v>
                </c:pt>
                <c:pt idx="922">
                  <c:v>29105</c:v>
                </c:pt>
                <c:pt idx="923">
                  <c:v>29112</c:v>
                </c:pt>
                <c:pt idx="924">
                  <c:v>29119</c:v>
                </c:pt>
                <c:pt idx="925">
                  <c:v>29126</c:v>
                </c:pt>
                <c:pt idx="926">
                  <c:v>29133</c:v>
                </c:pt>
                <c:pt idx="927">
                  <c:v>29140</c:v>
                </c:pt>
                <c:pt idx="928">
                  <c:v>29147</c:v>
                </c:pt>
                <c:pt idx="929">
                  <c:v>29154</c:v>
                </c:pt>
                <c:pt idx="930">
                  <c:v>29161</c:v>
                </c:pt>
                <c:pt idx="931">
                  <c:v>29168</c:v>
                </c:pt>
                <c:pt idx="932">
                  <c:v>29175</c:v>
                </c:pt>
                <c:pt idx="933">
                  <c:v>29182</c:v>
                </c:pt>
                <c:pt idx="934">
                  <c:v>29189</c:v>
                </c:pt>
                <c:pt idx="935">
                  <c:v>29196</c:v>
                </c:pt>
                <c:pt idx="936">
                  <c:v>29203</c:v>
                </c:pt>
                <c:pt idx="937">
                  <c:v>29210</c:v>
                </c:pt>
                <c:pt idx="938">
                  <c:v>29217</c:v>
                </c:pt>
                <c:pt idx="939">
                  <c:v>29224</c:v>
                </c:pt>
                <c:pt idx="940">
                  <c:v>29231</c:v>
                </c:pt>
                <c:pt idx="941">
                  <c:v>29238</c:v>
                </c:pt>
                <c:pt idx="942">
                  <c:v>29245</c:v>
                </c:pt>
                <c:pt idx="943">
                  <c:v>29252</c:v>
                </c:pt>
                <c:pt idx="944">
                  <c:v>29259</c:v>
                </c:pt>
                <c:pt idx="945">
                  <c:v>29266</c:v>
                </c:pt>
                <c:pt idx="946">
                  <c:v>29273</c:v>
                </c:pt>
                <c:pt idx="947">
                  <c:v>29280</c:v>
                </c:pt>
                <c:pt idx="948">
                  <c:v>29287</c:v>
                </c:pt>
                <c:pt idx="949">
                  <c:v>29294</c:v>
                </c:pt>
                <c:pt idx="950">
                  <c:v>29301</c:v>
                </c:pt>
                <c:pt idx="951">
                  <c:v>29308</c:v>
                </c:pt>
                <c:pt idx="952">
                  <c:v>29315</c:v>
                </c:pt>
                <c:pt idx="953">
                  <c:v>29322</c:v>
                </c:pt>
                <c:pt idx="954">
                  <c:v>29329</c:v>
                </c:pt>
                <c:pt idx="955">
                  <c:v>29336</c:v>
                </c:pt>
                <c:pt idx="956">
                  <c:v>29343</c:v>
                </c:pt>
                <c:pt idx="957">
                  <c:v>29350</c:v>
                </c:pt>
                <c:pt idx="958">
                  <c:v>29357</c:v>
                </c:pt>
                <c:pt idx="959">
                  <c:v>29364</c:v>
                </c:pt>
                <c:pt idx="960">
                  <c:v>29371</c:v>
                </c:pt>
                <c:pt idx="961">
                  <c:v>29378</c:v>
                </c:pt>
                <c:pt idx="962">
                  <c:v>29385</c:v>
                </c:pt>
                <c:pt idx="963">
                  <c:v>29392</c:v>
                </c:pt>
                <c:pt idx="964">
                  <c:v>29399</c:v>
                </c:pt>
                <c:pt idx="965">
                  <c:v>29406</c:v>
                </c:pt>
                <c:pt idx="966">
                  <c:v>29413</c:v>
                </c:pt>
                <c:pt idx="967">
                  <c:v>29420</c:v>
                </c:pt>
                <c:pt idx="968">
                  <c:v>29427</c:v>
                </c:pt>
                <c:pt idx="969">
                  <c:v>29434</c:v>
                </c:pt>
                <c:pt idx="970">
                  <c:v>29441</c:v>
                </c:pt>
                <c:pt idx="971">
                  <c:v>29448</c:v>
                </c:pt>
                <c:pt idx="972">
                  <c:v>29455</c:v>
                </c:pt>
                <c:pt idx="973">
                  <c:v>29462</c:v>
                </c:pt>
                <c:pt idx="974">
                  <c:v>29469</c:v>
                </c:pt>
                <c:pt idx="975">
                  <c:v>29476</c:v>
                </c:pt>
                <c:pt idx="976">
                  <c:v>29483</c:v>
                </c:pt>
                <c:pt idx="977">
                  <c:v>29490</c:v>
                </c:pt>
                <c:pt idx="978">
                  <c:v>29497</c:v>
                </c:pt>
                <c:pt idx="979">
                  <c:v>29504</c:v>
                </c:pt>
                <c:pt idx="980">
                  <c:v>29511</c:v>
                </c:pt>
                <c:pt idx="981">
                  <c:v>29518</c:v>
                </c:pt>
                <c:pt idx="982">
                  <c:v>29525</c:v>
                </c:pt>
                <c:pt idx="983">
                  <c:v>29532</c:v>
                </c:pt>
                <c:pt idx="984">
                  <c:v>29539</c:v>
                </c:pt>
                <c:pt idx="985">
                  <c:v>29546</c:v>
                </c:pt>
                <c:pt idx="986">
                  <c:v>29553</c:v>
                </c:pt>
                <c:pt idx="987">
                  <c:v>29560</c:v>
                </c:pt>
                <c:pt idx="988">
                  <c:v>29567</c:v>
                </c:pt>
                <c:pt idx="989">
                  <c:v>29574</c:v>
                </c:pt>
                <c:pt idx="990">
                  <c:v>29581</c:v>
                </c:pt>
                <c:pt idx="991">
                  <c:v>29588</c:v>
                </c:pt>
                <c:pt idx="992">
                  <c:v>29595</c:v>
                </c:pt>
                <c:pt idx="993">
                  <c:v>29602</c:v>
                </c:pt>
                <c:pt idx="994">
                  <c:v>29609</c:v>
                </c:pt>
                <c:pt idx="995">
                  <c:v>29616</c:v>
                </c:pt>
                <c:pt idx="996">
                  <c:v>29623</c:v>
                </c:pt>
                <c:pt idx="997">
                  <c:v>29630</c:v>
                </c:pt>
                <c:pt idx="998">
                  <c:v>29637</c:v>
                </c:pt>
                <c:pt idx="999">
                  <c:v>29644</c:v>
                </c:pt>
                <c:pt idx="1000">
                  <c:v>29651</c:v>
                </c:pt>
                <c:pt idx="1001">
                  <c:v>29658</c:v>
                </c:pt>
                <c:pt idx="1002">
                  <c:v>29665</c:v>
                </c:pt>
                <c:pt idx="1003">
                  <c:v>29672</c:v>
                </c:pt>
                <c:pt idx="1004">
                  <c:v>29679</c:v>
                </c:pt>
                <c:pt idx="1005">
                  <c:v>29686</c:v>
                </c:pt>
                <c:pt idx="1006">
                  <c:v>29693</c:v>
                </c:pt>
                <c:pt idx="1007">
                  <c:v>29700</c:v>
                </c:pt>
                <c:pt idx="1008">
                  <c:v>29707</c:v>
                </c:pt>
                <c:pt idx="1009">
                  <c:v>29714</c:v>
                </c:pt>
                <c:pt idx="1010">
                  <c:v>29721</c:v>
                </c:pt>
                <c:pt idx="1011">
                  <c:v>29728</c:v>
                </c:pt>
                <c:pt idx="1012">
                  <c:v>29735</c:v>
                </c:pt>
                <c:pt idx="1013">
                  <c:v>29742</c:v>
                </c:pt>
                <c:pt idx="1014">
                  <c:v>29749</c:v>
                </c:pt>
                <c:pt idx="1015">
                  <c:v>29756</c:v>
                </c:pt>
                <c:pt idx="1016">
                  <c:v>29763</c:v>
                </c:pt>
                <c:pt idx="1017">
                  <c:v>29770</c:v>
                </c:pt>
                <c:pt idx="1018">
                  <c:v>29777</c:v>
                </c:pt>
                <c:pt idx="1019">
                  <c:v>29784</c:v>
                </c:pt>
                <c:pt idx="1020">
                  <c:v>29791</c:v>
                </c:pt>
                <c:pt idx="1021">
                  <c:v>29798</c:v>
                </c:pt>
                <c:pt idx="1022">
                  <c:v>29805</c:v>
                </c:pt>
                <c:pt idx="1023">
                  <c:v>29812</c:v>
                </c:pt>
                <c:pt idx="1024">
                  <c:v>29819</c:v>
                </c:pt>
                <c:pt idx="1025">
                  <c:v>29826</c:v>
                </c:pt>
                <c:pt idx="1026">
                  <c:v>29833</c:v>
                </c:pt>
                <c:pt idx="1027">
                  <c:v>29840</c:v>
                </c:pt>
                <c:pt idx="1028">
                  <c:v>29847</c:v>
                </c:pt>
                <c:pt idx="1029">
                  <c:v>29854</c:v>
                </c:pt>
                <c:pt idx="1030">
                  <c:v>29861</c:v>
                </c:pt>
                <c:pt idx="1031">
                  <c:v>29868</c:v>
                </c:pt>
                <c:pt idx="1032">
                  <c:v>29875</c:v>
                </c:pt>
                <c:pt idx="1033">
                  <c:v>29882</c:v>
                </c:pt>
                <c:pt idx="1034">
                  <c:v>29889</c:v>
                </c:pt>
                <c:pt idx="1035">
                  <c:v>29896</c:v>
                </c:pt>
                <c:pt idx="1036">
                  <c:v>29903</c:v>
                </c:pt>
                <c:pt idx="1037">
                  <c:v>29910</c:v>
                </c:pt>
                <c:pt idx="1038">
                  <c:v>29917</c:v>
                </c:pt>
                <c:pt idx="1039">
                  <c:v>29924</c:v>
                </c:pt>
                <c:pt idx="1040">
                  <c:v>29931</c:v>
                </c:pt>
                <c:pt idx="1041">
                  <c:v>29938</c:v>
                </c:pt>
                <c:pt idx="1042">
                  <c:v>29945</c:v>
                </c:pt>
                <c:pt idx="1043">
                  <c:v>29952</c:v>
                </c:pt>
                <c:pt idx="1044">
                  <c:v>29959</c:v>
                </c:pt>
                <c:pt idx="1045">
                  <c:v>29966</c:v>
                </c:pt>
                <c:pt idx="1046">
                  <c:v>29973</c:v>
                </c:pt>
                <c:pt idx="1047">
                  <c:v>29980</c:v>
                </c:pt>
                <c:pt idx="1048">
                  <c:v>29987</c:v>
                </c:pt>
                <c:pt idx="1049">
                  <c:v>29994</c:v>
                </c:pt>
                <c:pt idx="1050">
                  <c:v>30001</c:v>
                </c:pt>
                <c:pt idx="1051">
                  <c:v>30008</c:v>
                </c:pt>
                <c:pt idx="1052">
                  <c:v>30015</c:v>
                </c:pt>
                <c:pt idx="1053">
                  <c:v>30022</c:v>
                </c:pt>
                <c:pt idx="1054">
                  <c:v>30029</c:v>
                </c:pt>
                <c:pt idx="1055">
                  <c:v>30036</c:v>
                </c:pt>
                <c:pt idx="1056">
                  <c:v>30043</c:v>
                </c:pt>
                <c:pt idx="1057">
                  <c:v>30050</c:v>
                </c:pt>
                <c:pt idx="1058">
                  <c:v>30057</c:v>
                </c:pt>
                <c:pt idx="1059">
                  <c:v>30064</c:v>
                </c:pt>
                <c:pt idx="1060">
                  <c:v>30071</c:v>
                </c:pt>
                <c:pt idx="1061">
                  <c:v>30078</c:v>
                </c:pt>
                <c:pt idx="1062">
                  <c:v>30085</c:v>
                </c:pt>
                <c:pt idx="1063">
                  <c:v>30092</c:v>
                </c:pt>
                <c:pt idx="1064">
                  <c:v>30099</c:v>
                </c:pt>
                <c:pt idx="1065">
                  <c:v>30106</c:v>
                </c:pt>
                <c:pt idx="1066">
                  <c:v>30113</c:v>
                </c:pt>
                <c:pt idx="1067">
                  <c:v>30120</c:v>
                </c:pt>
                <c:pt idx="1068">
                  <c:v>30127</c:v>
                </c:pt>
                <c:pt idx="1069">
                  <c:v>30134</c:v>
                </c:pt>
                <c:pt idx="1070">
                  <c:v>30141</c:v>
                </c:pt>
                <c:pt idx="1071">
                  <c:v>30148</c:v>
                </c:pt>
                <c:pt idx="1072">
                  <c:v>30155</c:v>
                </c:pt>
                <c:pt idx="1073">
                  <c:v>30162</c:v>
                </c:pt>
                <c:pt idx="1074">
                  <c:v>30169</c:v>
                </c:pt>
                <c:pt idx="1075">
                  <c:v>30176</c:v>
                </c:pt>
                <c:pt idx="1076">
                  <c:v>30183</c:v>
                </c:pt>
                <c:pt idx="1077">
                  <c:v>30190</c:v>
                </c:pt>
                <c:pt idx="1078">
                  <c:v>30197</c:v>
                </c:pt>
                <c:pt idx="1079">
                  <c:v>30204</c:v>
                </c:pt>
                <c:pt idx="1080">
                  <c:v>30211</c:v>
                </c:pt>
                <c:pt idx="1081">
                  <c:v>30218</c:v>
                </c:pt>
                <c:pt idx="1082">
                  <c:v>30225</c:v>
                </c:pt>
                <c:pt idx="1083">
                  <c:v>30232</c:v>
                </c:pt>
                <c:pt idx="1084">
                  <c:v>30239</c:v>
                </c:pt>
                <c:pt idx="1085">
                  <c:v>30246</c:v>
                </c:pt>
                <c:pt idx="1086">
                  <c:v>30253</c:v>
                </c:pt>
                <c:pt idx="1087">
                  <c:v>30260</c:v>
                </c:pt>
                <c:pt idx="1088">
                  <c:v>30267</c:v>
                </c:pt>
                <c:pt idx="1089">
                  <c:v>30274</c:v>
                </c:pt>
                <c:pt idx="1090">
                  <c:v>30281</c:v>
                </c:pt>
                <c:pt idx="1091">
                  <c:v>30288</c:v>
                </c:pt>
                <c:pt idx="1092">
                  <c:v>30295</c:v>
                </c:pt>
                <c:pt idx="1093">
                  <c:v>30302</c:v>
                </c:pt>
                <c:pt idx="1094">
                  <c:v>30309</c:v>
                </c:pt>
                <c:pt idx="1095">
                  <c:v>30316</c:v>
                </c:pt>
                <c:pt idx="1096">
                  <c:v>30323</c:v>
                </c:pt>
                <c:pt idx="1097">
                  <c:v>30330</c:v>
                </c:pt>
                <c:pt idx="1098">
                  <c:v>30337</c:v>
                </c:pt>
                <c:pt idx="1099">
                  <c:v>30344</c:v>
                </c:pt>
                <c:pt idx="1100">
                  <c:v>30351</c:v>
                </c:pt>
                <c:pt idx="1101">
                  <c:v>30358</c:v>
                </c:pt>
                <c:pt idx="1102">
                  <c:v>30365</c:v>
                </c:pt>
                <c:pt idx="1103">
                  <c:v>30372</c:v>
                </c:pt>
                <c:pt idx="1104">
                  <c:v>30379</c:v>
                </c:pt>
                <c:pt idx="1105">
                  <c:v>30386</c:v>
                </c:pt>
                <c:pt idx="1106">
                  <c:v>30393</c:v>
                </c:pt>
                <c:pt idx="1107">
                  <c:v>30400</c:v>
                </c:pt>
                <c:pt idx="1108">
                  <c:v>30407</c:v>
                </c:pt>
                <c:pt idx="1109">
                  <c:v>30414</c:v>
                </c:pt>
                <c:pt idx="1110">
                  <c:v>30421</c:v>
                </c:pt>
                <c:pt idx="1111">
                  <c:v>30428</c:v>
                </c:pt>
                <c:pt idx="1112">
                  <c:v>30435</c:v>
                </c:pt>
                <c:pt idx="1113">
                  <c:v>30442</c:v>
                </c:pt>
                <c:pt idx="1114">
                  <c:v>30449</c:v>
                </c:pt>
                <c:pt idx="1115">
                  <c:v>30456</c:v>
                </c:pt>
                <c:pt idx="1116">
                  <c:v>30463</c:v>
                </c:pt>
                <c:pt idx="1117">
                  <c:v>30470</c:v>
                </c:pt>
                <c:pt idx="1118">
                  <c:v>30477</c:v>
                </c:pt>
                <c:pt idx="1119">
                  <c:v>30484</c:v>
                </c:pt>
                <c:pt idx="1120">
                  <c:v>30491</c:v>
                </c:pt>
                <c:pt idx="1121">
                  <c:v>30498</c:v>
                </c:pt>
                <c:pt idx="1122">
                  <c:v>30505</c:v>
                </c:pt>
                <c:pt idx="1123">
                  <c:v>30512</c:v>
                </c:pt>
                <c:pt idx="1124">
                  <c:v>30519</c:v>
                </c:pt>
                <c:pt idx="1125">
                  <c:v>30526</c:v>
                </c:pt>
                <c:pt idx="1126">
                  <c:v>30533</c:v>
                </c:pt>
                <c:pt idx="1127">
                  <c:v>30540</c:v>
                </c:pt>
                <c:pt idx="1128">
                  <c:v>30547</c:v>
                </c:pt>
                <c:pt idx="1129">
                  <c:v>30554</c:v>
                </c:pt>
                <c:pt idx="1130">
                  <c:v>30561</c:v>
                </c:pt>
                <c:pt idx="1131">
                  <c:v>30568</c:v>
                </c:pt>
                <c:pt idx="1132">
                  <c:v>30575</c:v>
                </c:pt>
                <c:pt idx="1133">
                  <c:v>30582</c:v>
                </c:pt>
                <c:pt idx="1134">
                  <c:v>30589</c:v>
                </c:pt>
                <c:pt idx="1135">
                  <c:v>30596</c:v>
                </c:pt>
                <c:pt idx="1136">
                  <c:v>30603</c:v>
                </c:pt>
                <c:pt idx="1137">
                  <c:v>30610</c:v>
                </c:pt>
                <c:pt idx="1138">
                  <c:v>30617</c:v>
                </c:pt>
                <c:pt idx="1139">
                  <c:v>30624</c:v>
                </c:pt>
                <c:pt idx="1140">
                  <c:v>30631</c:v>
                </c:pt>
                <c:pt idx="1141">
                  <c:v>30638</c:v>
                </c:pt>
                <c:pt idx="1142">
                  <c:v>30645</c:v>
                </c:pt>
                <c:pt idx="1143">
                  <c:v>30652</c:v>
                </c:pt>
                <c:pt idx="1144">
                  <c:v>30659</c:v>
                </c:pt>
                <c:pt idx="1145">
                  <c:v>30666</c:v>
                </c:pt>
                <c:pt idx="1146">
                  <c:v>30673</c:v>
                </c:pt>
                <c:pt idx="1147">
                  <c:v>30680</c:v>
                </c:pt>
                <c:pt idx="1148">
                  <c:v>30687</c:v>
                </c:pt>
                <c:pt idx="1149">
                  <c:v>30694</c:v>
                </c:pt>
                <c:pt idx="1150">
                  <c:v>30701</c:v>
                </c:pt>
                <c:pt idx="1151">
                  <c:v>30708</c:v>
                </c:pt>
                <c:pt idx="1152">
                  <c:v>30715</c:v>
                </c:pt>
                <c:pt idx="1153">
                  <c:v>30722</c:v>
                </c:pt>
                <c:pt idx="1154">
                  <c:v>30729</c:v>
                </c:pt>
                <c:pt idx="1155">
                  <c:v>30736</c:v>
                </c:pt>
                <c:pt idx="1156">
                  <c:v>30743</c:v>
                </c:pt>
                <c:pt idx="1157">
                  <c:v>30750</c:v>
                </c:pt>
                <c:pt idx="1158">
                  <c:v>30757</c:v>
                </c:pt>
                <c:pt idx="1159">
                  <c:v>30764</c:v>
                </c:pt>
                <c:pt idx="1160">
                  <c:v>30771</c:v>
                </c:pt>
                <c:pt idx="1161">
                  <c:v>30778</c:v>
                </c:pt>
                <c:pt idx="1162">
                  <c:v>30785</c:v>
                </c:pt>
                <c:pt idx="1163">
                  <c:v>30792</c:v>
                </c:pt>
                <c:pt idx="1164">
                  <c:v>30799</c:v>
                </c:pt>
                <c:pt idx="1165">
                  <c:v>30806</c:v>
                </c:pt>
                <c:pt idx="1166">
                  <c:v>30813</c:v>
                </c:pt>
                <c:pt idx="1167">
                  <c:v>30820</c:v>
                </c:pt>
                <c:pt idx="1168">
                  <c:v>30827</c:v>
                </c:pt>
                <c:pt idx="1169">
                  <c:v>30834</c:v>
                </c:pt>
                <c:pt idx="1170">
                  <c:v>30841</c:v>
                </c:pt>
                <c:pt idx="1171">
                  <c:v>30848</c:v>
                </c:pt>
                <c:pt idx="1172">
                  <c:v>30855</c:v>
                </c:pt>
                <c:pt idx="1173">
                  <c:v>30862</c:v>
                </c:pt>
                <c:pt idx="1174">
                  <c:v>30869</c:v>
                </c:pt>
                <c:pt idx="1175">
                  <c:v>30876</c:v>
                </c:pt>
                <c:pt idx="1176">
                  <c:v>30883</c:v>
                </c:pt>
                <c:pt idx="1177">
                  <c:v>30890</c:v>
                </c:pt>
                <c:pt idx="1178">
                  <c:v>30897</c:v>
                </c:pt>
                <c:pt idx="1179">
                  <c:v>30904</c:v>
                </c:pt>
                <c:pt idx="1180">
                  <c:v>30911</c:v>
                </c:pt>
                <c:pt idx="1181">
                  <c:v>30918</c:v>
                </c:pt>
                <c:pt idx="1182">
                  <c:v>30925</c:v>
                </c:pt>
                <c:pt idx="1183">
                  <c:v>30932</c:v>
                </c:pt>
                <c:pt idx="1184">
                  <c:v>30939</c:v>
                </c:pt>
                <c:pt idx="1185">
                  <c:v>30946</c:v>
                </c:pt>
                <c:pt idx="1186">
                  <c:v>30953</c:v>
                </c:pt>
                <c:pt idx="1187">
                  <c:v>30960</c:v>
                </c:pt>
                <c:pt idx="1188">
                  <c:v>30967</c:v>
                </c:pt>
                <c:pt idx="1189">
                  <c:v>30974</c:v>
                </c:pt>
                <c:pt idx="1190">
                  <c:v>30981</c:v>
                </c:pt>
                <c:pt idx="1191">
                  <c:v>30988</c:v>
                </c:pt>
                <c:pt idx="1192">
                  <c:v>30995</c:v>
                </c:pt>
                <c:pt idx="1193">
                  <c:v>31002</c:v>
                </c:pt>
                <c:pt idx="1194">
                  <c:v>31009</c:v>
                </c:pt>
                <c:pt idx="1195">
                  <c:v>31016</c:v>
                </c:pt>
                <c:pt idx="1196">
                  <c:v>31023</c:v>
                </c:pt>
                <c:pt idx="1197">
                  <c:v>31030</c:v>
                </c:pt>
                <c:pt idx="1198">
                  <c:v>31037</c:v>
                </c:pt>
                <c:pt idx="1199">
                  <c:v>31044</c:v>
                </c:pt>
                <c:pt idx="1200">
                  <c:v>31051</c:v>
                </c:pt>
                <c:pt idx="1201">
                  <c:v>31058</c:v>
                </c:pt>
                <c:pt idx="1202">
                  <c:v>31065</c:v>
                </c:pt>
                <c:pt idx="1203">
                  <c:v>31072</c:v>
                </c:pt>
                <c:pt idx="1204">
                  <c:v>31079</c:v>
                </c:pt>
                <c:pt idx="1205">
                  <c:v>31086</c:v>
                </c:pt>
                <c:pt idx="1206">
                  <c:v>31093</c:v>
                </c:pt>
                <c:pt idx="1207">
                  <c:v>31100</c:v>
                </c:pt>
                <c:pt idx="1208">
                  <c:v>31107</c:v>
                </c:pt>
                <c:pt idx="1209">
                  <c:v>31114</c:v>
                </c:pt>
                <c:pt idx="1210">
                  <c:v>31121</c:v>
                </c:pt>
                <c:pt idx="1211">
                  <c:v>31128</c:v>
                </c:pt>
                <c:pt idx="1212">
                  <c:v>31135</c:v>
                </c:pt>
                <c:pt idx="1213">
                  <c:v>31142</c:v>
                </c:pt>
                <c:pt idx="1214">
                  <c:v>31149</c:v>
                </c:pt>
                <c:pt idx="1215">
                  <c:v>31156</c:v>
                </c:pt>
                <c:pt idx="1216">
                  <c:v>31163</c:v>
                </c:pt>
                <c:pt idx="1217">
                  <c:v>31170</c:v>
                </c:pt>
                <c:pt idx="1218">
                  <c:v>31177</c:v>
                </c:pt>
                <c:pt idx="1219">
                  <c:v>31184</c:v>
                </c:pt>
                <c:pt idx="1220">
                  <c:v>31191</c:v>
                </c:pt>
                <c:pt idx="1221">
                  <c:v>31198</c:v>
                </c:pt>
                <c:pt idx="1222">
                  <c:v>31205</c:v>
                </c:pt>
                <c:pt idx="1223">
                  <c:v>31212</c:v>
                </c:pt>
                <c:pt idx="1224">
                  <c:v>31219</c:v>
                </c:pt>
                <c:pt idx="1225">
                  <c:v>31226</c:v>
                </c:pt>
                <c:pt idx="1226">
                  <c:v>31233</c:v>
                </c:pt>
                <c:pt idx="1227">
                  <c:v>31240</c:v>
                </c:pt>
                <c:pt idx="1228">
                  <c:v>31247</c:v>
                </c:pt>
                <c:pt idx="1229">
                  <c:v>31254</c:v>
                </c:pt>
                <c:pt idx="1230">
                  <c:v>31261</c:v>
                </c:pt>
                <c:pt idx="1231">
                  <c:v>31268</c:v>
                </c:pt>
                <c:pt idx="1232">
                  <c:v>31275</c:v>
                </c:pt>
                <c:pt idx="1233">
                  <c:v>31282</c:v>
                </c:pt>
                <c:pt idx="1234">
                  <c:v>31289</c:v>
                </c:pt>
                <c:pt idx="1235">
                  <c:v>31296</c:v>
                </c:pt>
                <c:pt idx="1236">
                  <c:v>31303</c:v>
                </c:pt>
                <c:pt idx="1237">
                  <c:v>31310</c:v>
                </c:pt>
                <c:pt idx="1238">
                  <c:v>31317</c:v>
                </c:pt>
                <c:pt idx="1239">
                  <c:v>31324</c:v>
                </c:pt>
                <c:pt idx="1240">
                  <c:v>31331</c:v>
                </c:pt>
                <c:pt idx="1241">
                  <c:v>31338</c:v>
                </c:pt>
                <c:pt idx="1242">
                  <c:v>31345</c:v>
                </c:pt>
                <c:pt idx="1243">
                  <c:v>31352</c:v>
                </c:pt>
                <c:pt idx="1244">
                  <c:v>31359</c:v>
                </c:pt>
                <c:pt idx="1245">
                  <c:v>31366</c:v>
                </c:pt>
                <c:pt idx="1246">
                  <c:v>31373</c:v>
                </c:pt>
                <c:pt idx="1247">
                  <c:v>31380</c:v>
                </c:pt>
                <c:pt idx="1248">
                  <c:v>31387</c:v>
                </c:pt>
                <c:pt idx="1249">
                  <c:v>31394</c:v>
                </c:pt>
                <c:pt idx="1250">
                  <c:v>31401</c:v>
                </c:pt>
                <c:pt idx="1251">
                  <c:v>31408</c:v>
                </c:pt>
                <c:pt idx="1252">
                  <c:v>31415</c:v>
                </c:pt>
                <c:pt idx="1253">
                  <c:v>31422</c:v>
                </c:pt>
                <c:pt idx="1254">
                  <c:v>31429</c:v>
                </c:pt>
                <c:pt idx="1255">
                  <c:v>31436</c:v>
                </c:pt>
                <c:pt idx="1256">
                  <c:v>31443</c:v>
                </c:pt>
                <c:pt idx="1257">
                  <c:v>31450</c:v>
                </c:pt>
                <c:pt idx="1258">
                  <c:v>31457</c:v>
                </c:pt>
                <c:pt idx="1259">
                  <c:v>31464</c:v>
                </c:pt>
                <c:pt idx="1260">
                  <c:v>31471</c:v>
                </c:pt>
                <c:pt idx="1261">
                  <c:v>31478</c:v>
                </c:pt>
                <c:pt idx="1262">
                  <c:v>31485</c:v>
                </c:pt>
                <c:pt idx="1263">
                  <c:v>31492</c:v>
                </c:pt>
                <c:pt idx="1264">
                  <c:v>31499</c:v>
                </c:pt>
                <c:pt idx="1265">
                  <c:v>31506</c:v>
                </c:pt>
                <c:pt idx="1266">
                  <c:v>31513</c:v>
                </c:pt>
                <c:pt idx="1267">
                  <c:v>31520</c:v>
                </c:pt>
                <c:pt idx="1268">
                  <c:v>31527</c:v>
                </c:pt>
                <c:pt idx="1269">
                  <c:v>31534</c:v>
                </c:pt>
                <c:pt idx="1270">
                  <c:v>31541</c:v>
                </c:pt>
                <c:pt idx="1271">
                  <c:v>31548</c:v>
                </c:pt>
                <c:pt idx="1272">
                  <c:v>31555</c:v>
                </c:pt>
                <c:pt idx="1273">
                  <c:v>31562</c:v>
                </c:pt>
                <c:pt idx="1274">
                  <c:v>31569</c:v>
                </c:pt>
                <c:pt idx="1275">
                  <c:v>31576</c:v>
                </c:pt>
                <c:pt idx="1276">
                  <c:v>31583</c:v>
                </c:pt>
                <c:pt idx="1277">
                  <c:v>31590</c:v>
                </c:pt>
                <c:pt idx="1278">
                  <c:v>31597</c:v>
                </c:pt>
                <c:pt idx="1279">
                  <c:v>31604</c:v>
                </c:pt>
                <c:pt idx="1280">
                  <c:v>31611</c:v>
                </c:pt>
                <c:pt idx="1281">
                  <c:v>31618</c:v>
                </c:pt>
                <c:pt idx="1282">
                  <c:v>31625</c:v>
                </c:pt>
                <c:pt idx="1283">
                  <c:v>31632</c:v>
                </c:pt>
                <c:pt idx="1284">
                  <c:v>31639</c:v>
                </c:pt>
                <c:pt idx="1285">
                  <c:v>31646</c:v>
                </c:pt>
                <c:pt idx="1286">
                  <c:v>31653</c:v>
                </c:pt>
                <c:pt idx="1287">
                  <c:v>31660</c:v>
                </c:pt>
                <c:pt idx="1288">
                  <c:v>31667</c:v>
                </c:pt>
                <c:pt idx="1289">
                  <c:v>31674</c:v>
                </c:pt>
                <c:pt idx="1290">
                  <c:v>31681</c:v>
                </c:pt>
                <c:pt idx="1291">
                  <c:v>31688</c:v>
                </c:pt>
                <c:pt idx="1292">
                  <c:v>31695</c:v>
                </c:pt>
                <c:pt idx="1293">
                  <c:v>31702</c:v>
                </c:pt>
                <c:pt idx="1294">
                  <c:v>31709</c:v>
                </c:pt>
                <c:pt idx="1295">
                  <c:v>31716</c:v>
                </c:pt>
                <c:pt idx="1296">
                  <c:v>31723</c:v>
                </c:pt>
                <c:pt idx="1297">
                  <c:v>31730</c:v>
                </c:pt>
                <c:pt idx="1298">
                  <c:v>31737</c:v>
                </c:pt>
                <c:pt idx="1299">
                  <c:v>31744</c:v>
                </c:pt>
                <c:pt idx="1300">
                  <c:v>31751</c:v>
                </c:pt>
                <c:pt idx="1301">
                  <c:v>31758</c:v>
                </c:pt>
                <c:pt idx="1302">
                  <c:v>31765</c:v>
                </c:pt>
                <c:pt idx="1303">
                  <c:v>31772</c:v>
                </c:pt>
                <c:pt idx="1304">
                  <c:v>31779</c:v>
                </c:pt>
                <c:pt idx="1305">
                  <c:v>31786</c:v>
                </c:pt>
                <c:pt idx="1306">
                  <c:v>31793</c:v>
                </c:pt>
                <c:pt idx="1307">
                  <c:v>31800</c:v>
                </c:pt>
                <c:pt idx="1308">
                  <c:v>31807</c:v>
                </c:pt>
                <c:pt idx="1309">
                  <c:v>31814</c:v>
                </c:pt>
                <c:pt idx="1310">
                  <c:v>31821</c:v>
                </c:pt>
                <c:pt idx="1311">
                  <c:v>31828</c:v>
                </c:pt>
                <c:pt idx="1312">
                  <c:v>31835</c:v>
                </c:pt>
                <c:pt idx="1313">
                  <c:v>31842</c:v>
                </c:pt>
                <c:pt idx="1314">
                  <c:v>31849</c:v>
                </c:pt>
                <c:pt idx="1315">
                  <c:v>31856</c:v>
                </c:pt>
                <c:pt idx="1316">
                  <c:v>31863</c:v>
                </c:pt>
                <c:pt idx="1317">
                  <c:v>31870</c:v>
                </c:pt>
                <c:pt idx="1318">
                  <c:v>31877</c:v>
                </c:pt>
                <c:pt idx="1319">
                  <c:v>31884</c:v>
                </c:pt>
                <c:pt idx="1320">
                  <c:v>31891</c:v>
                </c:pt>
                <c:pt idx="1321">
                  <c:v>31898</c:v>
                </c:pt>
                <c:pt idx="1322">
                  <c:v>31905</c:v>
                </c:pt>
                <c:pt idx="1323">
                  <c:v>31912</c:v>
                </c:pt>
                <c:pt idx="1324">
                  <c:v>31919</c:v>
                </c:pt>
                <c:pt idx="1325">
                  <c:v>31926</c:v>
                </c:pt>
                <c:pt idx="1326">
                  <c:v>31933</c:v>
                </c:pt>
                <c:pt idx="1327">
                  <c:v>31940</c:v>
                </c:pt>
                <c:pt idx="1328">
                  <c:v>31947</c:v>
                </c:pt>
                <c:pt idx="1329">
                  <c:v>31954</c:v>
                </c:pt>
                <c:pt idx="1330">
                  <c:v>31961</c:v>
                </c:pt>
                <c:pt idx="1331">
                  <c:v>31968</c:v>
                </c:pt>
                <c:pt idx="1332">
                  <c:v>31975</c:v>
                </c:pt>
                <c:pt idx="1333">
                  <c:v>31982</c:v>
                </c:pt>
                <c:pt idx="1334">
                  <c:v>31989</c:v>
                </c:pt>
                <c:pt idx="1335">
                  <c:v>31996</c:v>
                </c:pt>
                <c:pt idx="1336">
                  <c:v>32003</c:v>
                </c:pt>
                <c:pt idx="1337">
                  <c:v>32010</c:v>
                </c:pt>
                <c:pt idx="1338">
                  <c:v>32017</c:v>
                </c:pt>
                <c:pt idx="1339">
                  <c:v>32024</c:v>
                </c:pt>
                <c:pt idx="1340">
                  <c:v>32031</c:v>
                </c:pt>
                <c:pt idx="1341">
                  <c:v>32038</c:v>
                </c:pt>
                <c:pt idx="1342">
                  <c:v>32045</c:v>
                </c:pt>
                <c:pt idx="1343">
                  <c:v>32052</c:v>
                </c:pt>
                <c:pt idx="1344">
                  <c:v>32059</c:v>
                </c:pt>
                <c:pt idx="1345">
                  <c:v>32066</c:v>
                </c:pt>
                <c:pt idx="1346">
                  <c:v>32073</c:v>
                </c:pt>
                <c:pt idx="1347">
                  <c:v>32080</c:v>
                </c:pt>
                <c:pt idx="1348">
                  <c:v>32087</c:v>
                </c:pt>
                <c:pt idx="1349">
                  <c:v>32094</c:v>
                </c:pt>
                <c:pt idx="1350">
                  <c:v>32101</c:v>
                </c:pt>
                <c:pt idx="1351">
                  <c:v>32108</c:v>
                </c:pt>
                <c:pt idx="1352">
                  <c:v>32115</c:v>
                </c:pt>
                <c:pt idx="1353">
                  <c:v>32122</c:v>
                </c:pt>
                <c:pt idx="1354">
                  <c:v>32129</c:v>
                </c:pt>
                <c:pt idx="1355">
                  <c:v>32136</c:v>
                </c:pt>
                <c:pt idx="1356">
                  <c:v>32143</c:v>
                </c:pt>
                <c:pt idx="1357">
                  <c:v>32150</c:v>
                </c:pt>
                <c:pt idx="1358">
                  <c:v>32157</c:v>
                </c:pt>
                <c:pt idx="1359">
                  <c:v>32164</c:v>
                </c:pt>
                <c:pt idx="1360">
                  <c:v>32171</c:v>
                </c:pt>
                <c:pt idx="1361">
                  <c:v>32178</c:v>
                </c:pt>
                <c:pt idx="1362">
                  <c:v>32185</c:v>
                </c:pt>
                <c:pt idx="1363">
                  <c:v>32192</c:v>
                </c:pt>
                <c:pt idx="1364">
                  <c:v>32199</c:v>
                </c:pt>
                <c:pt idx="1365">
                  <c:v>32206</c:v>
                </c:pt>
                <c:pt idx="1366">
                  <c:v>32213</c:v>
                </c:pt>
                <c:pt idx="1367">
                  <c:v>32220</c:v>
                </c:pt>
                <c:pt idx="1368">
                  <c:v>32227</c:v>
                </c:pt>
                <c:pt idx="1369">
                  <c:v>32234</c:v>
                </c:pt>
                <c:pt idx="1370">
                  <c:v>32241</c:v>
                </c:pt>
                <c:pt idx="1371">
                  <c:v>32248</c:v>
                </c:pt>
                <c:pt idx="1372">
                  <c:v>32255</c:v>
                </c:pt>
                <c:pt idx="1373">
                  <c:v>32262</c:v>
                </c:pt>
                <c:pt idx="1374">
                  <c:v>32269</c:v>
                </c:pt>
                <c:pt idx="1375">
                  <c:v>32276</c:v>
                </c:pt>
                <c:pt idx="1376">
                  <c:v>32283</c:v>
                </c:pt>
                <c:pt idx="1377">
                  <c:v>32290</c:v>
                </c:pt>
                <c:pt idx="1378">
                  <c:v>32297</c:v>
                </c:pt>
                <c:pt idx="1379">
                  <c:v>32304</c:v>
                </c:pt>
                <c:pt idx="1380">
                  <c:v>32311</c:v>
                </c:pt>
                <c:pt idx="1381">
                  <c:v>32318</c:v>
                </c:pt>
                <c:pt idx="1382">
                  <c:v>32325</c:v>
                </c:pt>
                <c:pt idx="1383">
                  <c:v>32332</c:v>
                </c:pt>
                <c:pt idx="1384">
                  <c:v>32339</c:v>
                </c:pt>
                <c:pt idx="1385">
                  <c:v>32346</c:v>
                </c:pt>
                <c:pt idx="1386">
                  <c:v>32353</c:v>
                </c:pt>
                <c:pt idx="1387">
                  <c:v>32360</c:v>
                </c:pt>
                <c:pt idx="1388">
                  <c:v>32367</c:v>
                </c:pt>
                <c:pt idx="1389">
                  <c:v>32374</c:v>
                </c:pt>
                <c:pt idx="1390">
                  <c:v>32381</c:v>
                </c:pt>
                <c:pt idx="1391">
                  <c:v>32388</c:v>
                </c:pt>
                <c:pt idx="1392">
                  <c:v>32395</c:v>
                </c:pt>
                <c:pt idx="1393">
                  <c:v>32402</c:v>
                </c:pt>
                <c:pt idx="1394">
                  <c:v>32409</c:v>
                </c:pt>
                <c:pt idx="1395">
                  <c:v>32416</c:v>
                </c:pt>
                <c:pt idx="1396">
                  <c:v>32423</c:v>
                </c:pt>
                <c:pt idx="1397">
                  <c:v>32430</c:v>
                </c:pt>
                <c:pt idx="1398">
                  <c:v>32437</c:v>
                </c:pt>
                <c:pt idx="1399">
                  <c:v>32444</c:v>
                </c:pt>
                <c:pt idx="1400">
                  <c:v>32451</c:v>
                </c:pt>
                <c:pt idx="1401">
                  <c:v>32458</c:v>
                </c:pt>
                <c:pt idx="1402">
                  <c:v>32465</c:v>
                </c:pt>
                <c:pt idx="1403">
                  <c:v>32472</c:v>
                </c:pt>
                <c:pt idx="1404">
                  <c:v>32479</c:v>
                </c:pt>
                <c:pt idx="1405">
                  <c:v>32486</c:v>
                </c:pt>
                <c:pt idx="1406">
                  <c:v>32493</c:v>
                </c:pt>
                <c:pt idx="1407">
                  <c:v>32500</c:v>
                </c:pt>
                <c:pt idx="1408">
                  <c:v>32507</c:v>
                </c:pt>
                <c:pt idx="1409">
                  <c:v>32514</c:v>
                </c:pt>
                <c:pt idx="1410">
                  <c:v>32521</c:v>
                </c:pt>
                <c:pt idx="1411">
                  <c:v>32528</c:v>
                </c:pt>
                <c:pt idx="1412">
                  <c:v>32535</c:v>
                </c:pt>
                <c:pt idx="1413">
                  <c:v>32542</c:v>
                </c:pt>
                <c:pt idx="1414">
                  <c:v>32549</c:v>
                </c:pt>
                <c:pt idx="1415">
                  <c:v>32556</c:v>
                </c:pt>
                <c:pt idx="1416">
                  <c:v>32563</c:v>
                </c:pt>
                <c:pt idx="1417">
                  <c:v>32570</c:v>
                </c:pt>
                <c:pt idx="1418">
                  <c:v>32577</c:v>
                </c:pt>
                <c:pt idx="1419">
                  <c:v>32584</c:v>
                </c:pt>
                <c:pt idx="1420">
                  <c:v>32591</c:v>
                </c:pt>
                <c:pt idx="1421">
                  <c:v>32598</c:v>
                </c:pt>
                <c:pt idx="1422">
                  <c:v>32605</c:v>
                </c:pt>
                <c:pt idx="1423">
                  <c:v>32612</c:v>
                </c:pt>
                <c:pt idx="1424">
                  <c:v>32619</c:v>
                </c:pt>
                <c:pt idx="1425">
                  <c:v>32626</c:v>
                </c:pt>
                <c:pt idx="1426">
                  <c:v>32633</c:v>
                </c:pt>
                <c:pt idx="1427">
                  <c:v>32640</c:v>
                </c:pt>
                <c:pt idx="1428">
                  <c:v>32647</c:v>
                </c:pt>
                <c:pt idx="1429">
                  <c:v>32654</c:v>
                </c:pt>
                <c:pt idx="1430">
                  <c:v>32661</c:v>
                </c:pt>
                <c:pt idx="1431">
                  <c:v>32668</c:v>
                </c:pt>
                <c:pt idx="1432">
                  <c:v>32675</c:v>
                </c:pt>
                <c:pt idx="1433">
                  <c:v>32682</c:v>
                </c:pt>
                <c:pt idx="1434">
                  <c:v>32689</c:v>
                </c:pt>
                <c:pt idx="1435">
                  <c:v>32696</c:v>
                </c:pt>
                <c:pt idx="1436">
                  <c:v>32703</c:v>
                </c:pt>
                <c:pt idx="1437">
                  <c:v>32710</c:v>
                </c:pt>
                <c:pt idx="1438">
                  <c:v>32717</c:v>
                </c:pt>
                <c:pt idx="1439">
                  <c:v>32724</c:v>
                </c:pt>
                <c:pt idx="1440">
                  <c:v>32731</c:v>
                </c:pt>
                <c:pt idx="1441">
                  <c:v>32738</c:v>
                </c:pt>
                <c:pt idx="1442">
                  <c:v>32745</c:v>
                </c:pt>
                <c:pt idx="1443">
                  <c:v>32752</c:v>
                </c:pt>
                <c:pt idx="1444">
                  <c:v>32759</c:v>
                </c:pt>
                <c:pt idx="1445">
                  <c:v>32766</c:v>
                </c:pt>
                <c:pt idx="1446">
                  <c:v>32773</c:v>
                </c:pt>
                <c:pt idx="1447">
                  <c:v>32780</c:v>
                </c:pt>
                <c:pt idx="1448">
                  <c:v>32787</c:v>
                </c:pt>
                <c:pt idx="1449">
                  <c:v>32794</c:v>
                </c:pt>
                <c:pt idx="1450">
                  <c:v>32801</c:v>
                </c:pt>
                <c:pt idx="1451">
                  <c:v>32808</c:v>
                </c:pt>
                <c:pt idx="1452">
                  <c:v>32815</c:v>
                </c:pt>
                <c:pt idx="1453">
                  <c:v>32822</c:v>
                </c:pt>
                <c:pt idx="1454">
                  <c:v>32829</c:v>
                </c:pt>
                <c:pt idx="1455">
                  <c:v>32836</c:v>
                </c:pt>
                <c:pt idx="1456">
                  <c:v>32843</c:v>
                </c:pt>
                <c:pt idx="1457">
                  <c:v>32850</c:v>
                </c:pt>
                <c:pt idx="1458">
                  <c:v>32857</c:v>
                </c:pt>
                <c:pt idx="1459">
                  <c:v>32864</c:v>
                </c:pt>
                <c:pt idx="1460">
                  <c:v>32871</c:v>
                </c:pt>
                <c:pt idx="1461">
                  <c:v>32878</c:v>
                </c:pt>
                <c:pt idx="1462">
                  <c:v>32885</c:v>
                </c:pt>
                <c:pt idx="1463">
                  <c:v>32892</c:v>
                </c:pt>
                <c:pt idx="1464">
                  <c:v>32899</c:v>
                </c:pt>
                <c:pt idx="1465">
                  <c:v>32906</c:v>
                </c:pt>
                <c:pt idx="1466">
                  <c:v>32913</c:v>
                </c:pt>
                <c:pt idx="1467">
                  <c:v>32920</c:v>
                </c:pt>
                <c:pt idx="1468">
                  <c:v>32927</c:v>
                </c:pt>
                <c:pt idx="1469">
                  <c:v>32934</c:v>
                </c:pt>
                <c:pt idx="1470">
                  <c:v>32941</c:v>
                </c:pt>
                <c:pt idx="1471">
                  <c:v>32948</c:v>
                </c:pt>
                <c:pt idx="1472">
                  <c:v>32955</c:v>
                </c:pt>
                <c:pt idx="1473">
                  <c:v>32962</c:v>
                </c:pt>
                <c:pt idx="1474">
                  <c:v>32969</c:v>
                </c:pt>
                <c:pt idx="1475">
                  <c:v>32976</c:v>
                </c:pt>
                <c:pt idx="1476">
                  <c:v>32983</c:v>
                </c:pt>
                <c:pt idx="1477">
                  <c:v>32990</c:v>
                </c:pt>
                <c:pt idx="1478">
                  <c:v>32997</c:v>
                </c:pt>
                <c:pt idx="1479">
                  <c:v>33004</c:v>
                </c:pt>
                <c:pt idx="1480">
                  <c:v>33011</c:v>
                </c:pt>
                <c:pt idx="1481">
                  <c:v>33018</c:v>
                </c:pt>
                <c:pt idx="1482">
                  <c:v>33025</c:v>
                </c:pt>
                <c:pt idx="1483">
                  <c:v>33032</c:v>
                </c:pt>
                <c:pt idx="1484">
                  <c:v>33039</c:v>
                </c:pt>
                <c:pt idx="1485">
                  <c:v>33046</c:v>
                </c:pt>
                <c:pt idx="1486">
                  <c:v>33053</c:v>
                </c:pt>
                <c:pt idx="1487">
                  <c:v>33060</c:v>
                </c:pt>
                <c:pt idx="1488">
                  <c:v>33067</c:v>
                </c:pt>
                <c:pt idx="1489">
                  <c:v>33074</c:v>
                </c:pt>
                <c:pt idx="1490">
                  <c:v>33081</c:v>
                </c:pt>
                <c:pt idx="1491">
                  <c:v>33088</c:v>
                </c:pt>
                <c:pt idx="1492">
                  <c:v>33095</c:v>
                </c:pt>
                <c:pt idx="1493">
                  <c:v>33102</c:v>
                </c:pt>
                <c:pt idx="1494">
                  <c:v>33109</c:v>
                </c:pt>
                <c:pt idx="1495">
                  <c:v>33116</c:v>
                </c:pt>
                <c:pt idx="1496">
                  <c:v>33123</c:v>
                </c:pt>
                <c:pt idx="1497">
                  <c:v>33130</c:v>
                </c:pt>
                <c:pt idx="1498">
                  <c:v>33137</c:v>
                </c:pt>
                <c:pt idx="1499">
                  <c:v>33144</c:v>
                </c:pt>
                <c:pt idx="1500">
                  <c:v>33151</c:v>
                </c:pt>
                <c:pt idx="1501">
                  <c:v>33158</c:v>
                </c:pt>
                <c:pt idx="1502">
                  <c:v>33165</c:v>
                </c:pt>
                <c:pt idx="1503">
                  <c:v>33172</c:v>
                </c:pt>
                <c:pt idx="1504">
                  <c:v>33179</c:v>
                </c:pt>
                <c:pt idx="1505">
                  <c:v>33186</c:v>
                </c:pt>
                <c:pt idx="1506">
                  <c:v>33193</c:v>
                </c:pt>
                <c:pt idx="1507">
                  <c:v>33200</c:v>
                </c:pt>
                <c:pt idx="1508">
                  <c:v>33207</c:v>
                </c:pt>
                <c:pt idx="1509">
                  <c:v>33214</c:v>
                </c:pt>
                <c:pt idx="1510">
                  <c:v>33221</c:v>
                </c:pt>
                <c:pt idx="1511">
                  <c:v>33228</c:v>
                </c:pt>
                <c:pt idx="1512">
                  <c:v>33235</c:v>
                </c:pt>
                <c:pt idx="1513">
                  <c:v>33242</c:v>
                </c:pt>
                <c:pt idx="1514">
                  <c:v>33249</c:v>
                </c:pt>
                <c:pt idx="1515">
                  <c:v>33256</c:v>
                </c:pt>
                <c:pt idx="1516">
                  <c:v>33263</c:v>
                </c:pt>
                <c:pt idx="1517">
                  <c:v>33270</c:v>
                </c:pt>
                <c:pt idx="1518">
                  <c:v>33277</c:v>
                </c:pt>
                <c:pt idx="1519">
                  <c:v>33284</c:v>
                </c:pt>
                <c:pt idx="1520">
                  <c:v>33291</c:v>
                </c:pt>
                <c:pt idx="1521">
                  <c:v>33298</c:v>
                </c:pt>
                <c:pt idx="1522">
                  <c:v>33305</c:v>
                </c:pt>
                <c:pt idx="1523">
                  <c:v>33312</c:v>
                </c:pt>
                <c:pt idx="1524">
                  <c:v>33319</c:v>
                </c:pt>
                <c:pt idx="1525">
                  <c:v>33326</c:v>
                </c:pt>
                <c:pt idx="1526">
                  <c:v>33333</c:v>
                </c:pt>
                <c:pt idx="1527">
                  <c:v>33340</c:v>
                </c:pt>
                <c:pt idx="1528">
                  <c:v>33347</c:v>
                </c:pt>
                <c:pt idx="1529">
                  <c:v>33354</c:v>
                </c:pt>
                <c:pt idx="1530">
                  <c:v>33361</c:v>
                </c:pt>
                <c:pt idx="1531">
                  <c:v>33368</c:v>
                </c:pt>
                <c:pt idx="1532">
                  <c:v>33375</c:v>
                </c:pt>
                <c:pt idx="1533">
                  <c:v>33382</c:v>
                </c:pt>
                <c:pt idx="1534">
                  <c:v>33389</c:v>
                </c:pt>
                <c:pt idx="1535">
                  <c:v>33396</c:v>
                </c:pt>
                <c:pt idx="1536">
                  <c:v>33403</c:v>
                </c:pt>
                <c:pt idx="1537">
                  <c:v>33410</c:v>
                </c:pt>
                <c:pt idx="1538">
                  <c:v>33417</c:v>
                </c:pt>
                <c:pt idx="1539">
                  <c:v>33424</c:v>
                </c:pt>
                <c:pt idx="1540">
                  <c:v>33431</c:v>
                </c:pt>
                <c:pt idx="1541">
                  <c:v>33438</c:v>
                </c:pt>
                <c:pt idx="1542">
                  <c:v>33445</c:v>
                </c:pt>
                <c:pt idx="1543">
                  <c:v>33452</c:v>
                </c:pt>
                <c:pt idx="1544">
                  <c:v>33459</c:v>
                </c:pt>
                <c:pt idx="1545">
                  <c:v>33466</c:v>
                </c:pt>
                <c:pt idx="1546">
                  <c:v>33473</c:v>
                </c:pt>
                <c:pt idx="1547">
                  <c:v>33480</c:v>
                </c:pt>
                <c:pt idx="1548">
                  <c:v>33487</c:v>
                </c:pt>
                <c:pt idx="1549">
                  <c:v>33494</c:v>
                </c:pt>
                <c:pt idx="1550">
                  <c:v>33501</c:v>
                </c:pt>
                <c:pt idx="1551">
                  <c:v>33508</c:v>
                </c:pt>
                <c:pt idx="1552">
                  <c:v>33515</c:v>
                </c:pt>
                <c:pt idx="1553">
                  <c:v>33522</c:v>
                </c:pt>
                <c:pt idx="1554">
                  <c:v>33529</c:v>
                </c:pt>
                <c:pt idx="1555">
                  <c:v>33536</c:v>
                </c:pt>
                <c:pt idx="1556">
                  <c:v>33543</c:v>
                </c:pt>
                <c:pt idx="1557">
                  <c:v>33550</c:v>
                </c:pt>
                <c:pt idx="1558">
                  <c:v>33557</c:v>
                </c:pt>
                <c:pt idx="1559">
                  <c:v>33564</c:v>
                </c:pt>
                <c:pt idx="1560">
                  <c:v>33571</c:v>
                </c:pt>
                <c:pt idx="1561">
                  <c:v>33578</c:v>
                </c:pt>
                <c:pt idx="1562">
                  <c:v>33585</c:v>
                </c:pt>
                <c:pt idx="1563">
                  <c:v>33592</c:v>
                </c:pt>
                <c:pt idx="1564">
                  <c:v>33599</c:v>
                </c:pt>
                <c:pt idx="1565">
                  <c:v>33606</c:v>
                </c:pt>
                <c:pt idx="1566">
                  <c:v>33613</c:v>
                </c:pt>
                <c:pt idx="1567">
                  <c:v>33620</c:v>
                </c:pt>
                <c:pt idx="1568">
                  <c:v>33627</c:v>
                </c:pt>
                <c:pt idx="1569">
                  <c:v>33634</c:v>
                </c:pt>
                <c:pt idx="1570">
                  <c:v>33641</c:v>
                </c:pt>
                <c:pt idx="1571">
                  <c:v>33648</c:v>
                </c:pt>
                <c:pt idx="1572">
                  <c:v>33655</c:v>
                </c:pt>
                <c:pt idx="1573">
                  <c:v>33662</c:v>
                </c:pt>
                <c:pt idx="1574">
                  <c:v>33669</c:v>
                </c:pt>
                <c:pt idx="1575">
                  <c:v>33676</c:v>
                </c:pt>
                <c:pt idx="1576">
                  <c:v>33683</c:v>
                </c:pt>
                <c:pt idx="1577">
                  <c:v>33690</c:v>
                </c:pt>
                <c:pt idx="1578">
                  <c:v>33697</c:v>
                </c:pt>
                <c:pt idx="1579">
                  <c:v>33704</c:v>
                </c:pt>
                <c:pt idx="1580">
                  <c:v>33711</c:v>
                </c:pt>
                <c:pt idx="1581">
                  <c:v>33718</c:v>
                </c:pt>
                <c:pt idx="1582">
                  <c:v>33725</c:v>
                </c:pt>
                <c:pt idx="1583">
                  <c:v>33732</c:v>
                </c:pt>
                <c:pt idx="1584">
                  <c:v>33739</c:v>
                </c:pt>
                <c:pt idx="1585">
                  <c:v>33746</c:v>
                </c:pt>
                <c:pt idx="1586">
                  <c:v>33753</c:v>
                </c:pt>
                <c:pt idx="1587">
                  <c:v>33760</c:v>
                </c:pt>
                <c:pt idx="1588">
                  <c:v>33767</c:v>
                </c:pt>
                <c:pt idx="1589">
                  <c:v>33774</c:v>
                </c:pt>
                <c:pt idx="1590">
                  <c:v>33781</c:v>
                </c:pt>
                <c:pt idx="1591">
                  <c:v>33788</c:v>
                </c:pt>
                <c:pt idx="1592">
                  <c:v>33795</c:v>
                </c:pt>
                <c:pt idx="1593">
                  <c:v>33802</c:v>
                </c:pt>
                <c:pt idx="1594">
                  <c:v>33809</c:v>
                </c:pt>
                <c:pt idx="1595">
                  <c:v>33816</c:v>
                </c:pt>
                <c:pt idx="1596">
                  <c:v>33823</c:v>
                </c:pt>
                <c:pt idx="1597">
                  <c:v>33830</c:v>
                </c:pt>
                <c:pt idx="1598">
                  <c:v>33837</c:v>
                </c:pt>
                <c:pt idx="1599">
                  <c:v>33844</c:v>
                </c:pt>
                <c:pt idx="1600">
                  <c:v>33851</c:v>
                </c:pt>
                <c:pt idx="1601">
                  <c:v>33858</c:v>
                </c:pt>
                <c:pt idx="1602">
                  <c:v>33865</c:v>
                </c:pt>
                <c:pt idx="1603">
                  <c:v>33872</c:v>
                </c:pt>
                <c:pt idx="1604">
                  <c:v>33879</c:v>
                </c:pt>
                <c:pt idx="1605">
                  <c:v>33886</c:v>
                </c:pt>
                <c:pt idx="1606">
                  <c:v>33893</c:v>
                </c:pt>
                <c:pt idx="1607">
                  <c:v>33900</c:v>
                </c:pt>
                <c:pt idx="1608">
                  <c:v>33907</c:v>
                </c:pt>
                <c:pt idx="1609">
                  <c:v>33914</c:v>
                </c:pt>
                <c:pt idx="1610">
                  <c:v>33921</c:v>
                </c:pt>
                <c:pt idx="1611">
                  <c:v>33928</c:v>
                </c:pt>
                <c:pt idx="1612">
                  <c:v>33935</c:v>
                </c:pt>
                <c:pt idx="1613">
                  <c:v>33942</c:v>
                </c:pt>
                <c:pt idx="1614">
                  <c:v>33949</c:v>
                </c:pt>
                <c:pt idx="1615">
                  <c:v>33956</c:v>
                </c:pt>
                <c:pt idx="1616">
                  <c:v>33963</c:v>
                </c:pt>
                <c:pt idx="1617">
                  <c:v>33970</c:v>
                </c:pt>
                <c:pt idx="1618">
                  <c:v>33977</c:v>
                </c:pt>
                <c:pt idx="1619">
                  <c:v>33984</c:v>
                </c:pt>
                <c:pt idx="1620">
                  <c:v>33991</c:v>
                </c:pt>
                <c:pt idx="1621">
                  <c:v>33998</c:v>
                </c:pt>
                <c:pt idx="1622">
                  <c:v>34005</c:v>
                </c:pt>
                <c:pt idx="1623">
                  <c:v>34012</c:v>
                </c:pt>
                <c:pt idx="1624">
                  <c:v>34019</c:v>
                </c:pt>
                <c:pt idx="1625">
                  <c:v>34026</c:v>
                </c:pt>
                <c:pt idx="1626">
                  <c:v>34033</c:v>
                </c:pt>
                <c:pt idx="1627">
                  <c:v>34040</c:v>
                </c:pt>
                <c:pt idx="1628">
                  <c:v>34047</c:v>
                </c:pt>
                <c:pt idx="1629">
                  <c:v>34054</c:v>
                </c:pt>
                <c:pt idx="1630">
                  <c:v>34061</c:v>
                </c:pt>
                <c:pt idx="1631">
                  <c:v>34068</c:v>
                </c:pt>
                <c:pt idx="1632">
                  <c:v>34075</c:v>
                </c:pt>
                <c:pt idx="1633">
                  <c:v>34082</c:v>
                </c:pt>
                <c:pt idx="1634">
                  <c:v>34089</c:v>
                </c:pt>
                <c:pt idx="1635">
                  <c:v>34096</c:v>
                </c:pt>
                <c:pt idx="1636">
                  <c:v>34103</c:v>
                </c:pt>
                <c:pt idx="1637">
                  <c:v>34110</c:v>
                </c:pt>
                <c:pt idx="1638">
                  <c:v>34117</c:v>
                </c:pt>
                <c:pt idx="1639">
                  <c:v>34124</c:v>
                </c:pt>
                <c:pt idx="1640">
                  <c:v>34131</c:v>
                </c:pt>
                <c:pt idx="1641">
                  <c:v>34138</c:v>
                </c:pt>
                <c:pt idx="1642">
                  <c:v>34145</c:v>
                </c:pt>
                <c:pt idx="1643">
                  <c:v>34152</c:v>
                </c:pt>
                <c:pt idx="1644">
                  <c:v>34159</c:v>
                </c:pt>
                <c:pt idx="1645">
                  <c:v>34166</c:v>
                </c:pt>
                <c:pt idx="1646">
                  <c:v>34173</c:v>
                </c:pt>
                <c:pt idx="1647">
                  <c:v>34180</c:v>
                </c:pt>
                <c:pt idx="1648">
                  <c:v>34187</c:v>
                </c:pt>
                <c:pt idx="1649">
                  <c:v>34194</c:v>
                </c:pt>
                <c:pt idx="1650">
                  <c:v>34201</c:v>
                </c:pt>
                <c:pt idx="1651">
                  <c:v>34208</c:v>
                </c:pt>
                <c:pt idx="1652">
                  <c:v>34215</c:v>
                </c:pt>
                <c:pt idx="1653">
                  <c:v>34222</c:v>
                </c:pt>
                <c:pt idx="1654">
                  <c:v>34229</c:v>
                </c:pt>
                <c:pt idx="1655">
                  <c:v>34236</c:v>
                </c:pt>
                <c:pt idx="1656">
                  <c:v>34243</c:v>
                </c:pt>
                <c:pt idx="1657">
                  <c:v>34250</c:v>
                </c:pt>
                <c:pt idx="1658">
                  <c:v>34257</c:v>
                </c:pt>
                <c:pt idx="1659">
                  <c:v>34264</c:v>
                </c:pt>
                <c:pt idx="1660">
                  <c:v>34271</c:v>
                </c:pt>
                <c:pt idx="1661">
                  <c:v>34278</c:v>
                </c:pt>
                <c:pt idx="1662">
                  <c:v>34285</c:v>
                </c:pt>
                <c:pt idx="1663">
                  <c:v>34292</c:v>
                </c:pt>
                <c:pt idx="1664">
                  <c:v>34299</c:v>
                </c:pt>
                <c:pt idx="1665">
                  <c:v>34306</c:v>
                </c:pt>
                <c:pt idx="1666">
                  <c:v>34313</c:v>
                </c:pt>
                <c:pt idx="1667">
                  <c:v>34320</c:v>
                </c:pt>
                <c:pt idx="1668">
                  <c:v>34327</c:v>
                </c:pt>
                <c:pt idx="1669">
                  <c:v>34334</c:v>
                </c:pt>
                <c:pt idx="1670">
                  <c:v>34341</c:v>
                </c:pt>
                <c:pt idx="1671">
                  <c:v>34348</c:v>
                </c:pt>
                <c:pt idx="1672">
                  <c:v>34355</c:v>
                </c:pt>
                <c:pt idx="1673">
                  <c:v>34362</c:v>
                </c:pt>
                <c:pt idx="1674">
                  <c:v>34369</c:v>
                </c:pt>
                <c:pt idx="1675">
                  <c:v>34376</c:v>
                </c:pt>
                <c:pt idx="1676">
                  <c:v>34383</c:v>
                </c:pt>
                <c:pt idx="1677">
                  <c:v>34390</c:v>
                </c:pt>
                <c:pt idx="1678">
                  <c:v>34397</c:v>
                </c:pt>
                <c:pt idx="1679">
                  <c:v>34404</c:v>
                </c:pt>
                <c:pt idx="1680">
                  <c:v>34411</c:v>
                </c:pt>
                <c:pt idx="1681">
                  <c:v>34418</c:v>
                </c:pt>
                <c:pt idx="1682">
                  <c:v>34425</c:v>
                </c:pt>
                <c:pt idx="1683">
                  <c:v>34432</c:v>
                </c:pt>
                <c:pt idx="1684">
                  <c:v>34439</c:v>
                </c:pt>
                <c:pt idx="1685">
                  <c:v>34446</c:v>
                </c:pt>
                <c:pt idx="1686">
                  <c:v>34453</c:v>
                </c:pt>
                <c:pt idx="1687">
                  <c:v>34460</c:v>
                </c:pt>
                <c:pt idx="1688">
                  <c:v>34467</c:v>
                </c:pt>
                <c:pt idx="1689">
                  <c:v>34474</c:v>
                </c:pt>
                <c:pt idx="1690">
                  <c:v>34481</c:v>
                </c:pt>
                <c:pt idx="1691">
                  <c:v>34488</c:v>
                </c:pt>
                <c:pt idx="1692">
                  <c:v>34495</c:v>
                </c:pt>
                <c:pt idx="1693">
                  <c:v>34502</c:v>
                </c:pt>
                <c:pt idx="1694">
                  <c:v>34509</c:v>
                </c:pt>
                <c:pt idx="1695">
                  <c:v>34516</c:v>
                </c:pt>
                <c:pt idx="1696">
                  <c:v>34523</c:v>
                </c:pt>
                <c:pt idx="1697">
                  <c:v>34530</c:v>
                </c:pt>
                <c:pt idx="1698">
                  <c:v>34537</c:v>
                </c:pt>
                <c:pt idx="1699">
                  <c:v>34544</c:v>
                </c:pt>
                <c:pt idx="1700">
                  <c:v>34551</c:v>
                </c:pt>
                <c:pt idx="1701">
                  <c:v>34558</c:v>
                </c:pt>
                <c:pt idx="1702">
                  <c:v>34565</c:v>
                </c:pt>
                <c:pt idx="1703">
                  <c:v>34572</c:v>
                </c:pt>
                <c:pt idx="1704">
                  <c:v>34579</c:v>
                </c:pt>
                <c:pt idx="1705">
                  <c:v>34586</c:v>
                </c:pt>
                <c:pt idx="1706">
                  <c:v>34593</c:v>
                </c:pt>
                <c:pt idx="1707">
                  <c:v>34600</c:v>
                </c:pt>
                <c:pt idx="1708">
                  <c:v>34607</c:v>
                </c:pt>
                <c:pt idx="1709">
                  <c:v>34614</c:v>
                </c:pt>
                <c:pt idx="1710">
                  <c:v>34621</c:v>
                </c:pt>
                <c:pt idx="1711">
                  <c:v>34628</c:v>
                </c:pt>
                <c:pt idx="1712">
                  <c:v>34635</c:v>
                </c:pt>
                <c:pt idx="1713">
                  <c:v>34642</c:v>
                </c:pt>
                <c:pt idx="1714">
                  <c:v>34649</c:v>
                </c:pt>
                <c:pt idx="1715">
                  <c:v>34656</c:v>
                </c:pt>
                <c:pt idx="1716">
                  <c:v>34663</c:v>
                </c:pt>
                <c:pt idx="1717">
                  <c:v>34670</c:v>
                </c:pt>
                <c:pt idx="1718">
                  <c:v>34677</c:v>
                </c:pt>
                <c:pt idx="1719">
                  <c:v>34684</c:v>
                </c:pt>
                <c:pt idx="1720">
                  <c:v>34691</c:v>
                </c:pt>
                <c:pt idx="1721">
                  <c:v>34698</c:v>
                </c:pt>
                <c:pt idx="1722">
                  <c:v>34705</c:v>
                </c:pt>
                <c:pt idx="1723">
                  <c:v>34712</c:v>
                </c:pt>
                <c:pt idx="1724">
                  <c:v>34719</c:v>
                </c:pt>
                <c:pt idx="1725">
                  <c:v>34726</c:v>
                </c:pt>
                <c:pt idx="1726">
                  <c:v>34733</c:v>
                </c:pt>
                <c:pt idx="1727">
                  <c:v>34740</c:v>
                </c:pt>
                <c:pt idx="1728">
                  <c:v>34747</c:v>
                </c:pt>
                <c:pt idx="1729">
                  <c:v>34754</c:v>
                </c:pt>
                <c:pt idx="1730">
                  <c:v>34761</c:v>
                </c:pt>
                <c:pt idx="1731">
                  <c:v>34768</c:v>
                </c:pt>
                <c:pt idx="1732">
                  <c:v>34775</c:v>
                </c:pt>
                <c:pt idx="1733">
                  <c:v>34782</c:v>
                </c:pt>
                <c:pt idx="1734">
                  <c:v>34789</c:v>
                </c:pt>
                <c:pt idx="1735">
                  <c:v>34796</c:v>
                </c:pt>
                <c:pt idx="1736">
                  <c:v>34803</c:v>
                </c:pt>
                <c:pt idx="1737">
                  <c:v>34810</c:v>
                </c:pt>
                <c:pt idx="1738">
                  <c:v>34817</c:v>
                </c:pt>
                <c:pt idx="1739">
                  <c:v>34824</c:v>
                </c:pt>
                <c:pt idx="1740">
                  <c:v>34831</c:v>
                </c:pt>
                <c:pt idx="1741">
                  <c:v>34838</c:v>
                </c:pt>
                <c:pt idx="1742">
                  <c:v>34845</c:v>
                </c:pt>
                <c:pt idx="1743">
                  <c:v>34852</c:v>
                </c:pt>
                <c:pt idx="1744">
                  <c:v>34859</c:v>
                </c:pt>
                <c:pt idx="1745">
                  <c:v>34866</c:v>
                </c:pt>
                <c:pt idx="1746">
                  <c:v>34873</c:v>
                </c:pt>
                <c:pt idx="1747">
                  <c:v>34880</c:v>
                </c:pt>
                <c:pt idx="1748">
                  <c:v>34887</c:v>
                </c:pt>
                <c:pt idx="1749">
                  <c:v>34894</c:v>
                </c:pt>
                <c:pt idx="1750">
                  <c:v>34901</c:v>
                </c:pt>
                <c:pt idx="1751">
                  <c:v>34908</c:v>
                </c:pt>
                <c:pt idx="1752">
                  <c:v>34915</c:v>
                </c:pt>
                <c:pt idx="1753">
                  <c:v>34922</c:v>
                </c:pt>
                <c:pt idx="1754">
                  <c:v>34929</c:v>
                </c:pt>
                <c:pt idx="1755">
                  <c:v>34936</c:v>
                </c:pt>
                <c:pt idx="1756">
                  <c:v>34943</c:v>
                </c:pt>
                <c:pt idx="1757">
                  <c:v>34950</c:v>
                </c:pt>
                <c:pt idx="1758">
                  <c:v>34957</c:v>
                </c:pt>
                <c:pt idx="1759">
                  <c:v>34964</c:v>
                </c:pt>
                <c:pt idx="1760">
                  <c:v>34971</c:v>
                </c:pt>
                <c:pt idx="1761">
                  <c:v>34978</c:v>
                </c:pt>
                <c:pt idx="1762">
                  <c:v>34985</c:v>
                </c:pt>
                <c:pt idx="1763">
                  <c:v>34992</c:v>
                </c:pt>
                <c:pt idx="1764">
                  <c:v>34999</c:v>
                </c:pt>
                <c:pt idx="1765">
                  <c:v>35006</c:v>
                </c:pt>
                <c:pt idx="1766">
                  <c:v>35013</c:v>
                </c:pt>
                <c:pt idx="1767">
                  <c:v>35020</c:v>
                </c:pt>
                <c:pt idx="1768">
                  <c:v>35027</c:v>
                </c:pt>
                <c:pt idx="1769">
                  <c:v>35034</c:v>
                </c:pt>
                <c:pt idx="1770">
                  <c:v>35041</c:v>
                </c:pt>
                <c:pt idx="1771">
                  <c:v>35048</c:v>
                </c:pt>
                <c:pt idx="1772">
                  <c:v>35055</c:v>
                </c:pt>
                <c:pt idx="1773">
                  <c:v>35062</c:v>
                </c:pt>
                <c:pt idx="1774">
                  <c:v>35069</c:v>
                </c:pt>
                <c:pt idx="1775">
                  <c:v>35076</c:v>
                </c:pt>
                <c:pt idx="1776">
                  <c:v>35083</c:v>
                </c:pt>
                <c:pt idx="1777">
                  <c:v>35090</c:v>
                </c:pt>
                <c:pt idx="1778">
                  <c:v>35097</c:v>
                </c:pt>
                <c:pt idx="1779">
                  <c:v>35104</c:v>
                </c:pt>
                <c:pt idx="1780">
                  <c:v>35111</c:v>
                </c:pt>
                <c:pt idx="1781">
                  <c:v>35118</c:v>
                </c:pt>
                <c:pt idx="1782">
                  <c:v>35125</c:v>
                </c:pt>
                <c:pt idx="1783">
                  <c:v>35132</c:v>
                </c:pt>
                <c:pt idx="1784">
                  <c:v>35139</c:v>
                </c:pt>
                <c:pt idx="1785">
                  <c:v>35146</c:v>
                </c:pt>
                <c:pt idx="1786">
                  <c:v>35153</c:v>
                </c:pt>
                <c:pt idx="1787">
                  <c:v>35160</c:v>
                </c:pt>
                <c:pt idx="1788">
                  <c:v>35167</c:v>
                </c:pt>
                <c:pt idx="1789">
                  <c:v>35174</c:v>
                </c:pt>
                <c:pt idx="1790">
                  <c:v>35181</c:v>
                </c:pt>
                <c:pt idx="1791">
                  <c:v>35188</c:v>
                </c:pt>
                <c:pt idx="1792">
                  <c:v>35195</c:v>
                </c:pt>
                <c:pt idx="1793">
                  <c:v>35202</c:v>
                </c:pt>
                <c:pt idx="1794">
                  <c:v>35209</c:v>
                </c:pt>
                <c:pt idx="1795">
                  <c:v>35216</c:v>
                </c:pt>
                <c:pt idx="1796">
                  <c:v>35223</c:v>
                </c:pt>
                <c:pt idx="1797">
                  <c:v>35230</c:v>
                </c:pt>
                <c:pt idx="1798">
                  <c:v>35237</c:v>
                </c:pt>
                <c:pt idx="1799">
                  <c:v>35244</c:v>
                </c:pt>
                <c:pt idx="1800">
                  <c:v>35251</c:v>
                </c:pt>
                <c:pt idx="1801">
                  <c:v>35258</c:v>
                </c:pt>
                <c:pt idx="1802">
                  <c:v>35265</c:v>
                </c:pt>
                <c:pt idx="1803">
                  <c:v>35272</c:v>
                </c:pt>
                <c:pt idx="1804">
                  <c:v>35279</c:v>
                </c:pt>
                <c:pt idx="1805">
                  <c:v>35286</c:v>
                </c:pt>
                <c:pt idx="1806">
                  <c:v>35293</c:v>
                </c:pt>
                <c:pt idx="1807">
                  <c:v>35300</c:v>
                </c:pt>
                <c:pt idx="1808">
                  <c:v>35307</c:v>
                </c:pt>
                <c:pt idx="1809">
                  <c:v>35314</c:v>
                </c:pt>
                <c:pt idx="1810">
                  <c:v>35321</c:v>
                </c:pt>
                <c:pt idx="1811">
                  <c:v>35328</c:v>
                </c:pt>
                <c:pt idx="1812">
                  <c:v>35335</c:v>
                </c:pt>
                <c:pt idx="1813">
                  <c:v>35342</c:v>
                </c:pt>
                <c:pt idx="1814">
                  <c:v>35349</c:v>
                </c:pt>
                <c:pt idx="1815">
                  <c:v>35356</c:v>
                </c:pt>
                <c:pt idx="1816">
                  <c:v>35363</c:v>
                </c:pt>
                <c:pt idx="1817">
                  <c:v>35370</c:v>
                </c:pt>
                <c:pt idx="1818">
                  <c:v>35377</c:v>
                </c:pt>
                <c:pt idx="1819">
                  <c:v>35384</c:v>
                </c:pt>
                <c:pt idx="1820">
                  <c:v>35391</c:v>
                </c:pt>
                <c:pt idx="1821">
                  <c:v>35398</c:v>
                </c:pt>
                <c:pt idx="1822">
                  <c:v>35405</c:v>
                </c:pt>
                <c:pt idx="1823">
                  <c:v>35412</c:v>
                </c:pt>
                <c:pt idx="1824">
                  <c:v>35419</c:v>
                </c:pt>
                <c:pt idx="1825">
                  <c:v>35426</c:v>
                </c:pt>
                <c:pt idx="1826">
                  <c:v>35433</c:v>
                </c:pt>
                <c:pt idx="1827">
                  <c:v>35440</c:v>
                </c:pt>
                <c:pt idx="1828">
                  <c:v>35447</c:v>
                </c:pt>
                <c:pt idx="1829">
                  <c:v>35454</c:v>
                </c:pt>
                <c:pt idx="1830">
                  <c:v>35461</c:v>
                </c:pt>
                <c:pt idx="1831">
                  <c:v>35468</c:v>
                </c:pt>
                <c:pt idx="1832">
                  <c:v>35475</c:v>
                </c:pt>
                <c:pt idx="1833">
                  <c:v>35482</c:v>
                </c:pt>
                <c:pt idx="1834">
                  <c:v>35489</c:v>
                </c:pt>
                <c:pt idx="1835">
                  <c:v>35496</c:v>
                </c:pt>
                <c:pt idx="1836">
                  <c:v>35503</c:v>
                </c:pt>
                <c:pt idx="1837">
                  <c:v>35510</c:v>
                </c:pt>
                <c:pt idx="1838">
                  <c:v>35517</c:v>
                </c:pt>
                <c:pt idx="1839">
                  <c:v>35524</c:v>
                </c:pt>
                <c:pt idx="1840">
                  <c:v>35531</c:v>
                </c:pt>
                <c:pt idx="1841">
                  <c:v>35538</c:v>
                </c:pt>
                <c:pt idx="1842">
                  <c:v>35545</c:v>
                </c:pt>
                <c:pt idx="1843">
                  <c:v>35552</c:v>
                </c:pt>
                <c:pt idx="1844">
                  <c:v>35559</c:v>
                </c:pt>
                <c:pt idx="1845">
                  <c:v>35566</c:v>
                </c:pt>
                <c:pt idx="1846">
                  <c:v>35573</c:v>
                </c:pt>
                <c:pt idx="1847">
                  <c:v>35580</c:v>
                </c:pt>
                <c:pt idx="1848">
                  <c:v>35587</c:v>
                </c:pt>
                <c:pt idx="1849">
                  <c:v>35594</c:v>
                </c:pt>
                <c:pt idx="1850">
                  <c:v>35601</c:v>
                </c:pt>
                <c:pt idx="1851">
                  <c:v>35608</c:v>
                </c:pt>
                <c:pt idx="1852">
                  <c:v>35615</c:v>
                </c:pt>
                <c:pt idx="1853">
                  <c:v>35622</c:v>
                </c:pt>
                <c:pt idx="1854">
                  <c:v>35629</c:v>
                </c:pt>
                <c:pt idx="1855">
                  <c:v>35636</c:v>
                </c:pt>
                <c:pt idx="1856">
                  <c:v>35643</c:v>
                </c:pt>
                <c:pt idx="1857">
                  <c:v>35650</c:v>
                </c:pt>
                <c:pt idx="1858">
                  <c:v>35657</c:v>
                </c:pt>
                <c:pt idx="1859">
                  <c:v>35664</c:v>
                </c:pt>
                <c:pt idx="1860">
                  <c:v>35671</c:v>
                </c:pt>
                <c:pt idx="1861">
                  <c:v>35678</c:v>
                </c:pt>
                <c:pt idx="1862">
                  <c:v>35685</c:v>
                </c:pt>
                <c:pt idx="1863">
                  <c:v>35692</c:v>
                </c:pt>
                <c:pt idx="1864">
                  <c:v>35699</c:v>
                </c:pt>
                <c:pt idx="1865">
                  <c:v>35706</c:v>
                </c:pt>
                <c:pt idx="1866">
                  <c:v>35713</c:v>
                </c:pt>
                <c:pt idx="1867">
                  <c:v>35720</c:v>
                </c:pt>
                <c:pt idx="1868">
                  <c:v>35727</c:v>
                </c:pt>
                <c:pt idx="1869">
                  <c:v>35734</c:v>
                </c:pt>
                <c:pt idx="1870">
                  <c:v>35741</c:v>
                </c:pt>
                <c:pt idx="1871">
                  <c:v>35748</c:v>
                </c:pt>
                <c:pt idx="1872">
                  <c:v>35755</c:v>
                </c:pt>
                <c:pt idx="1873">
                  <c:v>35762</c:v>
                </c:pt>
                <c:pt idx="1874">
                  <c:v>35769</c:v>
                </c:pt>
                <c:pt idx="1875">
                  <c:v>35776</c:v>
                </c:pt>
                <c:pt idx="1876">
                  <c:v>35783</c:v>
                </c:pt>
                <c:pt idx="1877">
                  <c:v>35790</c:v>
                </c:pt>
                <c:pt idx="1878">
                  <c:v>35797</c:v>
                </c:pt>
                <c:pt idx="1879">
                  <c:v>35804</c:v>
                </c:pt>
                <c:pt idx="1880">
                  <c:v>35811</c:v>
                </c:pt>
                <c:pt idx="1881">
                  <c:v>35818</c:v>
                </c:pt>
                <c:pt idx="1882">
                  <c:v>35825</c:v>
                </c:pt>
                <c:pt idx="1883">
                  <c:v>35832</c:v>
                </c:pt>
                <c:pt idx="1884">
                  <c:v>35839</c:v>
                </c:pt>
                <c:pt idx="1885">
                  <c:v>35846</c:v>
                </c:pt>
                <c:pt idx="1886">
                  <c:v>35853</c:v>
                </c:pt>
                <c:pt idx="1887">
                  <c:v>35860</c:v>
                </c:pt>
                <c:pt idx="1888">
                  <c:v>35867</c:v>
                </c:pt>
                <c:pt idx="1889">
                  <c:v>35874</c:v>
                </c:pt>
                <c:pt idx="1890">
                  <c:v>35881</c:v>
                </c:pt>
                <c:pt idx="1891">
                  <c:v>35888</c:v>
                </c:pt>
                <c:pt idx="1892">
                  <c:v>35895</c:v>
                </c:pt>
                <c:pt idx="1893">
                  <c:v>35902</c:v>
                </c:pt>
                <c:pt idx="1894">
                  <c:v>35909</c:v>
                </c:pt>
                <c:pt idx="1895">
                  <c:v>35916</c:v>
                </c:pt>
                <c:pt idx="1896">
                  <c:v>35923</c:v>
                </c:pt>
                <c:pt idx="1897">
                  <c:v>35930</c:v>
                </c:pt>
                <c:pt idx="1898">
                  <c:v>35937</c:v>
                </c:pt>
                <c:pt idx="1899">
                  <c:v>35944</c:v>
                </c:pt>
                <c:pt idx="1900">
                  <c:v>35951</c:v>
                </c:pt>
                <c:pt idx="1901">
                  <c:v>35958</c:v>
                </c:pt>
                <c:pt idx="1902">
                  <c:v>35965</c:v>
                </c:pt>
                <c:pt idx="1903">
                  <c:v>35972</c:v>
                </c:pt>
                <c:pt idx="1904">
                  <c:v>35979</c:v>
                </c:pt>
                <c:pt idx="1905">
                  <c:v>35986</c:v>
                </c:pt>
                <c:pt idx="1906">
                  <c:v>35993</c:v>
                </c:pt>
                <c:pt idx="1907">
                  <c:v>36000</c:v>
                </c:pt>
                <c:pt idx="1908">
                  <c:v>36007</c:v>
                </c:pt>
                <c:pt idx="1909">
                  <c:v>36014</c:v>
                </c:pt>
                <c:pt idx="1910">
                  <c:v>36021</c:v>
                </c:pt>
                <c:pt idx="1911">
                  <c:v>36028</c:v>
                </c:pt>
                <c:pt idx="1912">
                  <c:v>36035</c:v>
                </c:pt>
                <c:pt idx="1913">
                  <c:v>36042</c:v>
                </c:pt>
                <c:pt idx="1914">
                  <c:v>36049</c:v>
                </c:pt>
                <c:pt idx="1915">
                  <c:v>36056</c:v>
                </c:pt>
                <c:pt idx="1916">
                  <c:v>36063</c:v>
                </c:pt>
                <c:pt idx="1917">
                  <c:v>36070</c:v>
                </c:pt>
                <c:pt idx="1918">
                  <c:v>36077</c:v>
                </c:pt>
                <c:pt idx="1919">
                  <c:v>36084</c:v>
                </c:pt>
                <c:pt idx="1920">
                  <c:v>36091</c:v>
                </c:pt>
                <c:pt idx="1921">
                  <c:v>36098</c:v>
                </c:pt>
                <c:pt idx="1922">
                  <c:v>36105</c:v>
                </c:pt>
                <c:pt idx="1923">
                  <c:v>36112</c:v>
                </c:pt>
                <c:pt idx="1924">
                  <c:v>36119</c:v>
                </c:pt>
                <c:pt idx="1925">
                  <c:v>36126</c:v>
                </c:pt>
                <c:pt idx="1926">
                  <c:v>36133</c:v>
                </c:pt>
                <c:pt idx="1927">
                  <c:v>36140</c:v>
                </c:pt>
                <c:pt idx="1928">
                  <c:v>36147</c:v>
                </c:pt>
                <c:pt idx="1929">
                  <c:v>36154</c:v>
                </c:pt>
                <c:pt idx="1930">
                  <c:v>36161</c:v>
                </c:pt>
                <c:pt idx="1931">
                  <c:v>36168</c:v>
                </c:pt>
                <c:pt idx="1932">
                  <c:v>36175</c:v>
                </c:pt>
                <c:pt idx="1933">
                  <c:v>36182</c:v>
                </c:pt>
                <c:pt idx="1934">
                  <c:v>36189</c:v>
                </c:pt>
                <c:pt idx="1935">
                  <c:v>36196</c:v>
                </c:pt>
                <c:pt idx="1936">
                  <c:v>36203</c:v>
                </c:pt>
                <c:pt idx="1937">
                  <c:v>36210</c:v>
                </c:pt>
                <c:pt idx="1938">
                  <c:v>36217</c:v>
                </c:pt>
                <c:pt idx="1939">
                  <c:v>36224</c:v>
                </c:pt>
                <c:pt idx="1940">
                  <c:v>36231</c:v>
                </c:pt>
                <c:pt idx="1941">
                  <c:v>36238</c:v>
                </c:pt>
                <c:pt idx="1942">
                  <c:v>36245</c:v>
                </c:pt>
                <c:pt idx="1943">
                  <c:v>36252</c:v>
                </c:pt>
                <c:pt idx="1944">
                  <c:v>36259</c:v>
                </c:pt>
                <c:pt idx="1945">
                  <c:v>36266</c:v>
                </c:pt>
                <c:pt idx="1946">
                  <c:v>36273</c:v>
                </c:pt>
                <c:pt idx="1947">
                  <c:v>36280</c:v>
                </c:pt>
                <c:pt idx="1948">
                  <c:v>36287</c:v>
                </c:pt>
                <c:pt idx="1949">
                  <c:v>36294</c:v>
                </c:pt>
                <c:pt idx="1950">
                  <c:v>36301</c:v>
                </c:pt>
                <c:pt idx="1951">
                  <c:v>36308</c:v>
                </c:pt>
                <c:pt idx="1952">
                  <c:v>36315</c:v>
                </c:pt>
                <c:pt idx="1953">
                  <c:v>36322</c:v>
                </c:pt>
                <c:pt idx="1954">
                  <c:v>36329</c:v>
                </c:pt>
                <c:pt idx="1955">
                  <c:v>36336</c:v>
                </c:pt>
                <c:pt idx="1956">
                  <c:v>36343</c:v>
                </c:pt>
                <c:pt idx="1957">
                  <c:v>36350</c:v>
                </c:pt>
                <c:pt idx="1958">
                  <c:v>36357</c:v>
                </c:pt>
                <c:pt idx="1959">
                  <c:v>36364</c:v>
                </c:pt>
                <c:pt idx="1960">
                  <c:v>36371</c:v>
                </c:pt>
                <c:pt idx="1961">
                  <c:v>36378</c:v>
                </c:pt>
                <c:pt idx="1962">
                  <c:v>36385</c:v>
                </c:pt>
                <c:pt idx="1963">
                  <c:v>36392</c:v>
                </c:pt>
                <c:pt idx="1964">
                  <c:v>36399</c:v>
                </c:pt>
                <c:pt idx="1965">
                  <c:v>36406</c:v>
                </c:pt>
                <c:pt idx="1966">
                  <c:v>36413</c:v>
                </c:pt>
                <c:pt idx="1967">
                  <c:v>36420</c:v>
                </c:pt>
                <c:pt idx="1968">
                  <c:v>36427</c:v>
                </c:pt>
                <c:pt idx="1969">
                  <c:v>36434</c:v>
                </c:pt>
                <c:pt idx="1970">
                  <c:v>36441</c:v>
                </c:pt>
                <c:pt idx="1971">
                  <c:v>36448</c:v>
                </c:pt>
                <c:pt idx="1972">
                  <c:v>36455</c:v>
                </c:pt>
                <c:pt idx="1973">
                  <c:v>36462</c:v>
                </c:pt>
                <c:pt idx="1974">
                  <c:v>36469</c:v>
                </c:pt>
                <c:pt idx="1975">
                  <c:v>36476</c:v>
                </c:pt>
                <c:pt idx="1976">
                  <c:v>36483</c:v>
                </c:pt>
                <c:pt idx="1977">
                  <c:v>36490</c:v>
                </c:pt>
                <c:pt idx="1978">
                  <c:v>36497</c:v>
                </c:pt>
                <c:pt idx="1979">
                  <c:v>36504</c:v>
                </c:pt>
                <c:pt idx="1980">
                  <c:v>36511</c:v>
                </c:pt>
                <c:pt idx="1981">
                  <c:v>36518</c:v>
                </c:pt>
                <c:pt idx="1982">
                  <c:v>36525</c:v>
                </c:pt>
                <c:pt idx="1983">
                  <c:v>36532</c:v>
                </c:pt>
                <c:pt idx="1984">
                  <c:v>36539</c:v>
                </c:pt>
                <c:pt idx="1985">
                  <c:v>36546</c:v>
                </c:pt>
                <c:pt idx="1986">
                  <c:v>36553</c:v>
                </c:pt>
                <c:pt idx="1987">
                  <c:v>36560</c:v>
                </c:pt>
                <c:pt idx="1988">
                  <c:v>36567</c:v>
                </c:pt>
                <c:pt idx="1989">
                  <c:v>36574</c:v>
                </c:pt>
                <c:pt idx="1990">
                  <c:v>36581</c:v>
                </c:pt>
                <c:pt idx="1991">
                  <c:v>36588</c:v>
                </c:pt>
                <c:pt idx="1992">
                  <c:v>36595</c:v>
                </c:pt>
                <c:pt idx="1993">
                  <c:v>36602</c:v>
                </c:pt>
                <c:pt idx="1994">
                  <c:v>36609</c:v>
                </c:pt>
                <c:pt idx="1995">
                  <c:v>36616</c:v>
                </c:pt>
                <c:pt idx="1996">
                  <c:v>36623</c:v>
                </c:pt>
                <c:pt idx="1997">
                  <c:v>36630</c:v>
                </c:pt>
                <c:pt idx="1998">
                  <c:v>36637</c:v>
                </c:pt>
                <c:pt idx="1999">
                  <c:v>36644</c:v>
                </c:pt>
                <c:pt idx="2000">
                  <c:v>36651</c:v>
                </c:pt>
                <c:pt idx="2001">
                  <c:v>36658</c:v>
                </c:pt>
                <c:pt idx="2002">
                  <c:v>36665</c:v>
                </c:pt>
                <c:pt idx="2003">
                  <c:v>36672</c:v>
                </c:pt>
                <c:pt idx="2004">
                  <c:v>36679</c:v>
                </c:pt>
                <c:pt idx="2005">
                  <c:v>36686</c:v>
                </c:pt>
                <c:pt idx="2006">
                  <c:v>36693</c:v>
                </c:pt>
                <c:pt idx="2007">
                  <c:v>36700</c:v>
                </c:pt>
                <c:pt idx="2008">
                  <c:v>36707</c:v>
                </c:pt>
                <c:pt idx="2009">
                  <c:v>36714</c:v>
                </c:pt>
                <c:pt idx="2010">
                  <c:v>36721</c:v>
                </c:pt>
                <c:pt idx="2011">
                  <c:v>36728</c:v>
                </c:pt>
                <c:pt idx="2012">
                  <c:v>36735</c:v>
                </c:pt>
                <c:pt idx="2013">
                  <c:v>36742</c:v>
                </c:pt>
                <c:pt idx="2014">
                  <c:v>36749</c:v>
                </c:pt>
                <c:pt idx="2015">
                  <c:v>36756</c:v>
                </c:pt>
                <c:pt idx="2016">
                  <c:v>36763</c:v>
                </c:pt>
                <c:pt idx="2017">
                  <c:v>36770</c:v>
                </c:pt>
                <c:pt idx="2018">
                  <c:v>36777</c:v>
                </c:pt>
                <c:pt idx="2019">
                  <c:v>36784</c:v>
                </c:pt>
                <c:pt idx="2020">
                  <c:v>36791</c:v>
                </c:pt>
                <c:pt idx="2021">
                  <c:v>36798</c:v>
                </c:pt>
                <c:pt idx="2022">
                  <c:v>36805</c:v>
                </c:pt>
                <c:pt idx="2023">
                  <c:v>36812</c:v>
                </c:pt>
                <c:pt idx="2024">
                  <c:v>36819</c:v>
                </c:pt>
                <c:pt idx="2025">
                  <c:v>36826</c:v>
                </c:pt>
                <c:pt idx="2026">
                  <c:v>36833</c:v>
                </c:pt>
                <c:pt idx="2027">
                  <c:v>36840</c:v>
                </c:pt>
                <c:pt idx="2028">
                  <c:v>36847</c:v>
                </c:pt>
                <c:pt idx="2029">
                  <c:v>36854</c:v>
                </c:pt>
                <c:pt idx="2030">
                  <c:v>36861</c:v>
                </c:pt>
                <c:pt idx="2031">
                  <c:v>36868</c:v>
                </c:pt>
                <c:pt idx="2032">
                  <c:v>36875</c:v>
                </c:pt>
                <c:pt idx="2033">
                  <c:v>36882</c:v>
                </c:pt>
                <c:pt idx="2034">
                  <c:v>36889</c:v>
                </c:pt>
                <c:pt idx="2035">
                  <c:v>36896</c:v>
                </c:pt>
                <c:pt idx="2036">
                  <c:v>36903</c:v>
                </c:pt>
                <c:pt idx="2037">
                  <c:v>36910</c:v>
                </c:pt>
                <c:pt idx="2038">
                  <c:v>36917</c:v>
                </c:pt>
                <c:pt idx="2039">
                  <c:v>36924</c:v>
                </c:pt>
                <c:pt idx="2040">
                  <c:v>36931</c:v>
                </c:pt>
                <c:pt idx="2041">
                  <c:v>36938</c:v>
                </c:pt>
                <c:pt idx="2042">
                  <c:v>36945</c:v>
                </c:pt>
                <c:pt idx="2043">
                  <c:v>36952</c:v>
                </c:pt>
                <c:pt idx="2044">
                  <c:v>36959</c:v>
                </c:pt>
                <c:pt idx="2045">
                  <c:v>36966</c:v>
                </c:pt>
                <c:pt idx="2046">
                  <c:v>36973</c:v>
                </c:pt>
                <c:pt idx="2047">
                  <c:v>36980</c:v>
                </c:pt>
                <c:pt idx="2048">
                  <c:v>36987</c:v>
                </c:pt>
                <c:pt idx="2049">
                  <c:v>36994</c:v>
                </c:pt>
                <c:pt idx="2050">
                  <c:v>37001</c:v>
                </c:pt>
                <c:pt idx="2051">
                  <c:v>37008</c:v>
                </c:pt>
                <c:pt idx="2052">
                  <c:v>37015</c:v>
                </c:pt>
                <c:pt idx="2053">
                  <c:v>37022</c:v>
                </c:pt>
                <c:pt idx="2054">
                  <c:v>37029</c:v>
                </c:pt>
                <c:pt idx="2055">
                  <c:v>37036</c:v>
                </c:pt>
                <c:pt idx="2056">
                  <c:v>37043</c:v>
                </c:pt>
                <c:pt idx="2057">
                  <c:v>37050</c:v>
                </c:pt>
                <c:pt idx="2058">
                  <c:v>37057</c:v>
                </c:pt>
                <c:pt idx="2059">
                  <c:v>37064</c:v>
                </c:pt>
                <c:pt idx="2060">
                  <c:v>37071</c:v>
                </c:pt>
                <c:pt idx="2061">
                  <c:v>37078</c:v>
                </c:pt>
                <c:pt idx="2062">
                  <c:v>37085</c:v>
                </c:pt>
                <c:pt idx="2063">
                  <c:v>37092</c:v>
                </c:pt>
                <c:pt idx="2064">
                  <c:v>37099</c:v>
                </c:pt>
                <c:pt idx="2065">
                  <c:v>37106</c:v>
                </c:pt>
                <c:pt idx="2066">
                  <c:v>37113</c:v>
                </c:pt>
                <c:pt idx="2067">
                  <c:v>37120</c:v>
                </c:pt>
                <c:pt idx="2068">
                  <c:v>37127</c:v>
                </c:pt>
                <c:pt idx="2069">
                  <c:v>37134</c:v>
                </c:pt>
                <c:pt idx="2070">
                  <c:v>37141</c:v>
                </c:pt>
                <c:pt idx="2071">
                  <c:v>37148</c:v>
                </c:pt>
                <c:pt idx="2072">
                  <c:v>37155</c:v>
                </c:pt>
                <c:pt idx="2073">
                  <c:v>37162</c:v>
                </c:pt>
                <c:pt idx="2074">
                  <c:v>37169</c:v>
                </c:pt>
                <c:pt idx="2075">
                  <c:v>37176</c:v>
                </c:pt>
                <c:pt idx="2076">
                  <c:v>37183</c:v>
                </c:pt>
                <c:pt idx="2077">
                  <c:v>37190</c:v>
                </c:pt>
                <c:pt idx="2078">
                  <c:v>37197</c:v>
                </c:pt>
                <c:pt idx="2079">
                  <c:v>37204</c:v>
                </c:pt>
                <c:pt idx="2080">
                  <c:v>37211</c:v>
                </c:pt>
                <c:pt idx="2081">
                  <c:v>37218</c:v>
                </c:pt>
                <c:pt idx="2082">
                  <c:v>37225</c:v>
                </c:pt>
                <c:pt idx="2083">
                  <c:v>37232</c:v>
                </c:pt>
                <c:pt idx="2084">
                  <c:v>37239</c:v>
                </c:pt>
                <c:pt idx="2085">
                  <c:v>37246</c:v>
                </c:pt>
                <c:pt idx="2086">
                  <c:v>37253</c:v>
                </c:pt>
                <c:pt idx="2087">
                  <c:v>37260</c:v>
                </c:pt>
                <c:pt idx="2088">
                  <c:v>37267</c:v>
                </c:pt>
                <c:pt idx="2089">
                  <c:v>37274</c:v>
                </c:pt>
                <c:pt idx="2090">
                  <c:v>37281</c:v>
                </c:pt>
                <c:pt idx="2091">
                  <c:v>37288</c:v>
                </c:pt>
                <c:pt idx="2092">
                  <c:v>37295</c:v>
                </c:pt>
                <c:pt idx="2093">
                  <c:v>37302</c:v>
                </c:pt>
                <c:pt idx="2094">
                  <c:v>37309</c:v>
                </c:pt>
                <c:pt idx="2095">
                  <c:v>37316</c:v>
                </c:pt>
                <c:pt idx="2096">
                  <c:v>37323</c:v>
                </c:pt>
                <c:pt idx="2097">
                  <c:v>37330</c:v>
                </c:pt>
                <c:pt idx="2098">
                  <c:v>37337</c:v>
                </c:pt>
                <c:pt idx="2099">
                  <c:v>37344</c:v>
                </c:pt>
                <c:pt idx="2100">
                  <c:v>37351</c:v>
                </c:pt>
                <c:pt idx="2101">
                  <c:v>37358</c:v>
                </c:pt>
                <c:pt idx="2102">
                  <c:v>37365</c:v>
                </c:pt>
                <c:pt idx="2103">
                  <c:v>37372</c:v>
                </c:pt>
                <c:pt idx="2104">
                  <c:v>37379</c:v>
                </c:pt>
                <c:pt idx="2105">
                  <c:v>37386</c:v>
                </c:pt>
                <c:pt idx="2106">
                  <c:v>37393</c:v>
                </c:pt>
                <c:pt idx="2107">
                  <c:v>37400</c:v>
                </c:pt>
                <c:pt idx="2108">
                  <c:v>37407</c:v>
                </c:pt>
                <c:pt idx="2109">
                  <c:v>37414</c:v>
                </c:pt>
                <c:pt idx="2110">
                  <c:v>37421</c:v>
                </c:pt>
                <c:pt idx="2111">
                  <c:v>37428</c:v>
                </c:pt>
                <c:pt idx="2112">
                  <c:v>37435</c:v>
                </c:pt>
                <c:pt idx="2113">
                  <c:v>37442</c:v>
                </c:pt>
                <c:pt idx="2114">
                  <c:v>37449</c:v>
                </c:pt>
                <c:pt idx="2115">
                  <c:v>37456</c:v>
                </c:pt>
                <c:pt idx="2116">
                  <c:v>37463</c:v>
                </c:pt>
                <c:pt idx="2117">
                  <c:v>37470</c:v>
                </c:pt>
                <c:pt idx="2118">
                  <c:v>37477</c:v>
                </c:pt>
                <c:pt idx="2119">
                  <c:v>37484</c:v>
                </c:pt>
                <c:pt idx="2120">
                  <c:v>37491</c:v>
                </c:pt>
                <c:pt idx="2121">
                  <c:v>37498</c:v>
                </c:pt>
                <c:pt idx="2122">
                  <c:v>37505</c:v>
                </c:pt>
                <c:pt idx="2123">
                  <c:v>37512</c:v>
                </c:pt>
                <c:pt idx="2124">
                  <c:v>37519</c:v>
                </c:pt>
                <c:pt idx="2125">
                  <c:v>37526</c:v>
                </c:pt>
                <c:pt idx="2126">
                  <c:v>37533</c:v>
                </c:pt>
                <c:pt idx="2127">
                  <c:v>37540</c:v>
                </c:pt>
                <c:pt idx="2128">
                  <c:v>37547</c:v>
                </c:pt>
                <c:pt idx="2129">
                  <c:v>37554</c:v>
                </c:pt>
                <c:pt idx="2130">
                  <c:v>37561</c:v>
                </c:pt>
                <c:pt idx="2131">
                  <c:v>37568</c:v>
                </c:pt>
                <c:pt idx="2132">
                  <c:v>37575</c:v>
                </c:pt>
                <c:pt idx="2133">
                  <c:v>37582</c:v>
                </c:pt>
                <c:pt idx="2134">
                  <c:v>37589</c:v>
                </c:pt>
                <c:pt idx="2135">
                  <c:v>37596</c:v>
                </c:pt>
                <c:pt idx="2136">
                  <c:v>37603</c:v>
                </c:pt>
                <c:pt idx="2137">
                  <c:v>37610</c:v>
                </c:pt>
                <c:pt idx="2138">
                  <c:v>37617</c:v>
                </c:pt>
                <c:pt idx="2139">
                  <c:v>37624</c:v>
                </c:pt>
                <c:pt idx="2140">
                  <c:v>37631</c:v>
                </c:pt>
                <c:pt idx="2141">
                  <c:v>37638</c:v>
                </c:pt>
                <c:pt idx="2142">
                  <c:v>37645</c:v>
                </c:pt>
                <c:pt idx="2143">
                  <c:v>37652</c:v>
                </c:pt>
                <c:pt idx="2144">
                  <c:v>37659</c:v>
                </c:pt>
                <c:pt idx="2145">
                  <c:v>37666</c:v>
                </c:pt>
                <c:pt idx="2146">
                  <c:v>37673</c:v>
                </c:pt>
                <c:pt idx="2147">
                  <c:v>37680</c:v>
                </c:pt>
                <c:pt idx="2148">
                  <c:v>37687</c:v>
                </c:pt>
                <c:pt idx="2149">
                  <c:v>37694</c:v>
                </c:pt>
                <c:pt idx="2150">
                  <c:v>37701</c:v>
                </c:pt>
                <c:pt idx="2151">
                  <c:v>37708</c:v>
                </c:pt>
                <c:pt idx="2152">
                  <c:v>37715</c:v>
                </c:pt>
                <c:pt idx="2153">
                  <c:v>37722</c:v>
                </c:pt>
                <c:pt idx="2154">
                  <c:v>37729</c:v>
                </c:pt>
                <c:pt idx="2155">
                  <c:v>37736</c:v>
                </c:pt>
                <c:pt idx="2156">
                  <c:v>37743</c:v>
                </c:pt>
                <c:pt idx="2157">
                  <c:v>37750</c:v>
                </c:pt>
                <c:pt idx="2158">
                  <c:v>37757</c:v>
                </c:pt>
                <c:pt idx="2159">
                  <c:v>37764</c:v>
                </c:pt>
                <c:pt idx="2160">
                  <c:v>37771</c:v>
                </c:pt>
                <c:pt idx="2161">
                  <c:v>37778</c:v>
                </c:pt>
                <c:pt idx="2162">
                  <c:v>37785</c:v>
                </c:pt>
                <c:pt idx="2163">
                  <c:v>37792</c:v>
                </c:pt>
                <c:pt idx="2164">
                  <c:v>37799</c:v>
                </c:pt>
                <c:pt idx="2165">
                  <c:v>37806</c:v>
                </c:pt>
                <c:pt idx="2166">
                  <c:v>37813</c:v>
                </c:pt>
                <c:pt idx="2167">
                  <c:v>37820</c:v>
                </c:pt>
                <c:pt idx="2168">
                  <c:v>37827</c:v>
                </c:pt>
                <c:pt idx="2169">
                  <c:v>37834</c:v>
                </c:pt>
                <c:pt idx="2170">
                  <c:v>37841</c:v>
                </c:pt>
                <c:pt idx="2171">
                  <c:v>37848</c:v>
                </c:pt>
                <c:pt idx="2172">
                  <c:v>37855</c:v>
                </c:pt>
                <c:pt idx="2173">
                  <c:v>37862</c:v>
                </c:pt>
                <c:pt idx="2174">
                  <c:v>37869</c:v>
                </c:pt>
                <c:pt idx="2175">
                  <c:v>37876</c:v>
                </c:pt>
                <c:pt idx="2176">
                  <c:v>37883</c:v>
                </c:pt>
                <c:pt idx="2177">
                  <c:v>37890</c:v>
                </c:pt>
                <c:pt idx="2178">
                  <c:v>37897</c:v>
                </c:pt>
                <c:pt idx="2179">
                  <c:v>37904</c:v>
                </c:pt>
                <c:pt idx="2180">
                  <c:v>37911</c:v>
                </c:pt>
                <c:pt idx="2181">
                  <c:v>37918</c:v>
                </c:pt>
                <c:pt idx="2182">
                  <c:v>37925</c:v>
                </c:pt>
                <c:pt idx="2183">
                  <c:v>37932</c:v>
                </c:pt>
                <c:pt idx="2184">
                  <c:v>37939</c:v>
                </c:pt>
                <c:pt idx="2185">
                  <c:v>37946</c:v>
                </c:pt>
                <c:pt idx="2186">
                  <c:v>37953</c:v>
                </c:pt>
                <c:pt idx="2187">
                  <c:v>37960</c:v>
                </c:pt>
                <c:pt idx="2188">
                  <c:v>37967</c:v>
                </c:pt>
                <c:pt idx="2189">
                  <c:v>37974</c:v>
                </c:pt>
                <c:pt idx="2190">
                  <c:v>37981</c:v>
                </c:pt>
                <c:pt idx="2191">
                  <c:v>37988</c:v>
                </c:pt>
                <c:pt idx="2192">
                  <c:v>37995</c:v>
                </c:pt>
                <c:pt idx="2193">
                  <c:v>38002</c:v>
                </c:pt>
                <c:pt idx="2194">
                  <c:v>38009</c:v>
                </c:pt>
                <c:pt idx="2195">
                  <c:v>38016</c:v>
                </c:pt>
                <c:pt idx="2196">
                  <c:v>38023</c:v>
                </c:pt>
                <c:pt idx="2197">
                  <c:v>38030</c:v>
                </c:pt>
                <c:pt idx="2198">
                  <c:v>38037</c:v>
                </c:pt>
                <c:pt idx="2199">
                  <c:v>38044</c:v>
                </c:pt>
                <c:pt idx="2200">
                  <c:v>38051</c:v>
                </c:pt>
                <c:pt idx="2201">
                  <c:v>38058</c:v>
                </c:pt>
                <c:pt idx="2202">
                  <c:v>38065</c:v>
                </c:pt>
                <c:pt idx="2203">
                  <c:v>38072</c:v>
                </c:pt>
                <c:pt idx="2204">
                  <c:v>38079</c:v>
                </c:pt>
                <c:pt idx="2205">
                  <c:v>38086</c:v>
                </c:pt>
                <c:pt idx="2206">
                  <c:v>38093</c:v>
                </c:pt>
                <c:pt idx="2207">
                  <c:v>38100</c:v>
                </c:pt>
                <c:pt idx="2208">
                  <c:v>38107</c:v>
                </c:pt>
                <c:pt idx="2209">
                  <c:v>38114</c:v>
                </c:pt>
                <c:pt idx="2210">
                  <c:v>38121</c:v>
                </c:pt>
                <c:pt idx="2211">
                  <c:v>38128</c:v>
                </c:pt>
                <c:pt idx="2212">
                  <c:v>38135</c:v>
                </c:pt>
                <c:pt idx="2213">
                  <c:v>38142</c:v>
                </c:pt>
                <c:pt idx="2214">
                  <c:v>38149</c:v>
                </c:pt>
                <c:pt idx="2215">
                  <c:v>38156</c:v>
                </c:pt>
                <c:pt idx="2216">
                  <c:v>38163</c:v>
                </c:pt>
                <c:pt idx="2217">
                  <c:v>38170</c:v>
                </c:pt>
                <c:pt idx="2218">
                  <c:v>38177</c:v>
                </c:pt>
                <c:pt idx="2219">
                  <c:v>38184</c:v>
                </c:pt>
                <c:pt idx="2220">
                  <c:v>38191</c:v>
                </c:pt>
                <c:pt idx="2221">
                  <c:v>38198</c:v>
                </c:pt>
                <c:pt idx="2222">
                  <c:v>38205</c:v>
                </c:pt>
                <c:pt idx="2223">
                  <c:v>38212</c:v>
                </c:pt>
                <c:pt idx="2224">
                  <c:v>38219</c:v>
                </c:pt>
                <c:pt idx="2225">
                  <c:v>38226</c:v>
                </c:pt>
                <c:pt idx="2226">
                  <c:v>38233</c:v>
                </c:pt>
                <c:pt idx="2227">
                  <c:v>38240</c:v>
                </c:pt>
                <c:pt idx="2228">
                  <c:v>38247</c:v>
                </c:pt>
                <c:pt idx="2229">
                  <c:v>38254</c:v>
                </c:pt>
                <c:pt idx="2230">
                  <c:v>38261</c:v>
                </c:pt>
                <c:pt idx="2231">
                  <c:v>38268</c:v>
                </c:pt>
                <c:pt idx="2232">
                  <c:v>38275</c:v>
                </c:pt>
                <c:pt idx="2233">
                  <c:v>38282</c:v>
                </c:pt>
                <c:pt idx="2234">
                  <c:v>38289</c:v>
                </c:pt>
                <c:pt idx="2235">
                  <c:v>38296</c:v>
                </c:pt>
                <c:pt idx="2236">
                  <c:v>38303</c:v>
                </c:pt>
                <c:pt idx="2237">
                  <c:v>38310</c:v>
                </c:pt>
                <c:pt idx="2238">
                  <c:v>38317</c:v>
                </c:pt>
                <c:pt idx="2239">
                  <c:v>38324</c:v>
                </c:pt>
                <c:pt idx="2240">
                  <c:v>38331</c:v>
                </c:pt>
                <c:pt idx="2241">
                  <c:v>38338</c:v>
                </c:pt>
                <c:pt idx="2242">
                  <c:v>38345</c:v>
                </c:pt>
                <c:pt idx="2243">
                  <c:v>38352</c:v>
                </c:pt>
                <c:pt idx="2244">
                  <c:v>38359</c:v>
                </c:pt>
                <c:pt idx="2245">
                  <c:v>38366</c:v>
                </c:pt>
                <c:pt idx="2246">
                  <c:v>38373</c:v>
                </c:pt>
                <c:pt idx="2247">
                  <c:v>38380</c:v>
                </c:pt>
                <c:pt idx="2248">
                  <c:v>38387</c:v>
                </c:pt>
                <c:pt idx="2249">
                  <c:v>38394</c:v>
                </c:pt>
                <c:pt idx="2250">
                  <c:v>38401</c:v>
                </c:pt>
                <c:pt idx="2251">
                  <c:v>38408</c:v>
                </c:pt>
                <c:pt idx="2252">
                  <c:v>38415</c:v>
                </c:pt>
                <c:pt idx="2253">
                  <c:v>38422</c:v>
                </c:pt>
                <c:pt idx="2254">
                  <c:v>38429</c:v>
                </c:pt>
                <c:pt idx="2255">
                  <c:v>38436</c:v>
                </c:pt>
                <c:pt idx="2256">
                  <c:v>38443</c:v>
                </c:pt>
                <c:pt idx="2257">
                  <c:v>38450</c:v>
                </c:pt>
                <c:pt idx="2258">
                  <c:v>38457</c:v>
                </c:pt>
                <c:pt idx="2259">
                  <c:v>38464</c:v>
                </c:pt>
                <c:pt idx="2260">
                  <c:v>38471</c:v>
                </c:pt>
                <c:pt idx="2261">
                  <c:v>38478</c:v>
                </c:pt>
                <c:pt idx="2262">
                  <c:v>38485</c:v>
                </c:pt>
                <c:pt idx="2263">
                  <c:v>38492</c:v>
                </c:pt>
                <c:pt idx="2264">
                  <c:v>38499</c:v>
                </c:pt>
                <c:pt idx="2265">
                  <c:v>38506</c:v>
                </c:pt>
                <c:pt idx="2266">
                  <c:v>38513</c:v>
                </c:pt>
                <c:pt idx="2267">
                  <c:v>38520</c:v>
                </c:pt>
                <c:pt idx="2268">
                  <c:v>38527</c:v>
                </c:pt>
                <c:pt idx="2269">
                  <c:v>38534</c:v>
                </c:pt>
                <c:pt idx="2270">
                  <c:v>38541</c:v>
                </c:pt>
                <c:pt idx="2271">
                  <c:v>38548</c:v>
                </c:pt>
                <c:pt idx="2272">
                  <c:v>38555</c:v>
                </c:pt>
                <c:pt idx="2273">
                  <c:v>38562</c:v>
                </c:pt>
                <c:pt idx="2274">
                  <c:v>38569</c:v>
                </c:pt>
                <c:pt idx="2275">
                  <c:v>38576</c:v>
                </c:pt>
                <c:pt idx="2276">
                  <c:v>38583</c:v>
                </c:pt>
                <c:pt idx="2277">
                  <c:v>38590</c:v>
                </c:pt>
                <c:pt idx="2278">
                  <c:v>38597</c:v>
                </c:pt>
                <c:pt idx="2279">
                  <c:v>38604</c:v>
                </c:pt>
                <c:pt idx="2280">
                  <c:v>38611</c:v>
                </c:pt>
                <c:pt idx="2281">
                  <c:v>38618</c:v>
                </c:pt>
                <c:pt idx="2282">
                  <c:v>38625</c:v>
                </c:pt>
                <c:pt idx="2283">
                  <c:v>38632</c:v>
                </c:pt>
                <c:pt idx="2284">
                  <c:v>38639</c:v>
                </c:pt>
                <c:pt idx="2285">
                  <c:v>38646</c:v>
                </c:pt>
                <c:pt idx="2286">
                  <c:v>38653</c:v>
                </c:pt>
                <c:pt idx="2287">
                  <c:v>38660</c:v>
                </c:pt>
                <c:pt idx="2288">
                  <c:v>38667</c:v>
                </c:pt>
                <c:pt idx="2289">
                  <c:v>38674</c:v>
                </c:pt>
                <c:pt idx="2290">
                  <c:v>38681</c:v>
                </c:pt>
                <c:pt idx="2291">
                  <c:v>38688</c:v>
                </c:pt>
                <c:pt idx="2292">
                  <c:v>38695</c:v>
                </c:pt>
                <c:pt idx="2293">
                  <c:v>38702</c:v>
                </c:pt>
                <c:pt idx="2294">
                  <c:v>38709</c:v>
                </c:pt>
                <c:pt idx="2295">
                  <c:v>38716</c:v>
                </c:pt>
                <c:pt idx="2296">
                  <c:v>38723</c:v>
                </c:pt>
                <c:pt idx="2297">
                  <c:v>38730</c:v>
                </c:pt>
                <c:pt idx="2298">
                  <c:v>38737</c:v>
                </c:pt>
                <c:pt idx="2299">
                  <c:v>38744</c:v>
                </c:pt>
                <c:pt idx="2300">
                  <c:v>38751</c:v>
                </c:pt>
                <c:pt idx="2301">
                  <c:v>38758</c:v>
                </c:pt>
                <c:pt idx="2302">
                  <c:v>38765</c:v>
                </c:pt>
                <c:pt idx="2303">
                  <c:v>38772</c:v>
                </c:pt>
                <c:pt idx="2304">
                  <c:v>38779</c:v>
                </c:pt>
                <c:pt idx="2305">
                  <c:v>38786</c:v>
                </c:pt>
                <c:pt idx="2306">
                  <c:v>38793</c:v>
                </c:pt>
                <c:pt idx="2307">
                  <c:v>38800</c:v>
                </c:pt>
                <c:pt idx="2308">
                  <c:v>38807</c:v>
                </c:pt>
                <c:pt idx="2309">
                  <c:v>38814</c:v>
                </c:pt>
                <c:pt idx="2310">
                  <c:v>38821</c:v>
                </c:pt>
                <c:pt idx="2311">
                  <c:v>38828</c:v>
                </c:pt>
                <c:pt idx="2312">
                  <c:v>38835</c:v>
                </c:pt>
                <c:pt idx="2313">
                  <c:v>38842</c:v>
                </c:pt>
                <c:pt idx="2314">
                  <c:v>38849</c:v>
                </c:pt>
                <c:pt idx="2315">
                  <c:v>38856</c:v>
                </c:pt>
                <c:pt idx="2316">
                  <c:v>38863</c:v>
                </c:pt>
                <c:pt idx="2317">
                  <c:v>38870</c:v>
                </c:pt>
                <c:pt idx="2318">
                  <c:v>38877</c:v>
                </c:pt>
                <c:pt idx="2319">
                  <c:v>38884</c:v>
                </c:pt>
                <c:pt idx="2320">
                  <c:v>38891</c:v>
                </c:pt>
                <c:pt idx="2321">
                  <c:v>38898</c:v>
                </c:pt>
                <c:pt idx="2322">
                  <c:v>38905</c:v>
                </c:pt>
                <c:pt idx="2323">
                  <c:v>38912</c:v>
                </c:pt>
                <c:pt idx="2324">
                  <c:v>38919</c:v>
                </c:pt>
                <c:pt idx="2325">
                  <c:v>38926</c:v>
                </c:pt>
                <c:pt idx="2326">
                  <c:v>38933</c:v>
                </c:pt>
                <c:pt idx="2327">
                  <c:v>38940</c:v>
                </c:pt>
                <c:pt idx="2328">
                  <c:v>38947</c:v>
                </c:pt>
                <c:pt idx="2329">
                  <c:v>38954</c:v>
                </c:pt>
                <c:pt idx="2330">
                  <c:v>38961</c:v>
                </c:pt>
                <c:pt idx="2331">
                  <c:v>38968</c:v>
                </c:pt>
                <c:pt idx="2332">
                  <c:v>38975</c:v>
                </c:pt>
                <c:pt idx="2333">
                  <c:v>38982</c:v>
                </c:pt>
                <c:pt idx="2334">
                  <c:v>38989</c:v>
                </c:pt>
                <c:pt idx="2335">
                  <c:v>38996</c:v>
                </c:pt>
                <c:pt idx="2336">
                  <c:v>39003</c:v>
                </c:pt>
                <c:pt idx="2337">
                  <c:v>39010</c:v>
                </c:pt>
                <c:pt idx="2338">
                  <c:v>39017</c:v>
                </c:pt>
                <c:pt idx="2339">
                  <c:v>39024</c:v>
                </c:pt>
                <c:pt idx="2340">
                  <c:v>39031</c:v>
                </c:pt>
                <c:pt idx="2341">
                  <c:v>39038</c:v>
                </c:pt>
                <c:pt idx="2342">
                  <c:v>39045</c:v>
                </c:pt>
                <c:pt idx="2343">
                  <c:v>39052</c:v>
                </c:pt>
                <c:pt idx="2344">
                  <c:v>39059</c:v>
                </c:pt>
                <c:pt idx="2345">
                  <c:v>39066</c:v>
                </c:pt>
                <c:pt idx="2346">
                  <c:v>39073</c:v>
                </c:pt>
                <c:pt idx="2347">
                  <c:v>39080</c:v>
                </c:pt>
                <c:pt idx="2348">
                  <c:v>39087</c:v>
                </c:pt>
                <c:pt idx="2349">
                  <c:v>39094</c:v>
                </c:pt>
                <c:pt idx="2350">
                  <c:v>39101</c:v>
                </c:pt>
                <c:pt idx="2351">
                  <c:v>39108</c:v>
                </c:pt>
                <c:pt idx="2352">
                  <c:v>39115</c:v>
                </c:pt>
                <c:pt idx="2353">
                  <c:v>39122</c:v>
                </c:pt>
                <c:pt idx="2354">
                  <c:v>39129</c:v>
                </c:pt>
                <c:pt idx="2355">
                  <c:v>39136</c:v>
                </c:pt>
                <c:pt idx="2356">
                  <c:v>39143</c:v>
                </c:pt>
                <c:pt idx="2357">
                  <c:v>39150</c:v>
                </c:pt>
                <c:pt idx="2358">
                  <c:v>39157</c:v>
                </c:pt>
                <c:pt idx="2359">
                  <c:v>39164</c:v>
                </c:pt>
                <c:pt idx="2360">
                  <c:v>39171</c:v>
                </c:pt>
                <c:pt idx="2361">
                  <c:v>39178</c:v>
                </c:pt>
                <c:pt idx="2362">
                  <c:v>39185</c:v>
                </c:pt>
                <c:pt idx="2363">
                  <c:v>39192</c:v>
                </c:pt>
                <c:pt idx="2364">
                  <c:v>39199</c:v>
                </c:pt>
                <c:pt idx="2365">
                  <c:v>39206</c:v>
                </c:pt>
                <c:pt idx="2366">
                  <c:v>39213</c:v>
                </c:pt>
                <c:pt idx="2367">
                  <c:v>39220</c:v>
                </c:pt>
                <c:pt idx="2368">
                  <c:v>39227</c:v>
                </c:pt>
                <c:pt idx="2369">
                  <c:v>39234</c:v>
                </c:pt>
                <c:pt idx="2370">
                  <c:v>39241</c:v>
                </c:pt>
                <c:pt idx="2371">
                  <c:v>39248</c:v>
                </c:pt>
                <c:pt idx="2372">
                  <c:v>39255</c:v>
                </c:pt>
                <c:pt idx="2373">
                  <c:v>39262</c:v>
                </c:pt>
                <c:pt idx="2374">
                  <c:v>39269</c:v>
                </c:pt>
                <c:pt idx="2375">
                  <c:v>39276</c:v>
                </c:pt>
                <c:pt idx="2376">
                  <c:v>39283</c:v>
                </c:pt>
                <c:pt idx="2377">
                  <c:v>39290</c:v>
                </c:pt>
                <c:pt idx="2378">
                  <c:v>39297</c:v>
                </c:pt>
                <c:pt idx="2379">
                  <c:v>39304</c:v>
                </c:pt>
                <c:pt idx="2380">
                  <c:v>39311</c:v>
                </c:pt>
                <c:pt idx="2381">
                  <c:v>39318</c:v>
                </c:pt>
                <c:pt idx="2382">
                  <c:v>39325</c:v>
                </c:pt>
                <c:pt idx="2383">
                  <c:v>39332</c:v>
                </c:pt>
                <c:pt idx="2384">
                  <c:v>39339</c:v>
                </c:pt>
                <c:pt idx="2385">
                  <c:v>39346</c:v>
                </c:pt>
                <c:pt idx="2386">
                  <c:v>39353</c:v>
                </c:pt>
                <c:pt idx="2387">
                  <c:v>39360</c:v>
                </c:pt>
                <c:pt idx="2388">
                  <c:v>39367</c:v>
                </c:pt>
                <c:pt idx="2389">
                  <c:v>39374</c:v>
                </c:pt>
                <c:pt idx="2390">
                  <c:v>39381</c:v>
                </c:pt>
                <c:pt idx="2391">
                  <c:v>39388</c:v>
                </c:pt>
                <c:pt idx="2392">
                  <c:v>39395</c:v>
                </c:pt>
                <c:pt idx="2393">
                  <c:v>39402</c:v>
                </c:pt>
                <c:pt idx="2394">
                  <c:v>39409</c:v>
                </c:pt>
                <c:pt idx="2395">
                  <c:v>39416</c:v>
                </c:pt>
                <c:pt idx="2396">
                  <c:v>39423</c:v>
                </c:pt>
                <c:pt idx="2397">
                  <c:v>39430</c:v>
                </c:pt>
                <c:pt idx="2398">
                  <c:v>39437</c:v>
                </c:pt>
                <c:pt idx="2399">
                  <c:v>39444</c:v>
                </c:pt>
                <c:pt idx="2400">
                  <c:v>39451</c:v>
                </c:pt>
                <c:pt idx="2401">
                  <c:v>39458</c:v>
                </c:pt>
                <c:pt idx="2402">
                  <c:v>39465</c:v>
                </c:pt>
                <c:pt idx="2403">
                  <c:v>39472</c:v>
                </c:pt>
                <c:pt idx="2404">
                  <c:v>39479</c:v>
                </c:pt>
                <c:pt idx="2405">
                  <c:v>39486</c:v>
                </c:pt>
                <c:pt idx="2406">
                  <c:v>39493</c:v>
                </c:pt>
                <c:pt idx="2407">
                  <c:v>39500</c:v>
                </c:pt>
                <c:pt idx="2408">
                  <c:v>39507</c:v>
                </c:pt>
                <c:pt idx="2409">
                  <c:v>39514</c:v>
                </c:pt>
                <c:pt idx="2410">
                  <c:v>39521</c:v>
                </c:pt>
                <c:pt idx="2411">
                  <c:v>39528</c:v>
                </c:pt>
                <c:pt idx="2412">
                  <c:v>39535</c:v>
                </c:pt>
                <c:pt idx="2413">
                  <c:v>39542</c:v>
                </c:pt>
                <c:pt idx="2414">
                  <c:v>39549</c:v>
                </c:pt>
                <c:pt idx="2415">
                  <c:v>39556</c:v>
                </c:pt>
                <c:pt idx="2416">
                  <c:v>39563</c:v>
                </c:pt>
                <c:pt idx="2417">
                  <c:v>39570</c:v>
                </c:pt>
                <c:pt idx="2418">
                  <c:v>39577</c:v>
                </c:pt>
                <c:pt idx="2419">
                  <c:v>39584</c:v>
                </c:pt>
                <c:pt idx="2420">
                  <c:v>39591</c:v>
                </c:pt>
                <c:pt idx="2421">
                  <c:v>39598</c:v>
                </c:pt>
                <c:pt idx="2422">
                  <c:v>39605</c:v>
                </c:pt>
                <c:pt idx="2423">
                  <c:v>39612</c:v>
                </c:pt>
                <c:pt idx="2424">
                  <c:v>39619</c:v>
                </c:pt>
                <c:pt idx="2425">
                  <c:v>39626</c:v>
                </c:pt>
                <c:pt idx="2426">
                  <c:v>39633</c:v>
                </c:pt>
                <c:pt idx="2427">
                  <c:v>39640</c:v>
                </c:pt>
                <c:pt idx="2428">
                  <c:v>39647</c:v>
                </c:pt>
                <c:pt idx="2429">
                  <c:v>39654</c:v>
                </c:pt>
                <c:pt idx="2430">
                  <c:v>39661</c:v>
                </c:pt>
                <c:pt idx="2431">
                  <c:v>39668</c:v>
                </c:pt>
                <c:pt idx="2432">
                  <c:v>39675</c:v>
                </c:pt>
                <c:pt idx="2433">
                  <c:v>39682</c:v>
                </c:pt>
                <c:pt idx="2434">
                  <c:v>39689</c:v>
                </c:pt>
                <c:pt idx="2435">
                  <c:v>39696</c:v>
                </c:pt>
                <c:pt idx="2436">
                  <c:v>39703</c:v>
                </c:pt>
                <c:pt idx="2437">
                  <c:v>39710</c:v>
                </c:pt>
                <c:pt idx="2438">
                  <c:v>39717</c:v>
                </c:pt>
                <c:pt idx="2439">
                  <c:v>39724</c:v>
                </c:pt>
                <c:pt idx="2440">
                  <c:v>39731</c:v>
                </c:pt>
                <c:pt idx="2441">
                  <c:v>39738</c:v>
                </c:pt>
                <c:pt idx="2442">
                  <c:v>39745</c:v>
                </c:pt>
                <c:pt idx="2443">
                  <c:v>39752</c:v>
                </c:pt>
                <c:pt idx="2444">
                  <c:v>39759</c:v>
                </c:pt>
                <c:pt idx="2445">
                  <c:v>39766</c:v>
                </c:pt>
                <c:pt idx="2446">
                  <c:v>39773</c:v>
                </c:pt>
                <c:pt idx="2447">
                  <c:v>39780</c:v>
                </c:pt>
                <c:pt idx="2448">
                  <c:v>39787</c:v>
                </c:pt>
                <c:pt idx="2449">
                  <c:v>39794</c:v>
                </c:pt>
                <c:pt idx="2450">
                  <c:v>39801</c:v>
                </c:pt>
                <c:pt idx="2451">
                  <c:v>39808</c:v>
                </c:pt>
                <c:pt idx="2452">
                  <c:v>39815</c:v>
                </c:pt>
                <c:pt idx="2453">
                  <c:v>39822</c:v>
                </c:pt>
                <c:pt idx="2454">
                  <c:v>39829</c:v>
                </c:pt>
                <c:pt idx="2455">
                  <c:v>39836</c:v>
                </c:pt>
                <c:pt idx="2456">
                  <c:v>39843</c:v>
                </c:pt>
                <c:pt idx="2457">
                  <c:v>39850</c:v>
                </c:pt>
                <c:pt idx="2458">
                  <c:v>39857</c:v>
                </c:pt>
                <c:pt idx="2459">
                  <c:v>39864</c:v>
                </c:pt>
                <c:pt idx="2460">
                  <c:v>39871</c:v>
                </c:pt>
                <c:pt idx="2461">
                  <c:v>39878</c:v>
                </c:pt>
                <c:pt idx="2462">
                  <c:v>39885</c:v>
                </c:pt>
                <c:pt idx="2463">
                  <c:v>39892</c:v>
                </c:pt>
                <c:pt idx="2464">
                  <c:v>39899</c:v>
                </c:pt>
                <c:pt idx="2465">
                  <c:v>39906</c:v>
                </c:pt>
                <c:pt idx="2466">
                  <c:v>39913</c:v>
                </c:pt>
                <c:pt idx="2467">
                  <c:v>39920</c:v>
                </c:pt>
                <c:pt idx="2468">
                  <c:v>39927</c:v>
                </c:pt>
                <c:pt idx="2469">
                  <c:v>39934</c:v>
                </c:pt>
                <c:pt idx="2470">
                  <c:v>39941</c:v>
                </c:pt>
                <c:pt idx="2471">
                  <c:v>39948</c:v>
                </c:pt>
                <c:pt idx="2472">
                  <c:v>39955</c:v>
                </c:pt>
                <c:pt idx="2473">
                  <c:v>39962</c:v>
                </c:pt>
                <c:pt idx="2474">
                  <c:v>39969</c:v>
                </c:pt>
                <c:pt idx="2475">
                  <c:v>39976</c:v>
                </c:pt>
                <c:pt idx="2476">
                  <c:v>39983</c:v>
                </c:pt>
                <c:pt idx="2477">
                  <c:v>39990</c:v>
                </c:pt>
                <c:pt idx="2478">
                  <c:v>39997</c:v>
                </c:pt>
                <c:pt idx="2479">
                  <c:v>40004</c:v>
                </c:pt>
                <c:pt idx="2480">
                  <c:v>40011</c:v>
                </c:pt>
                <c:pt idx="2481">
                  <c:v>40018</c:v>
                </c:pt>
                <c:pt idx="2482">
                  <c:v>40025</c:v>
                </c:pt>
                <c:pt idx="2483">
                  <c:v>40032</c:v>
                </c:pt>
                <c:pt idx="2484">
                  <c:v>40039</c:v>
                </c:pt>
                <c:pt idx="2485">
                  <c:v>40046</c:v>
                </c:pt>
                <c:pt idx="2486">
                  <c:v>40053</c:v>
                </c:pt>
                <c:pt idx="2487">
                  <c:v>40060</c:v>
                </c:pt>
                <c:pt idx="2488">
                  <c:v>40067</c:v>
                </c:pt>
                <c:pt idx="2489">
                  <c:v>40074</c:v>
                </c:pt>
                <c:pt idx="2490">
                  <c:v>40081</c:v>
                </c:pt>
                <c:pt idx="2491">
                  <c:v>40088</c:v>
                </c:pt>
                <c:pt idx="2492">
                  <c:v>40095</c:v>
                </c:pt>
                <c:pt idx="2493">
                  <c:v>40102</c:v>
                </c:pt>
                <c:pt idx="2494">
                  <c:v>40109</c:v>
                </c:pt>
                <c:pt idx="2495">
                  <c:v>40116</c:v>
                </c:pt>
                <c:pt idx="2496">
                  <c:v>40123</c:v>
                </c:pt>
                <c:pt idx="2497">
                  <c:v>40130</c:v>
                </c:pt>
                <c:pt idx="2498">
                  <c:v>40137</c:v>
                </c:pt>
                <c:pt idx="2499">
                  <c:v>40144</c:v>
                </c:pt>
                <c:pt idx="2500">
                  <c:v>40151</c:v>
                </c:pt>
                <c:pt idx="2501">
                  <c:v>40158</c:v>
                </c:pt>
                <c:pt idx="2502">
                  <c:v>40165</c:v>
                </c:pt>
                <c:pt idx="2503">
                  <c:v>40172</c:v>
                </c:pt>
                <c:pt idx="2504">
                  <c:v>40179</c:v>
                </c:pt>
                <c:pt idx="2505">
                  <c:v>40186</c:v>
                </c:pt>
                <c:pt idx="2506">
                  <c:v>40193</c:v>
                </c:pt>
                <c:pt idx="2507">
                  <c:v>40200</c:v>
                </c:pt>
                <c:pt idx="2508">
                  <c:v>40207</c:v>
                </c:pt>
                <c:pt idx="2509">
                  <c:v>40214</c:v>
                </c:pt>
                <c:pt idx="2510">
                  <c:v>40221</c:v>
                </c:pt>
                <c:pt idx="2511">
                  <c:v>40228</c:v>
                </c:pt>
                <c:pt idx="2512">
                  <c:v>40235</c:v>
                </c:pt>
                <c:pt idx="2513">
                  <c:v>40242</c:v>
                </c:pt>
                <c:pt idx="2514">
                  <c:v>40249</c:v>
                </c:pt>
                <c:pt idx="2515">
                  <c:v>40256</c:v>
                </c:pt>
                <c:pt idx="2516">
                  <c:v>40263</c:v>
                </c:pt>
                <c:pt idx="2517">
                  <c:v>40270</c:v>
                </c:pt>
                <c:pt idx="2518">
                  <c:v>40277</c:v>
                </c:pt>
                <c:pt idx="2519">
                  <c:v>40284</c:v>
                </c:pt>
                <c:pt idx="2520">
                  <c:v>40291</c:v>
                </c:pt>
                <c:pt idx="2521">
                  <c:v>40298</c:v>
                </c:pt>
                <c:pt idx="2522">
                  <c:v>40305</c:v>
                </c:pt>
                <c:pt idx="2523">
                  <c:v>40312</c:v>
                </c:pt>
                <c:pt idx="2524">
                  <c:v>40319</c:v>
                </c:pt>
                <c:pt idx="2525">
                  <c:v>40326</c:v>
                </c:pt>
                <c:pt idx="2526">
                  <c:v>40333</c:v>
                </c:pt>
                <c:pt idx="2527">
                  <c:v>40340</c:v>
                </c:pt>
                <c:pt idx="2528">
                  <c:v>40347</c:v>
                </c:pt>
                <c:pt idx="2529">
                  <c:v>40354</c:v>
                </c:pt>
                <c:pt idx="2530">
                  <c:v>40361</c:v>
                </c:pt>
                <c:pt idx="2531">
                  <c:v>40368</c:v>
                </c:pt>
                <c:pt idx="2532">
                  <c:v>40375</c:v>
                </c:pt>
                <c:pt idx="2533">
                  <c:v>40382</c:v>
                </c:pt>
                <c:pt idx="2534">
                  <c:v>40389</c:v>
                </c:pt>
                <c:pt idx="2535">
                  <c:v>40396</c:v>
                </c:pt>
                <c:pt idx="2536">
                  <c:v>40403</c:v>
                </c:pt>
                <c:pt idx="2537">
                  <c:v>40410</c:v>
                </c:pt>
                <c:pt idx="2538">
                  <c:v>40417</c:v>
                </c:pt>
                <c:pt idx="2539">
                  <c:v>40424</c:v>
                </c:pt>
                <c:pt idx="2540">
                  <c:v>40431</c:v>
                </c:pt>
                <c:pt idx="2541">
                  <c:v>40438</c:v>
                </c:pt>
                <c:pt idx="2542">
                  <c:v>40445</c:v>
                </c:pt>
                <c:pt idx="2543">
                  <c:v>40452</c:v>
                </c:pt>
                <c:pt idx="2544">
                  <c:v>40459</c:v>
                </c:pt>
                <c:pt idx="2545">
                  <c:v>40466</c:v>
                </c:pt>
                <c:pt idx="2546">
                  <c:v>40473</c:v>
                </c:pt>
                <c:pt idx="2547">
                  <c:v>40480</c:v>
                </c:pt>
                <c:pt idx="2548">
                  <c:v>40487</c:v>
                </c:pt>
                <c:pt idx="2549">
                  <c:v>40494</c:v>
                </c:pt>
                <c:pt idx="2550">
                  <c:v>40501</c:v>
                </c:pt>
                <c:pt idx="2551">
                  <c:v>40508</c:v>
                </c:pt>
                <c:pt idx="2552">
                  <c:v>40515</c:v>
                </c:pt>
                <c:pt idx="2553">
                  <c:v>40522</c:v>
                </c:pt>
                <c:pt idx="2554">
                  <c:v>40529</c:v>
                </c:pt>
                <c:pt idx="2555">
                  <c:v>40536</c:v>
                </c:pt>
                <c:pt idx="2556">
                  <c:v>40543</c:v>
                </c:pt>
                <c:pt idx="2557">
                  <c:v>40550</c:v>
                </c:pt>
                <c:pt idx="2558">
                  <c:v>40557</c:v>
                </c:pt>
                <c:pt idx="2559">
                  <c:v>40564</c:v>
                </c:pt>
                <c:pt idx="2560">
                  <c:v>40571</c:v>
                </c:pt>
                <c:pt idx="2561">
                  <c:v>40578</c:v>
                </c:pt>
                <c:pt idx="2562">
                  <c:v>40585</c:v>
                </c:pt>
                <c:pt idx="2563">
                  <c:v>40592</c:v>
                </c:pt>
                <c:pt idx="2564">
                  <c:v>40599</c:v>
                </c:pt>
                <c:pt idx="2565">
                  <c:v>40606</c:v>
                </c:pt>
                <c:pt idx="2566">
                  <c:v>40613</c:v>
                </c:pt>
                <c:pt idx="2567">
                  <c:v>40620</c:v>
                </c:pt>
                <c:pt idx="2568">
                  <c:v>40627</c:v>
                </c:pt>
                <c:pt idx="2569">
                  <c:v>40634</c:v>
                </c:pt>
                <c:pt idx="2570">
                  <c:v>40641</c:v>
                </c:pt>
                <c:pt idx="2571">
                  <c:v>40648</c:v>
                </c:pt>
                <c:pt idx="2572">
                  <c:v>40655</c:v>
                </c:pt>
                <c:pt idx="2573">
                  <c:v>40662</c:v>
                </c:pt>
                <c:pt idx="2574">
                  <c:v>40669</c:v>
                </c:pt>
                <c:pt idx="2575">
                  <c:v>40676</c:v>
                </c:pt>
                <c:pt idx="2576">
                  <c:v>40683</c:v>
                </c:pt>
                <c:pt idx="2577">
                  <c:v>40690</c:v>
                </c:pt>
                <c:pt idx="2578">
                  <c:v>40697</c:v>
                </c:pt>
                <c:pt idx="2579">
                  <c:v>40704</c:v>
                </c:pt>
                <c:pt idx="2580">
                  <c:v>40711</c:v>
                </c:pt>
                <c:pt idx="2581">
                  <c:v>40718</c:v>
                </c:pt>
                <c:pt idx="2582">
                  <c:v>40725</c:v>
                </c:pt>
                <c:pt idx="2583">
                  <c:v>40732</c:v>
                </c:pt>
                <c:pt idx="2584">
                  <c:v>40739</c:v>
                </c:pt>
                <c:pt idx="2585">
                  <c:v>40746</c:v>
                </c:pt>
                <c:pt idx="2586">
                  <c:v>40753</c:v>
                </c:pt>
                <c:pt idx="2587">
                  <c:v>40760</c:v>
                </c:pt>
                <c:pt idx="2588">
                  <c:v>40767</c:v>
                </c:pt>
                <c:pt idx="2589">
                  <c:v>40774</c:v>
                </c:pt>
                <c:pt idx="2590">
                  <c:v>40781</c:v>
                </c:pt>
                <c:pt idx="2591">
                  <c:v>40788</c:v>
                </c:pt>
                <c:pt idx="2592">
                  <c:v>40795</c:v>
                </c:pt>
                <c:pt idx="2593">
                  <c:v>40802</c:v>
                </c:pt>
                <c:pt idx="2594">
                  <c:v>40809</c:v>
                </c:pt>
                <c:pt idx="2595">
                  <c:v>40816</c:v>
                </c:pt>
                <c:pt idx="2596">
                  <c:v>40823</c:v>
                </c:pt>
                <c:pt idx="2597">
                  <c:v>40830</c:v>
                </c:pt>
                <c:pt idx="2598">
                  <c:v>40837</c:v>
                </c:pt>
                <c:pt idx="2599">
                  <c:v>40844</c:v>
                </c:pt>
                <c:pt idx="2600">
                  <c:v>40851</c:v>
                </c:pt>
                <c:pt idx="2601">
                  <c:v>40858</c:v>
                </c:pt>
                <c:pt idx="2602">
                  <c:v>40865</c:v>
                </c:pt>
                <c:pt idx="2603">
                  <c:v>40872</c:v>
                </c:pt>
                <c:pt idx="2604">
                  <c:v>40879</c:v>
                </c:pt>
                <c:pt idx="2605">
                  <c:v>40886</c:v>
                </c:pt>
                <c:pt idx="2606">
                  <c:v>40893</c:v>
                </c:pt>
                <c:pt idx="2607">
                  <c:v>40900</c:v>
                </c:pt>
                <c:pt idx="2608">
                  <c:v>40907</c:v>
                </c:pt>
                <c:pt idx="2609">
                  <c:v>40914</c:v>
                </c:pt>
                <c:pt idx="2610">
                  <c:v>40921</c:v>
                </c:pt>
                <c:pt idx="2611">
                  <c:v>40928</c:v>
                </c:pt>
                <c:pt idx="2612">
                  <c:v>40935</c:v>
                </c:pt>
                <c:pt idx="2613">
                  <c:v>40942</c:v>
                </c:pt>
                <c:pt idx="2614">
                  <c:v>40949</c:v>
                </c:pt>
                <c:pt idx="2615">
                  <c:v>40956</c:v>
                </c:pt>
                <c:pt idx="2616">
                  <c:v>40963</c:v>
                </c:pt>
                <c:pt idx="2617">
                  <c:v>40970</c:v>
                </c:pt>
                <c:pt idx="2618">
                  <c:v>40977</c:v>
                </c:pt>
                <c:pt idx="2619">
                  <c:v>40984</c:v>
                </c:pt>
                <c:pt idx="2620">
                  <c:v>40991</c:v>
                </c:pt>
                <c:pt idx="2621">
                  <c:v>40998</c:v>
                </c:pt>
                <c:pt idx="2622">
                  <c:v>41005</c:v>
                </c:pt>
                <c:pt idx="2623">
                  <c:v>41012</c:v>
                </c:pt>
                <c:pt idx="2624">
                  <c:v>41019</c:v>
                </c:pt>
                <c:pt idx="2625">
                  <c:v>41026</c:v>
                </c:pt>
                <c:pt idx="2626">
                  <c:v>41033</c:v>
                </c:pt>
                <c:pt idx="2627">
                  <c:v>41040</c:v>
                </c:pt>
                <c:pt idx="2628">
                  <c:v>41047</c:v>
                </c:pt>
                <c:pt idx="2629">
                  <c:v>41054</c:v>
                </c:pt>
                <c:pt idx="2630">
                  <c:v>41061</c:v>
                </c:pt>
                <c:pt idx="2631">
                  <c:v>41068</c:v>
                </c:pt>
                <c:pt idx="2632">
                  <c:v>41075</c:v>
                </c:pt>
                <c:pt idx="2633">
                  <c:v>41082</c:v>
                </c:pt>
                <c:pt idx="2634">
                  <c:v>41089</c:v>
                </c:pt>
                <c:pt idx="2635">
                  <c:v>41096</c:v>
                </c:pt>
                <c:pt idx="2636">
                  <c:v>41103</c:v>
                </c:pt>
                <c:pt idx="2637">
                  <c:v>41110</c:v>
                </c:pt>
                <c:pt idx="2638">
                  <c:v>41117</c:v>
                </c:pt>
                <c:pt idx="2639">
                  <c:v>41124</c:v>
                </c:pt>
                <c:pt idx="2640">
                  <c:v>41131</c:v>
                </c:pt>
                <c:pt idx="2641">
                  <c:v>41138</c:v>
                </c:pt>
                <c:pt idx="2642">
                  <c:v>41145</c:v>
                </c:pt>
                <c:pt idx="2643">
                  <c:v>41152</c:v>
                </c:pt>
                <c:pt idx="2644">
                  <c:v>41159</c:v>
                </c:pt>
                <c:pt idx="2645">
                  <c:v>41166</c:v>
                </c:pt>
                <c:pt idx="2646">
                  <c:v>41173</c:v>
                </c:pt>
                <c:pt idx="2647">
                  <c:v>41180</c:v>
                </c:pt>
                <c:pt idx="2648">
                  <c:v>41187</c:v>
                </c:pt>
                <c:pt idx="2649">
                  <c:v>41194</c:v>
                </c:pt>
                <c:pt idx="2650">
                  <c:v>41201</c:v>
                </c:pt>
                <c:pt idx="2651">
                  <c:v>41208</c:v>
                </c:pt>
                <c:pt idx="2652">
                  <c:v>41215</c:v>
                </c:pt>
                <c:pt idx="2653">
                  <c:v>41222</c:v>
                </c:pt>
                <c:pt idx="2654">
                  <c:v>41229</c:v>
                </c:pt>
                <c:pt idx="2655">
                  <c:v>41236</c:v>
                </c:pt>
                <c:pt idx="2656">
                  <c:v>41243</c:v>
                </c:pt>
                <c:pt idx="2657">
                  <c:v>41250</c:v>
                </c:pt>
                <c:pt idx="2658">
                  <c:v>41257</c:v>
                </c:pt>
                <c:pt idx="2659">
                  <c:v>41264</c:v>
                </c:pt>
                <c:pt idx="2660">
                  <c:v>41271</c:v>
                </c:pt>
                <c:pt idx="2661">
                  <c:v>41278</c:v>
                </c:pt>
                <c:pt idx="2662">
                  <c:v>41285</c:v>
                </c:pt>
                <c:pt idx="2663">
                  <c:v>41292</c:v>
                </c:pt>
                <c:pt idx="2664">
                  <c:v>41299</c:v>
                </c:pt>
                <c:pt idx="2665">
                  <c:v>41306</c:v>
                </c:pt>
                <c:pt idx="2666">
                  <c:v>41313</c:v>
                </c:pt>
                <c:pt idx="2667">
                  <c:v>41320</c:v>
                </c:pt>
                <c:pt idx="2668">
                  <c:v>41327</c:v>
                </c:pt>
                <c:pt idx="2669">
                  <c:v>41334</c:v>
                </c:pt>
                <c:pt idx="2670">
                  <c:v>41341</c:v>
                </c:pt>
                <c:pt idx="2671">
                  <c:v>41348</c:v>
                </c:pt>
                <c:pt idx="2672">
                  <c:v>41355</c:v>
                </c:pt>
                <c:pt idx="2673">
                  <c:v>41362</c:v>
                </c:pt>
                <c:pt idx="2674">
                  <c:v>41369</c:v>
                </c:pt>
                <c:pt idx="2675">
                  <c:v>41376</c:v>
                </c:pt>
                <c:pt idx="2676">
                  <c:v>41383</c:v>
                </c:pt>
                <c:pt idx="2677">
                  <c:v>41390</c:v>
                </c:pt>
                <c:pt idx="2678">
                  <c:v>41397</c:v>
                </c:pt>
                <c:pt idx="2679">
                  <c:v>41404</c:v>
                </c:pt>
                <c:pt idx="2680">
                  <c:v>41411</c:v>
                </c:pt>
                <c:pt idx="2681">
                  <c:v>41418</c:v>
                </c:pt>
                <c:pt idx="2682">
                  <c:v>41425</c:v>
                </c:pt>
                <c:pt idx="2683">
                  <c:v>41432</c:v>
                </c:pt>
                <c:pt idx="2684">
                  <c:v>41439</c:v>
                </c:pt>
                <c:pt idx="2685">
                  <c:v>41446</c:v>
                </c:pt>
                <c:pt idx="2686">
                  <c:v>41453</c:v>
                </c:pt>
                <c:pt idx="2687">
                  <c:v>41460</c:v>
                </c:pt>
                <c:pt idx="2688">
                  <c:v>41467</c:v>
                </c:pt>
                <c:pt idx="2689">
                  <c:v>41474</c:v>
                </c:pt>
                <c:pt idx="2690">
                  <c:v>41481</c:v>
                </c:pt>
                <c:pt idx="2691">
                  <c:v>41488</c:v>
                </c:pt>
                <c:pt idx="2692">
                  <c:v>41495</c:v>
                </c:pt>
                <c:pt idx="2693">
                  <c:v>41502</c:v>
                </c:pt>
                <c:pt idx="2694">
                  <c:v>41509</c:v>
                </c:pt>
                <c:pt idx="2695">
                  <c:v>41516</c:v>
                </c:pt>
                <c:pt idx="2696">
                  <c:v>41523</c:v>
                </c:pt>
                <c:pt idx="2697">
                  <c:v>41530</c:v>
                </c:pt>
                <c:pt idx="2698">
                  <c:v>41537</c:v>
                </c:pt>
                <c:pt idx="2699">
                  <c:v>41544</c:v>
                </c:pt>
                <c:pt idx="2700">
                  <c:v>41551</c:v>
                </c:pt>
                <c:pt idx="2701">
                  <c:v>41558</c:v>
                </c:pt>
                <c:pt idx="2702">
                  <c:v>41565</c:v>
                </c:pt>
                <c:pt idx="2703">
                  <c:v>41572</c:v>
                </c:pt>
                <c:pt idx="2704">
                  <c:v>41579</c:v>
                </c:pt>
                <c:pt idx="2705">
                  <c:v>41586</c:v>
                </c:pt>
                <c:pt idx="2706">
                  <c:v>41593</c:v>
                </c:pt>
                <c:pt idx="2707">
                  <c:v>41600</c:v>
                </c:pt>
                <c:pt idx="2708">
                  <c:v>41607</c:v>
                </c:pt>
                <c:pt idx="2709">
                  <c:v>41614</c:v>
                </c:pt>
                <c:pt idx="2710">
                  <c:v>41621</c:v>
                </c:pt>
                <c:pt idx="2711">
                  <c:v>41628</c:v>
                </c:pt>
                <c:pt idx="2712">
                  <c:v>41635</c:v>
                </c:pt>
                <c:pt idx="2713">
                  <c:v>41642</c:v>
                </c:pt>
                <c:pt idx="2714">
                  <c:v>41649</c:v>
                </c:pt>
                <c:pt idx="2715">
                  <c:v>41656</c:v>
                </c:pt>
                <c:pt idx="2716">
                  <c:v>41663</c:v>
                </c:pt>
                <c:pt idx="2717">
                  <c:v>41670</c:v>
                </c:pt>
                <c:pt idx="2718">
                  <c:v>41677</c:v>
                </c:pt>
                <c:pt idx="2719">
                  <c:v>41684</c:v>
                </c:pt>
                <c:pt idx="2720">
                  <c:v>41691</c:v>
                </c:pt>
                <c:pt idx="2721">
                  <c:v>41698</c:v>
                </c:pt>
                <c:pt idx="2722">
                  <c:v>41705</c:v>
                </c:pt>
                <c:pt idx="2723">
                  <c:v>41712</c:v>
                </c:pt>
                <c:pt idx="2724">
                  <c:v>41719</c:v>
                </c:pt>
                <c:pt idx="2725">
                  <c:v>41726</c:v>
                </c:pt>
                <c:pt idx="2726">
                  <c:v>41733</c:v>
                </c:pt>
                <c:pt idx="2727">
                  <c:v>41740</c:v>
                </c:pt>
                <c:pt idx="2728">
                  <c:v>41747</c:v>
                </c:pt>
                <c:pt idx="2729">
                  <c:v>41754</c:v>
                </c:pt>
                <c:pt idx="2730">
                  <c:v>41761</c:v>
                </c:pt>
                <c:pt idx="2731">
                  <c:v>41768</c:v>
                </c:pt>
                <c:pt idx="2732">
                  <c:v>41775</c:v>
                </c:pt>
                <c:pt idx="2733">
                  <c:v>41782</c:v>
                </c:pt>
                <c:pt idx="2734">
                  <c:v>41789</c:v>
                </c:pt>
                <c:pt idx="2735">
                  <c:v>41796</c:v>
                </c:pt>
                <c:pt idx="2736">
                  <c:v>41803</c:v>
                </c:pt>
                <c:pt idx="2737">
                  <c:v>41810</c:v>
                </c:pt>
                <c:pt idx="2738">
                  <c:v>41817</c:v>
                </c:pt>
                <c:pt idx="2739">
                  <c:v>41824</c:v>
                </c:pt>
                <c:pt idx="2740">
                  <c:v>41831</c:v>
                </c:pt>
                <c:pt idx="2741">
                  <c:v>41838</c:v>
                </c:pt>
                <c:pt idx="2742">
                  <c:v>41845</c:v>
                </c:pt>
                <c:pt idx="2743">
                  <c:v>41852</c:v>
                </c:pt>
                <c:pt idx="2744">
                  <c:v>41859</c:v>
                </c:pt>
                <c:pt idx="2745">
                  <c:v>41866</c:v>
                </c:pt>
                <c:pt idx="2746">
                  <c:v>41873</c:v>
                </c:pt>
                <c:pt idx="2747">
                  <c:v>41880</c:v>
                </c:pt>
                <c:pt idx="2748">
                  <c:v>41887</c:v>
                </c:pt>
                <c:pt idx="2749">
                  <c:v>41894</c:v>
                </c:pt>
                <c:pt idx="2750">
                  <c:v>41901</c:v>
                </c:pt>
                <c:pt idx="2751">
                  <c:v>41908</c:v>
                </c:pt>
                <c:pt idx="2752">
                  <c:v>41915</c:v>
                </c:pt>
                <c:pt idx="2753">
                  <c:v>41922</c:v>
                </c:pt>
                <c:pt idx="2754">
                  <c:v>41929</c:v>
                </c:pt>
                <c:pt idx="2755">
                  <c:v>41936</c:v>
                </c:pt>
                <c:pt idx="2756">
                  <c:v>41943</c:v>
                </c:pt>
                <c:pt idx="2757">
                  <c:v>41950</c:v>
                </c:pt>
                <c:pt idx="2758">
                  <c:v>41957</c:v>
                </c:pt>
                <c:pt idx="2759">
                  <c:v>41964</c:v>
                </c:pt>
                <c:pt idx="2760">
                  <c:v>41971</c:v>
                </c:pt>
                <c:pt idx="2761">
                  <c:v>41978</c:v>
                </c:pt>
                <c:pt idx="2762">
                  <c:v>41985</c:v>
                </c:pt>
                <c:pt idx="2763">
                  <c:v>41992</c:v>
                </c:pt>
                <c:pt idx="2764">
                  <c:v>41999</c:v>
                </c:pt>
                <c:pt idx="2765">
                  <c:v>42006</c:v>
                </c:pt>
                <c:pt idx="2766">
                  <c:v>42013</c:v>
                </c:pt>
                <c:pt idx="2767">
                  <c:v>42020</c:v>
                </c:pt>
                <c:pt idx="2768">
                  <c:v>42027</c:v>
                </c:pt>
                <c:pt idx="2769">
                  <c:v>42034</c:v>
                </c:pt>
                <c:pt idx="2770">
                  <c:v>42041</c:v>
                </c:pt>
                <c:pt idx="2771">
                  <c:v>42048</c:v>
                </c:pt>
                <c:pt idx="2772">
                  <c:v>42055</c:v>
                </c:pt>
                <c:pt idx="2773">
                  <c:v>42062</c:v>
                </c:pt>
                <c:pt idx="2774">
                  <c:v>42069</c:v>
                </c:pt>
                <c:pt idx="2775">
                  <c:v>42076</c:v>
                </c:pt>
                <c:pt idx="2776">
                  <c:v>42083</c:v>
                </c:pt>
                <c:pt idx="2777">
                  <c:v>42090</c:v>
                </c:pt>
                <c:pt idx="2778">
                  <c:v>42097</c:v>
                </c:pt>
                <c:pt idx="2779">
                  <c:v>42104</c:v>
                </c:pt>
                <c:pt idx="2780">
                  <c:v>42111</c:v>
                </c:pt>
                <c:pt idx="2781">
                  <c:v>42118</c:v>
                </c:pt>
                <c:pt idx="2782">
                  <c:v>42125</c:v>
                </c:pt>
                <c:pt idx="2783">
                  <c:v>42132</c:v>
                </c:pt>
                <c:pt idx="2784">
                  <c:v>42139</c:v>
                </c:pt>
                <c:pt idx="2785">
                  <c:v>42146</c:v>
                </c:pt>
                <c:pt idx="2786">
                  <c:v>42153</c:v>
                </c:pt>
                <c:pt idx="2787">
                  <c:v>42160</c:v>
                </c:pt>
                <c:pt idx="2788">
                  <c:v>42167</c:v>
                </c:pt>
                <c:pt idx="2789">
                  <c:v>42174</c:v>
                </c:pt>
                <c:pt idx="2790">
                  <c:v>42181</c:v>
                </c:pt>
                <c:pt idx="2791">
                  <c:v>42188</c:v>
                </c:pt>
                <c:pt idx="2792">
                  <c:v>42195</c:v>
                </c:pt>
                <c:pt idx="2793">
                  <c:v>42202</c:v>
                </c:pt>
                <c:pt idx="2794">
                  <c:v>42209</c:v>
                </c:pt>
                <c:pt idx="2795">
                  <c:v>42216</c:v>
                </c:pt>
                <c:pt idx="2796">
                  <c:v>42223</c:v>
                </c:pt>
                <c:pt idx="2797">
                  <c:v>42230</c:v>
                </c:pt>
                <c:pt idx="2798">
                  <c:v>42237</c:v>
                </c:pt>
                <c:pt idx="2799">
                  <c:v>42244</c:v>
                </c:pt>
                <c:pt idx="2800">
                  <c:v>42251</c:v>
                </c:pt>
                <c:pt idx="2801">
                  <c:v>42258</c:v>
                </c:pt>
                <c:pt idx="2802">
                  <c:v>42265</c:v>
                </c:pt>
                <c:pt idx="2803">
                  <c:v>42272</c:v>
                </c:pt>
                <c:pt idx="2804">
                  <c:v>42279</c:v>
                </c:pt>
                <c:pt idx="2805">
                  <c:v>42286</c:v>
                </c:pt>
                <c:pt idx="2806">
                  <c:v>42293</c:v>
                </c:pt>
                <c:pt idx="2807">
                  <c:v>42300</c:v>
                </c:pt>
                <c:pt idx="2808">
                  <c:v>42307</c:v>
                </c:pt>
                <c:pt idx="2809">
                  <c:v>42314</c:v>
                </c:pt>
                <c:pt idx="2810">
                  <c:v>42321</c:v>
                </c:pt>
                <c:pt idx="2811">
                  <c:v>42328</c:v>
                </c:pt>
                <c:pt idx="2812">
                  <c:v>42335</c:v>
                </c:pt>
                <c:pt idx="2813">
                  <c:v>42342</c:v>
                </c:pt>
                <c:pt idx="2814">
                  <c:v>42349</c:v>
                </c:pt>
                <c:pt idx="2815">
                  <c:v>42356</c:v>
                </c:pt>
                <c:pt idx="2816">
                  <c:v>42363</c:v>
                </c:pt>
                <c:pt idx="2817">
                  <c:v>42370</c:v>
                </c:pt>
                <c:pt idx="2818">
                  <c:v>42377</c:v>
                </c:pt>
                <c:pt idx="2819">
                  <c:v>42384</c:v>
                </c:pt>
                <c:pt idx="2820">
                  <c:v>42391</c:v>
                </c:pt>
                <c:pt idx="2821">
                  <c:v>42398</c:v>
                </c:pt>
                <c:pt idx="2822">
                  <c:v>42405</c:v>
                </c:pt>
                <c:pt idx="2823">
                  <c:v>42412</c:v>
                </c:pt>
                <c:pt idx="2824">
                  <c:v>42419</c:v>
                </c:pt>
                <c:pt idx="2825">
                  <c:v>42426</c:v>
                </c:pt>
                <c:pt idx="2826">
                  <c:v>42433</c:v>
                </c:pt>
                <c:pt idx="2827">
                  <c:v>42440</c:v>
                </c:pt>
                <c:pt idx="2828">
                  <c:v>42447</c:v>
                </c:pt>
                <c:pt idx="2829">
                  <c:v>42454</c:v>
                </c:pt>
                <c:pt idx="2830">
                  <c:v>42461</c:v>
                </c:pt>
                <c:pt idx="2831">
                  <c:v>42468</c:v>
                </c:pt>
                <c:pt idx="2832">
                  <c:v>42475</c:v>
                </c:pt>
                <c:pt idx="2833">
                  <c:v>42482</c:v>
                </c:pt>
                <c:pt idx="2834">
                  <c:v>42489</c:v>
                </c:pt>
                <c:pt idx="2835">
                  <c:v>42496</c:v>
                </c:pt>
                <c:pt idx="2836">
                  <c:v>42503</c:v>
                </c:pt>
                <c:pt idx="2837">
                  <c:v>42510</c:v>
                </c:pt>
                <c:pt idx="2838">
                  <c:v>42517</c:v>
                </c:pt>
                <c:pt idx="2839">
                  <c:v>42524</c:v>
                </c:pt>
                <c:pt idx="2840">
                  <c:v>42531</c:v>
                </c:pt>
                <c:pt idx="2841">
                  <c:v>42538</c:v>
                </c:pt>
                <c:pt idx="2842">
                  <c:v>42545</c:v>
                </c:pt>
                <c:pt idx="2843">
                  <c:v>42552</c:v>
                </c:pt>
                <c:pt idx="2844">
                  <c:v>42559</c:v>
                </c:pt>
                <c:pt idx="2845">
                  <c:v>42566</c:v>
                </c:pt>
                <c:pt idx="2846">
                  <c:v>42573</c:v>
                </c:pt>
                <c:pt idx="2847">
                  <c:v>42580</c:v>
                </c:pt>
                <c:pt idx="2848">
                  <c:v>42587</c:v>
                </c:pt>
                <c:pt idx="2849">
                  <c:v>42594</c:v>
                </c:pt>
                <c:pt idx="2850">
                  <c:v>42601</c:v>
                </c:pt>
                <c:pt idx="2851">
                  <c:v>42608</c:v>
                </c:pt>
                <c:pt idx="2852">
                  <c:v>42615</c:v>
                </c:pt>
                <c:pt idx="2853">
                  <c:v>42622</c:v>
                </c:pt>
                <c:pt idx="2854">
                  <c:v>42629</c:v>
                </c:pt>
                <c:pt idx="2855">
                  <c:v>42636</c:v>
                </c:pt>
                <c:pt idx="2856">
                  <c:v>42643</c:v>
                </c:pt>
                <c:pt idx="2857">
                  <c:v>42650</c:v>
                </c:pt>
                <c:pt idx="2858">
                  <c:v>42657</c:v>
                </c:pt>
                <c:pt idx="2859">
                  <c:v>42664</c:v>
                </c:pt>
                <c:pt idx="2860">
                  <c:v>42671</c:v>
                </c:pt>
                <c:pt idx="2861">
                  <c:v>42678</c:v>
                </c:pt>
                <c:pt idx="2862">
                  <c:v>42685</c:v>
                </c:pt>
                <c:pt idx="2863">
                  <c:v>42692</c:v>
                </c:pt>
                <c:pt idx="2864">
                  <c:v>42699</c:v>
                </c:pt>
                <c:pt idx="2865">
                  <c:v>42706</c:v>
                </c:pt>
                <c:pt idx="2866">
                  <c:v>42713</c:v>
                </c:pt>
                <c:pt idx="2867">
                  <c:v>42720</c:v>
                </c:pt>
                <c:pt idx="2868">
                  <c:v>42727</c:v>
                </c:pt>
                <c:pt idx="2869">
                  <c:v>42734</c:v>
                </c:pt>
                <c:pt idx="2870">
                  <c:v>42741</c:v>
                </c:pt>
                <c:pt idx="2871">
                  <c:v>42748</c:v>
                </c:pt>
                <c:pt idx="2872">
                  <c:v>42755</c:v>
                </c:pt>
                <c:pt idx="2873">
                  <c:v>42762</c:v>
                </c:pt>
                <c:pt idx="2874">
                  <c:v>42769</c:v>
                </c:pt>
                <c:pt idx="2875">
                  <c:v>42776</c:v>
                </c:pt>
                <c:pt idx="2876">
                  <c:v>42783</c:v>
                </c:pt>
                <c:pt idx="2877">
                  <c:v>42790</c:v>
                </c:pt>
                <c:pt idx="2878">
                  <c:v>42797</c:v>
                </c:pt>
                <c:pt idx="2879">
                  <c:v>42804</c:v>
                </c:pt>
                <c:pt idx="2880">
                  <c:v>42811</c:v>
                </c:pt>
                <c:pt idx="2881">
                  <c:v>42818</c:v>
                </c:pt>
                <c:pt idx="2882">
                  <c:v>42825</c:v>
                </c:pt>
                <c:pt idx="2883">
                  <c:v>42832</c:v>
                </c:pt>
                <c:pt idx="2884">
                  <c:v>42839</c:v>
                </c:pt>
                <c:pt idx="2885">
                  <c:v>42846</c:v>
                </c:pt>
                <c:pt idx="2886">
                  <c:v>42853</c:v>
                </c:pt>
                <c:pt idx="2887">
                  <c:v>42860</c:v>
                </c:pt>
                <c:pt idx="2888">
                  <c:v>42867</c:v>
                </c:pt>
                <c:pt idx="2889">
                  <c:v>42874</c:v>
                </c:pt>
                <c:pt idx="2890">
                  <c:v>42881</c:v>
                </c:pt>
                <c:pt idx="2891">
                  <c:v>42888</c:v>
                </c:pt>
                <c:pt idx="2892">
                  <c:v>42895</c:v>
                </c:pt>
                <c:pt idx="2893">
                  <c:v>42902</c:v>
                </c:pt>
                <c:pt idx="2894">
                  <c:v>42909</c:v>
                </c:pt>
                <c:pt idx="2895">
                  <c:v>42916</c:v>
                </c:pt>
                <c:pt idx="2896">
                  <c:v>42923</c:v>
                </c:pt>
                <c:pt idx="2897">
                  <c:v>42930</c:v>
                </c:pt>
                <c:pt idx="2898">
                  <c:v>42937</c:v>
                </c:pt>
                <c:pt idx="2899">
                  <c:v>42944</c:v>
                </c:pt>
                <c:pt idx="2900">
                  <c:v>42951</c:v>
                </c:pt>
                <c:pt idx="2901">
                  <c:v>42958</c:v>
                </c:pt>
                <c:pt idx="2902">
                  <c:v>42965</c:v>
                </c:pt>
                <c:pt idx="2903">
                  <c:v>42972</c:v>
                </c:pt>
                <c:pt idx="2904">
                  <c:v>42979</c:v>
                </c:pt>
                <c:pt idx="2905">
                  <c:v>42986</c:v>
                </c:pt>
                <c:pt idx="2906">
                  <c:v>42993</c:v>
                </c:pt>
                <c:pt idx="2907">
                  <c:v>43000</c:v>
                </c:pt>
                <c:pt idx="2908">
                  <c:v>43007</c:v>
                </c:pt>
                <c:pt idx="2909">
                  <c:v>43014</c:v>
                </c:pt>
                <c:pt idx="2910">
                  <c:v>43021</c:v>
                </c:pt>
                <c:pt idx="2911">
                  <c:v>43028</c:v>
                </c:pt>
                <c:pt idx="2912">
                  <c:v>43035</c:v>
                </c:pt>
                <c:pt idx="2913">
                  <c:v>43042</c:v>
                </c:pt>
                <c:pt idx="2914">
                  <c:v>43049</c:v>
                </c:pt>
                <c:pt idx="2915">
                  <c:v>43056</c:v>
                </c:pt>
                <c:pt idx="2916">
                  <c:v>43063</c:v>
                </c:pt>
                <c:pt idx="2917">
                  <c:v>43070</c:v>
                </c:pt>
                <c:pt idx="2918">
                  <c:v>43077</c:v>
                </c:pt>
                <c:pt idx="2919">
                  <c:v>43084</c:v>
                </c:pt>
                <c:pt idx="2920">
                  <c:v>43091</c:v>
                </c:pt>
                <c:pt idx="2921">
                  <c:v>43098</c:v>
                </c:pt>
                <c:pt idx="2922">
                  <c:v>43105</c:v>
                </c:pt>
                <c:pt idx="2923">
                  <c:v>43112</c:v>
                </c:pt>
                <c:pt idx="2924">
                  <c:v>43119</c:v>
                </c:pt>
                <c:pt idx="2925">
                  <c:v>43126</c:v>
                </c:pt>
                <c:pt idx="2926">
                  <c:v>43133</c:v>
                </c:pt>
                <c:pt idx="2927">
                  <c:v>43140</c:v>
                </c:pt>
                <c:pt idx="2928">
                  <c:v>43147</c:v>
                </c:pt>
                <c:pt idx="2929">
                  <c:v>43154</c:v>
                </c:pt>
                <c:pt idx="2930">
                  <c:v>43161</c:v>
                </c:pt>
                <c:pt idx="2931">
                  <c:v>43168</c:v>
                </c:pt>
                <c:pt idx="2932">
                  <c:v>43175</c:v>
                </c:pt>
                <c:pt idx="2933">
                  <c:v>43182</c:v>
                </c:pt>
                <c:pt idx="2934">
                  <c:v>43189</c:v>
                </c:pt>
                <c:pt idx="2935">
                  <c:v>43196</c:v>
                </c:pt>
                <c:pt idx="2936">
                  <c:v>43203</c:v>
                </c:pt>
                <c:pt idx="2937">
                  <c:v>43210</c:v>
                </c:pt>
                <c:pt idx="2938">
                  <c:v>43217</c:v>
                </c:pt>
                <c:pt idx="2939">
                  <c:v>43224</c:v>
                </c:pt>
                <c:pt idx="2940">
                  <c:v>43231</c:v>
                </c:pt>
                <c:pt idx="2941">
                  <c:v>43238</c:v>
                </c:pt>
                <c:pt idx="2942">
                  <c:v>43245</c:v>
                </c:pt>
                <c:pt idx="2943">
                  <c:v>43252</c:v>
                </c:pt>
                <c:pt idx="2944">
                  <c:v>43259</c:v>
                </c:pt>
                <c:pt idx="2945">
                  <c:v>43266</c:v>
                </c:pt>
                <c:pt idx="2946">
                  <c:v>43273</c:v>
                </c:pt>
                <c:pt idx="2947">
                  <c:v>43280</c:v>
                </c:pt>
                <c:pt idx="2948">
                  <c:v>43287</c:v>
                </c:pt>
                <c:pt idx="2949">
                  <c:v>43294</c:v>
                </c:pt>
                <c:pt idx="2950">
                  <c:v>43301</c:v>
                </c:pt>
                <c:pt idx="2951">
                  <c:v>43308</c:v>
                </c:pt>
                <c:pt idx="2952">
                  <c:v>43315</c:v>
                </c:pt>
                <c:pt idx="2953">
                  <c:v>43322</c:v>
                </c:pt>
                <c:pt idx="2954">
                  <c:v>43329</c:v>
                </c:pt>
                <c:pt idx="2955">
                  <c:v>43336</c:v>
                </c:pt>
                <c:pt idx="2956">
                  <c:v>43343</c:v>
                </c:pt>
                <c:pt idx="2957">
                  <c:v>43350</c:v>
                </c:pt>
                <c:pt idx="2958">
                  <c:v>43357</c:v>
                </c:pt>
                <c:pt idx="2959">
                  <c:v>43364</c:v>
                </c:pt>
                <c:pt idx="2960">
                  <c:v>43371</c:v>
                </c:pt>
                <c:pt idx="2961">
                  <c:v>43378</c:v>
                </c:pt>
                <c:pt idx="2962">
                  <c:v>43385</c:v>
                </c:pt>
                <c:pt idx="2963">
                  <c:v>43392</c:v>
                </c:pt>
                <c:pt idx="2964">
                  <c:v>43399</c:v>
                </c:pt>
                <c:pt idx="2965">
                  <c:v>43406</c:v>
                </c:pt>
                <c:pt idx="2966">
                  <c:v>43413</c:v>
                </c:pt>
                <c:pt idx="2967">
                  <c:v>43420</c:v>
                </c:pt>
                <c:pt idx="2968">
                  <c:v>43427</c:v>
                </c:pt>
                <c:pt idx="2969">
                  <c:v>43434</c:v>
                </c:pt>
                <c:pt idx="2970">
                  <c:v>43441</c:v>
                </c:pt>
                <c:pt idx="2971">
                  <c:v>43448</c:v>
                </c:pt>
                <c:pt idx="2972">
                  <c:v>43455</c:v>
                </c:pt>
                <c:pt idx="2973">
                  <c:v>43462</c:v>
                </c:pt>
                <c:pt idx="2974">
                  <c:v>43469</c:v>
                </c:pt>
                <c:pt idx="2975">
                  <c:v>43476</c:v>
                </c:pt>
                <c:pt idx="2976">
                  <c:v>43483</c:v>
                </c:pt>
                <c:pt idx="2977">
                  <c:v>43490</c:v>
                </c:pt>
                <c:pt idx="2978">
                  <c:v>43497</c:v>
                </c:pt>
                <c:pt idx="2979">
                  <c:v>43504</c:v>
                </c:pt>
                <c:pt idx="2980">
                  <c:v>43511</c:v>
                </c:pt>
                <c:pt idx="2981">
                  <c:v>43518</c:v>
                </c:pt>
                <c:pt idx="2982">
                  <c:v>43525</c:v>
                </c:pt>
                <c:pt idx="2983">
                  <c:v>43532</c:v>
                </c:pt>
                <c:pt idx="2984">
                  <c:v>43539</c:v>
                </c:pt>
                <c:pt idx="2985">
                  <c:v>43546</c:v>
                </c:pt>
                <c:pt idx="2986">
                  <c:v>43553</c:v>
                </c:pt>
                <c:pt idx="2987">
                  <c:v>43560</c:v>
                </c:pt>
                <c:pt idx="2988">
                  <c:v>43567</c:v>
                </c:pt>
                <c:pt idx="2989">
                  <c:v>43574</c:v>
                </c:pt>
                <c:pt idx="2990">
                  <c:v>43581</c:v>
                </c:pt>
                <c:pt idx="2991">
                  <c:v>43588</c:v>
                </c:pt>
                <c:pt idx="2992">
                  <c:v>43595</c:v>
                </c:pt>
                <c:pt idx="2993">
                  <c:v>43602</c:v>
                </c:pt>
                <c:pt idx="2994">
                  <c:v>43609</c:v>
                </c:pt>
                <c:pt idx="2995">
                  <c:v>43616</c:v>
                </c:pt>
                <c:pt idx="2996">
                  <c:v>43623</c:v>
                </c:pt>
                <c:pt idx="2997">
                  <c:v>43630</c:v>
                </c:pt>
                <c:pt idx="2998">
                  <c:v>43637</c:v>
                </c:pt>
                <c:pt idx="2999">
                  <c:v>43644</c:v>
                </c:pt>
                <c:pt idx="3000">
                  <c:v>43651</c:v>
                </c:pt>
                <c:pt idx="3001">
                  <c:v>43658</c:v>
                </c:pt>
                <c:pt idx="3002">
                  <c:v>43665</c:v>
                </c:pt>
                <c:pt idx="3003">
                  <c:v>43672</c:v>
                </c:pt>
                <c:pt idx="3004">
                  <c:v>43679</c:v>
                </c:pt>
                <c:pt idx="3005">
                  <c:v>43686</c:v>
                </c:pt>
                <c:pt idx="3006">
                  <c:v>43693</c:v>
                </c:pt>
                <c:pt idx="3007">
                  <c:v>43700</c:v>
                </c:pt>
                <c:pt idx="3008">
                  <c:v>43707</c:v>
                </c:pt>
                <c:pt idx="3009">
                  <c:v>43714</c:v>
                </c:pt>
                <c:pt idx="3010">
                  <c:v>43721</c:v>
                </c:pt>
              </c:numCache>
            </c:numRef>
          </c:cat>
          <c:val>
            <c:numRef>
              <c:f>Sheet1!$M$8:$M$3018</c:f>
              <c:numCache>
                <c:formatCode>General</c:formatCode>
                <c:ptCount val="301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1</c:v>
                </c:pt>
                <c:pt idx="419">
                  <c:v>1</c:v>
                </c:pt>
                <c:pt idx="420">
                  <c:v>1</c:v>
                </c:pt>
                <c:pt idx="421">
                  <c:v>1</c:v>
                </c:pt>
                <c:pt idx="422">
                  <c:v>1</c:v>
                </c:pt>
                <c:pt idx="423">
                  <c:v>1</c:v>
                </c:pt>
                <c:pt idx="424">
                  <c:v>1</c:v>
                </c:pt>
                <c:pt idx="425">
                  <c:v>1</c:v>
                </c:pt>
                <c:pt idx="426">
                  <c:v>1</c:v>
                </c:pt>
                <c:pt idx="427">
                  <c:v>1</c:v>
                </c:pt>
                <c:pt idx="428">
                  <c:v>1</c:v>
                </c:pt>
                <c:pt idx="429">
                  <c:v>1</c:v>
                </c:pt>
                <c:pt idx="430">
                  <c:v>1</c:v>
                </c:pt>
                <c:pt idx="431">
                  <c:v>1</c:v>
                </c:pt>
                <c:pt idx="432">
                  <c:v>1</c:v>
                </c:pt>
                <c:pt idx="433">
                  <c:v>1</c:v>
                </c:pt>
                <c:pt idx="434">
                  <c:v>1</c:v>
                </c:pt>
                <c:pt idx="435">
                  <c:v>1</c:v>
                </c:pt>
                <c:pt idx="436">
                  <c:v>1</c:v>
                </c:pt>
                <c:pt idx="437">
                  <c:v>1</c:v>
                </c:pt>
                <c:pt idx="438">
                  <c:v>1</c:v>
                </c:pt>
                <c:pt idx="439">
                  <c:v>1</c:v>
                </c:pt>
                <c:pt idx="440">
                  <c:v>1</c:v>
                </c:pt>
                <c:pt idx="441">
                  <c:v>1</c:v>
                </c:pt>
                <c:pt idx="442">
                  <c:v>1</c:v>
                </c:pt>
                <c:pt idx="443">
                  <c:v>1</c:v>
                </c:pt>
                <c:pt idx="444">
                  <c:v>1</c:v>
                </c:pt>
                <c:pt idx="445">
                  <c:v>1</c:v>
                </c:pt>
                <c:pt idx="446">
                  <c:v>1</c:v>
                </c:pt>
                <c:pt idx="447">
                  <c:v>1</c:v>
                </c:pt>
                <c:pt idx="448">
                  <c:v>1</c:v>
                </c:pt>
                <c:pt idx="449">
                  <c:v>1</c:v>
                </c:pt>
                <c:pt idx="450">
                  <c:v>1</c:v>
                </c:pt>
                <c:pt idx="451">
                  <c:v>1</c:v>
                </c:pt>
                <c:pt idx="452">
                  <c:v>1</c:v>
                </c:pt>
                <c:pt idx="453">
                  <c:v>1</c:v>
                </c:pt>
                <c:pt idx="454">
                  <c:v>1</c:v>
                </c:pt>
                <c:pt idx="455">
                  <c:v>1</c:v>
                </c:pt>
                <c:pt idx="456">
                  <c:v>1</c:v>
                </c:pt>
                <c:pt idx="457">
                  <c:v>1</c:v>
                </c:pt>
                <c:pt idx="458">
                  <c:v>1</c:v>
                </c:pt>
                <c:pt idx="459">
                  <c:v>1</c:v>
                </c:pt>
                <c:pt idx="460">
                  <c:v>1</c:v>
                </c:pt>
                <c:pt idx="461">
                  <c:v>1</c:v>
                </c:pt>
                <c:pt idx="462">
                  <c:v>1</c:v>
                </c:pt>
                <c:pt idx="463">
                  <c:v>1</c:v>
                </c:pt>
                <c:pt idx="464">
                  <c:v>1</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1</c:v>
                </c:pt>
                <c:pt idx="623">
                  <c:v>1</c:v>
                </c:pt>
                <c:pt idx="624">
                  <c:v>1</c:v>
                </c:pt>
                <c:pt idx="625">
                  <c:v>1</c:v>
                </c:pt>
                <c:pt idx="626">
                  <c:v>1</c:v>
                </c:pt>
                <c:pt idx="627">
                  <c:v>1</c:v>
                </c:pt>
                <c:pt idx="628">
                  <c:v>1</c:v>
                </c:pt>
                <c:pt idx="629">
                  <c:v>1</c:v>
                </c:pt>
                <c:pt idx="630">
                  <c:v>1</c:v>
                </c:pt>
                <c:pt idx="631">
                  <c:v>1</c:v>
                </c:pt>
                <c:pt idx="632">
                  <c:v>1</c:v>
                </c:pt>
                <c:pt idx="633">
                  <c:v>1</c:v>
                </c:pt>
                <c:pt idx="634">
                  <c:v>1</c:v>
                </c:pt>
                <c:pt idx="635">
                  <c:v>1</c:v>
                </c:pt>
                <c:pt idx="636">
                  <c:v>1</c:v>
                </c:pt>
                <c:pt idx="637">
                  <c:v>1</c:v>
                </c:pt>
                <c:pt idx="638">
                  <c:v>1</c:v>
                </c:pt>
                <c:pt idx="639">
                  <c:v>1</c:v>
                </c:pt>
                <c:pt idx="640">
                  <c:v>1</c:v>
                </c:pt>
                <c:pt idx="641">
                  <c:v>1</c:v>
                </c:pt>
                <c:pt idx="642">
                  <c:v>1</c:v>
                </c:pt>
                <c:pt idx="643">
                  <c:v>1</c:v>
                </c:pt>
                <c:pt idx="644">
                  <c:v>1</c:v>
                </c:pt>
                <c:pt idx="645">
                  <c:v>1</c:v>
                </c:pt>
                <c:pt idx="646">
                  <c:v>1</c:v>
                </c:pt>
                <c:pt idx="647">
                  <c:v>1</c:v>
                </c:pt>
                <c:pt idx="648">
                  <c:v>1</c:v>
                </c:pt>
                <c:pt idx="649">
                  <c:v>1</c:v>
                </c:pt>
                <c:pt idx="650">
                  <c:v>1</c:v>
                </c:pt>
                <c:pt idx="651">
                  <c:v>1</c:v>
                </c:pt>
                <c:pt idx="652">
                  <c:v>1</c:v>
                </c:pt>
                <c:pt idx="653">
                  <c:v>1</c:v>
                </c:pt>
                <c:pt idx="654">
                  <c:v>1</c:v>
                </c:pt>
                <c:pt idx="655">
                  <c:v>1</c:v>
                </c:pt>
                <c:pt idx="656">
                  <c:v>1</c:v>
                </c:pt>
                <c:pt idx="657">
                  <c:v>1</c:v>
                </c:pt>
                <c:pt idx="658">
                  <c:v>1</c:v>
                </c:pt>
                <c:pt idx="659">
                  <c:v>1</c:v>
                </c:pt>
                <c:pt idx="660">
                  <c:v>1</c:v>
                </c:pt>
                <c:pt idx="661">
                  <c:v>1</c:v>
                </c:pt>
                <c:pt idx="662">
                  <c:v>1</c:v>
                </c:pt>
                <c:pt idx="663">
                  <c:v>1</c:v>
                </c:pt>
                <c:pt idx="664">
                  <c:v>1</c:v>
                </c:pt>
                <c:pt idx="665">
                  <c:v>1</c:v>
                </c:pt>
                <c:pt idx="666">
                  <c:v>1</c:v>
                </c:pt>
                <c:pt idx="667">
                  <c:v>1</c:v>
                </c:pt>
                <c:pt idx="668">
                  <c:v>1</c:v>
                </c:pt>
                <c:pt idx="669">
                  <c:v>1</c:v>
                </c:pt>
                <c:pt idx="670">
                  <c:v>1</c:v>
                </c:pt>
                <c:pt idx="671">
                  <c:v>1</c:v>
                </c:pt>
                <c:pt idx="672">
                  <c:v>1</c:v>
                </c:pt>
                <c:pt idx="673">
                  <c:v>1</c:v>
                </c:pt>
                <c:pt idx="674">
                  <c:v>1</c:v>
                </c:pt>
                <c:pt idx="675">
                  <c:v>1</c:v>
                </c:pt>
                <c:pt idx="676">
                  <c:v>1</c:v>
                </c:pt>
                <c:pt idx="677">
                  <c:v>1</c:v>
                </c:pt>
                <c:pt idx="678">
                  <c:v>1</c:v>
                </c:pt>
                <c:pt idx="679">
                  <c:v>1</c:v>
                </c:pt>
                <c:pt idx="680">
                  <c:v>1</c:v>
                </c:pt>
                <c:pt idx="681">
                  <c:v>1</c:v>
                </c:pt>
                <c:pt idx="682">
                  <c:v>1</c:v>
                </c:pt>
                <c:pt idx="683">
                  <c:v>1</c:v>
                </c:pt>
                <c:pt idx="684">
                  <c:v>1</c:v>
                </c:pt>
                <c:pt idx="685">
                  <c:v>1</c:v>
                </c:pt>
                <c:pt idx="686">
                  <c:v>1</c:v>
                </c:pt>
                <c:pt idx="687">
                  <c:v>1</c:v>
                </c:pt>
                <c:pt idx="688">
                  <c:v>1</c:v>
                </c:pt>
                <c:pt idx="689">
                  <c:v>1</c:v>
                </c:pt>
                <c:pt idx="690">
                  <c:v>1</c:v>
                </c:pt>
                <c:pt idx="691">
                  <c:v>0</c:v>
                </c:pt>
                <c:pt idx="692">
                  <c:v>0</c:v>
                </c:pt>
                <c:pt idx="693">
                  <c:v>0</c:v>
                </c:pt>
                <c:pt idx="694">
                  <c:v>0</c:v>
                </c:pt>
                <c:pt idx="695">
                  <c:v>0</c:v>
                </c:pt>
                <c:pt idx="696">
                  <c:v>0</c:v>
                </c:pt>
                <c:pt idx="697">
                  <c:v>0</c:v>
                </c:pt>
                <c:pt idx="698">
                  <c:v>0</c:v>
                </c:pt>
                <c:pt idx="699">
                  <c:v>0</c:v>
                </c:pt>
                <c:pt idx="700">
                  <c:v>0</c:v>
                </c:pt>
                <c:pt idx="701">
                  <c:v>0</c:v>
                </c:pt>
                <c:pt idx="702">
                  <c:v>0</c:v>
                </c:pt>
                <c:pt idx="703">
                  <c:v>0</c:v>
                </c:pt>
                <c:pt idx="704">
                  <c:v>0</c:v>
                </c:pt>
                <c:pt idx="705">
                  <c:v>0</c:v>
                </c:pt>
                <c:pt idx="706">
                  <c:v>0</c:v>
                </c:pt>
                <c:pt idx="707">
                  <c:v>0</c:v>
                </c:pt>
                <c:pt idx="708">
                  <c:v>0</c:v>
                </c:pt>
                <c:pt idx="709">
                  <c:v>0</c:v>
                </c:pt>
                <c:pt idx="710">
                  <c:v>0</c:v>
                </c:pt>
                <c:pt idx="711">
                  <c:v>0</c:v>
                </c:pt>
                <c:pt idx="712">
                  <c:v>0</c:v>
                </c:pt>
                <c:pt idx="713">
                  <c:v>0</c:v>
                </c:pt>
                <c:pt idx="714">
                  <c:v>0</c:v>
                </c:pt>
                <c:pt idx="715">
                  <c:v>0</c:v>
                </c:pt>
                <c:pt idx="716">
                  <c:v>0</c:v>
                </c:pt>
                <c:pt idx="717">
                  <c:v>0</c:v>
                </c:pt>
                <c:pt idx="718">
                  <c:v>0</c:v>
                </c:pt>
                <c:pt idx="719">
                  <c:v>0</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0</c:v>
                </c:pt>
                <c:pt idx="761">
                  <c:v>0</c:v>
                </c:pt>
                <c:pt idx="762">
                  <c:v>0</c:v>
                </c:pt>
                <c:pt idx="763">
                  <c:v>0</c:v>
                </c:pt>
                <c:pt idx="764">
                  <c:v>0</c:v>
                </c:pt>
                <c:pt idx="765">
                  <c:v>0</c:v>
                </c:pt>
                <c:pt idx="766">
                  <c:v>0</c:v>
                </c:pt>
                <c:pt idx="767">
                  <c:v>0</c:v>
                </c:pt>
                <c:pt idx="768">
                  <c:v>0</c:v>
                </c:pt>
                <c:pt idx="769">
                  <c:v>0</c:v>
                </c:pt>
                <c:pt idx="770">
                  <c:v>0</c:v>
                </c:pt>
                <c:pt idx="771">
                  <c:v>0</c:v>
                </c:pt>
                <c:pt idx="772">
                  <c:v>0</c:v>
                </c:pt>
                <c:pt idx="773">
                  <c:v>0</c:v>
                </c:pt>
                <c:pt idx="774">
                  <c:v>0</c:v>
                </c:pt>
                <c:pt idx="775">
                  <c:v>0</c:v>
                </c:pt>
                <c:pt idx="776">
                  <c:v>0</c:v>
                </c:pt>
                <c:pt idx="777">
                  <c:v>0</c:v>
                </c:pt>
                <c:pt idx="778">
                  <c:v>0</c:v>
                </c:pt>
                <c:pt idx="779">
                  <c:v>0</c:v>
                </c:pt>
                <c:pt idx="780">
                  <c:v>0</c:v>
                </c:pt>
                <c:pt idx="781">
                  <c:v>0</c:v>
                </c:pt>
                <c:pt idx="782">
                  <c:v>0</c:v>
                </c:pt>
                <c:pt idx="783">
                  <c:v>0</c:v>
                </c:pt>
                <c:pt idx="784">
                  <c:v>0</c:v>
                </c:pt>
                <c:pt idx="785">
                  <c:v>0</c:v>
                </c:pt>
                <c:pt idx="786">
                  <c:v>0</c:v>
                </c:pt>
                <c:pt idx="787">
                  <c:v>0</c:v>
                </c:pt>
                <c:pt idx="788">
                  <c:v>0</c:v>
                </c:pt>
                <c:pt idx="789">
                  <c:v>0</c:v>
                </c:pt>
                <c:pt idx="790">
                  <c:v>0</c:v>
                </c:pt>
                <c:pt idx="791">
                  <c:v>0</c:v>
                </c:pt>
                <c:pt idx="792">
                  <c:v>0</c:v>
                </c:pt>
                <c:pt idx="793">
                  <c:v>0</c:v>
                </c:pt>
                <c:pt idx="794">
                  <c:v>0</c:v>
                </c:pt>
                <c:pt idx="795">
                  <c:v>0</c:v>
                </c:pt>
                <c:pt idx="796">
                  <c:v>0</c:v>
                </c:pt>
                <c:pt idx="797">
                  <c:v>0</c:v>
                </c:pt>
                <c:pt idx="798">
                  <c:v>0</c:v>
                </c:pt>
                <c:pt idx="799">
                  <c:v>0</c:v>
                </c:pt>
                <c:pt idx="800">
                  <c:v>0</c:v>
                </c:pt>
                <c:pt idx="801">
                  <c:v>0</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0</c:v>
                </c:pt>
                <c:pt idx="817">
                  <c:v>0</c:v>
                </c:pt>
                <c:pt idx="818">
                  <c:v>0</c:v>
                </c:pt>
                <c:pt idx="819">
                  <c:v>0</c:v>
                </c:pt>
                <c:pt idx="820">
                  <c:v>0</c:v>
                </c:pt>
                <c:pt idx="821">
                  <c:v>0</c:v>
                </c:pt>
                <c:pt idx="822">
                  <c:v>0</c:v>
                </c:pt>
                <c:pt idx="823">
                  <c:v>0</c:v>
                </c:pt>
                <c:pt idx="824">
                  <c:v>0</c:v>
                </c:pt>
                <c:pt idx="825">
                  <c:v>0</c:v>
                </c:pt>
                <c:pt idx="826">
                  <c:v>0</c:v>
                </c:pt>
                <c:pt idx="827">
                  <c:v>0</c:v>
                </c:pt>
                <c:pt idx="828">
                  <c:v>0</c:v>
                </c:pt>
                <c:pt idx="829">
                  <c:v>0</c:v>
                </c:pt>
                <c:pt idx="830">
                  <c:v>0</c:v>
                </c:pt>
                <c:pt idx="831">
                  <c:v>0</c:v>
                </c:pt>
                <c:pt idx="832">
                  <c:v>0</c:v>
                </c:pt>
                <c:pt idx="833">
                  <c:v>0</c:v>
                </c:pt>
                <c:pt idx="834">
                  <c:v>0</c:v>
                </c:pt>
                <c:pt idx="835">
                  <c:v>0</c:v>
                </c:pt>
                <c:pt idx="836">
                  <c:v>0</c:v>
                </c:pt>
                <c:pt idx="837">
                  <c:v>0</c:v>
                </c:pt>
                <c:pt idx="838">
                  <c:v>0</c:v>
                </c:pt>
                <c:pt idx="839">
                  <c:v>0</c:v>
                </c:pt>
                <c:pt idx="840">
                  <c:v>0</c:v>
                </c:pt>
                <c:pt idx="841">
                  <c:v>0</c:v>
                </c:pt>
                <c:pt idx="842">
                  <c:v>0</c:v>
                </c:pt>
                <c:pt idx="843">
                  <c:v>0</c:v>
                </c:pt>
                <c:pt idx="844">
                  <c:v>0</c:v>
                </c:pt>
                <c:pt idx="845">
                  <c:v>0</c:v>
                </c:pt>
                <c:pt idx="846">
                  <c:v>0</c:v>
                </c:pt>
                <c:pt idx="847">
                  <c:v>0</c:v>
                </c:pt>
                <c:pt idx="848">
                  <c:v>0</c:v>
                </c:pt>
                <c:pt idx="849">
                  <c:v>0</c:v>
                </c:pt>
                <c:pt idx="850">
                  <c:v>0</c:v>
                </c:pt>
                <c:pt idx="851">
                  <c:v>0</c:v>
                </c:pt>
                <c:pt idx="852">
                  <c:v>0</c:v>
                </c:pt>
                <c:pt idx="853">
                  <c:v>0</c:v>
                </c:pt>
                <c:pt idx="854">
                  <c:v>0</c:v>
                </c:pt>
                <c:pt idx="855">
                  <c:v>0</c:v>
                </c:pt>
                <c:pt idx="856">
                  <c:v>0</c:v>
                </c:pt>
                <c:pt idx="857">
                  <c:v>0</c:v>
                </c:pt>
                <c:pt idx="858">
                  <c:v>0</c:v>
                </c:pt>
                <c:pt idx="859">
                  <c:v>0</c:v>
                </c:pt>
                <c:pt idx="860">
                  <c:v>0</c:v>
                </c:pt>
                <c:pt idx="861">
                  <c:v>0</c:v>
                </c:pt>
                <c:pt idx="862">
                  <c:v>0</c:v>
                </c:pt>
                <c:pt idx="863">
                  <c:v>0</c:v>
                </c:pt>
                <c:pt idx="864">
                  <c:v>0</c:v>
                </c:pt>
                <c:pt idx="865">
                  <c:v>0</c:v>
                </c:pt>
                <c:pt idx="866">
                  <c:v>0</c:v>
                </c:pt>
                <c:pt idx="867">
                  <c:v>0</c:v>
                </c:pt>
                <c:pt idx="868">
                  <c:v>0</c:v>
                </c:pt>
                <c:pt idx="869">
                  <c:v>0</c:v>
                </c:pt>
                <c:pt idx="870">
                  <c:v>0</c:v>
                </c:pt>
                <c:pt idx="871">
                  <c:v>0</c:v>
                </c:pt>
                <c:pt idx="872">
                  <c:v>0</c:v>
                </c:pt>
                <c:pt idx="873">
                  <c:v>0</c:v>
                </c:pt>
                <c:pt idx="874">
                  <c:v>0</c:v>
                </c:pt>
                <c:pt idx="875">
                  <c:v>0</c:v>
                </c:pt>
                <c:pt idx="876">
                  <c:v>0</c:v>
                </c:pt>
                <c:pt idx="877">
                  <c:v>0</c:v>
                </c:pt>
                <c:pt idx="878">
                  <c:v>0</c:v>
                </c:pt>
                <c:pt idx="879">
                  <c:v>0</c:v>
                </c:pt>
                <c:pt idx="880">
                  <c:v>0</c:v>
                </c:pt>
                <c:pt idx="881">
                  <c:v>0</c:v>
                </c:pt>
                <c:pt idx="882">
                  <c:v>0</c:v>
                </c:pt>
                <c:pt idx="883">
                  <c:v>0</c:v>
                </c:pt>
                <c:pt idx="884">
                  <c:v>0</c:v>
                </c:pt>
                <c:pt idx="885">
                  <c:v>0</c:v>
                </c:pt>
                <c:pt idx="886">
                  <c:v>0</c:v>
                </c:pt>
                <c:pt idx="887">
                  <c:v>0</c:v>
                </c:pt>
                <c:pt idx="888">
                  <c:v>0</c:v>
                </c:pt>
                <c:pt idx="889">
                  <c:v>0</c:v>
                </c:pt>
                <c:pt idx="890">
                  <c:v>0</c:v>
                </c:pt>
                <c:pt idx="891">
                  <c:v>0</c:v>
                </c:pt>
                <c:pt idx="892">
                  <c:v>0</c:v>
                </c:pt>
                <c:pt idx="893">
                  <c:v>0</c:v>
                </c:pt>
                <c:pt idx="894">
                  <c:v>0</c:v>
                </c:pt>
                <c:pt idx="895">
                  <c:v>0</c:v>
                </c:pt>
                <c:pt idx="896">
                  <c:v>0</c:v>
                </c:pt>
                <c:pt idx="897">
                  <c:v>0</c:v>
                </c:pt>
                <c:pt idx="898">
                  <c:v>0</c:v>
                </c:pt>
                <c:pt idx="899">
                  <c:v>0</c:v>
                </c:pt>
                <c:pt idx="900">
                  <c:v>0</c:v>
                </c:pt>
                <c:pt idx="901">
                  <c:v>0</c:v>
                </c:pt>
                <c:pt idx="902">
                  <c:v>0</c:v>
                </c:pt>
                <c:pt idx="903">
                  <c:v>0</c:v>
                </c:pt>
                <c:pt idx="904">
                  <c:v>0</c:v>
                </c:pt>
                <c:pt idx="905">
                  <c:v>0</c:v>
                </c:pt>
                <c:pt idx="906">
                  <c:v>0</c:v>
                </c:pt>
                <c:pt idx="907">
                  <c:v>0</c:v>
                </c:pt>
                <c:pt idx="908">
                  <c:v>0</c:v>
                </c:pt>
                <c:pt idx="909">
                  <c:v>0</c:v>
                </c:pt>
                <c:pt idx="910">
                  <c:v>0</c:v>
                </c:pt>
                <c:pt idx="911">
                  <c:v>0</c:v>
                </c:pt>
                <c:pt idx="912">
                  <c:v>0</c:v>
                </c:pt>
                <c:pt idx="913">
                  <c:v>0</c:v>
                </c:pt>
                <c:pt idx="914">
                  <c:v>0</c:v>
                </c:pt>
                <c:pt idx="915">
                  <c:v>0</c:v>
                </c:pt>
                <c:pt idx="916">
                  <c:v>0</c:v>
                </c:pt>
                <c:pt idx="917">
                  <c:v>0</c:v>
                </c:pt>
                <c:pt idx="918">
                  <c:v>0</c:v>
                </c:pt>
                <c:pt idx="919">
                  <c:v>0</c:v>
                </c:pt>
                <c:pt idx="920">
                  <c:v>0</c:v>
                </c:pt>
                <c:pt idx="921">
                  <c:v>0</c:v>
                </c:pt>
                <c:pt idx="922">
                  <c:v>0</c:v>
                </c:pt>
                <c:pt idx="923">
                  <c:v>0</c:v>
                </c:pt>
                <c:pt idx="924">
                  <c:v>0</c:v>
                </c:pt>
                <c:pt idx="925">
                  <c:v>0</c:v>
                </c:pt>
                <c:pt idx="926">
                  <c:v>0</c:v>
                </c:pt>
                <c:pt idx="927">
                  <c:v>0</c:v>
                </c:pt>
                <c:pt idx="928">
                  <c:v>0</c:v>
                </c:pt>
                <c:pt idx="929">
                  <c:v>0</c:v>
                </c:pt>
                <c:pt idx="930">
                  <c:v>0</c:v>
                </c:pt>
                <c:pt idx="931">
                  <c:v>0</c:v>
                </c:pt>
                <c:pt idx="932">
                  <c:v>0</c:v>
                </c:pt>
                <c:pt idx="933">
                  <c:v>0</c:v>
                </c:pt>
                <c:pt idx="934">
                  <c:v>0</c:v>
                </c:pt>
                <c:pt idx="935">
                  <c:v>0</c:v>
                </c:pt>
                <c:pt idx="936">
                  <c:v>0</c:v>
                </c:pt>
                <c:pt idx="937">
                  <c:v>0</c:v>
                </c:pt>
                <c:pt idx="938">
                  <c:v>0</c:v>
                </c:pt>
                <c:pt idx="939">
                  <c:v>0</c:v>
                </c:pt>
                <c:pt idx="940">
                  <c:v>0</c:v>
                </c:pt>
                <c:pt idx="941">
                  <c:v>0</c:v>
                </c:pt>
                <c:pt idx="942">
                  <c:v>0</c:v>
                </c:pt>
                <c:pt idx="943">
                  <c:v>0</c:v>
                </c:pt>
                <c:pt idx="944">
                  <c:v>1</c:v>
                </c:pt>
                <c:pt idx="945">
                  <c:v>1</c:v>
                </c:pt>
                <c:pt idx="946">
                  <c:v>1</c:v>
                </c:pt>
                <c:pt idx="947">
                  <c:v>1</c:v>
                </c:pt>
                <c:pt idx="948">
                  <c:v>1</c:v>
                </c:pt>
                <c:pt idx="949">
                  <c:v>1</c:v>
                </c:pt>
                <c:pt idx="950">
                  <c:v>1</c:v>
                </c:pt>
                <c:pt idx="951">
                  <c:v>1</c:v>
                </c:pt>
                <c:pt idx="952">
                  <c:v>1</c:v>
                </c:pt>
                <c:pt idx="953">
                  <c:v>1</c:v>
                </c:pt>
                <c:pt idx="954">
                  <c:v>1</c:v>
                </c:pt>
                <c:pt idx="955">
                  <c:v>1</c:v>
                </c:pt>
                <c:pt idx="956">
                  <c:v>1</c:v>
                </c:pt>
                <c:pt idx="957">
                  <c:v>1</c:v>
                </c:pt>
                <c:pt idx="958">
                  <c:v>1</c:v>
                </c:pt>
                <c:pt idx="959">
                  <c:v>1</c:v>
                </c:pt>
                <c:pt idx="960">
                  <c:v>1</c:v>
                </c:pt>
                <c:pt idx="961">
                  <c:v>1</c:v>
                </c:pt>
                <c:pt idx="962">
                  <c:v>1</c:v>
                </c:pt>
                <c:pt idx="963">
                  <c:v>1</c:v>
                </c:pt>
                <c:pt idx="964">
                  <c:v>1</c:v>
                </c:pt>
                <c:pt idx="965">
                  <c:v>1</c:v>
                </c:pt>
                <c:pt idx="966">
                  <c:v>1</c:v>
                </c:pt>
                <c:pt idx="967">
                  <c:v>1</c:v>
                </c:pt>
                <c:pt idx="968">
                  <c:v>1</c:v>
                </c:pt>
                <c:pt idx="969">
                  <c:v>1</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0</c:v>
                </c:pt>
                <c:pt idx="987">
                  <c:v>0</c:v>
                </c:pt>
                <c:pt idx="988">
                  <c:v>0</c:v>
                </c:pt>
                <c:pt idx="989">
                  <c:v>0</c:v>
                </c:pt>
                <c:pt idx="990">
                  <c:v>0</c:v>
                </c:pt>
                <c:pt idx="991">
                  <c:v>0</c:v>
                </c:pt>
                <c:pt idx="992">
                  <c:v>0</c:v>
                </c:pt>
                <c:pt idx="993">
                  <c:v>0</c:v>
                </c:pt>
                <c:pt idx="994">
                  <c:v>0</c:v>
                </c:pt>
                <c:pt idx="995">
                  <c:v>0</c:v>
                </c:pt>
                <c:pt idx="996">
                  <c:v>0</c:v>
                </c:pt>
                <c:pt idx="997">
                  <c:v>0</c:v>
                </c:pt>
                <c:pt idx="998">
                  <c:v>0</c:v>
                </c:pt>
                <c:pt idx="999">
                  <c:v>0</c:v>
                </c:pt>
                <c:pt idx="1000">
                  <c:v>0</c:v>
                </c:pt>
                <c:pt idx="1001">
                  <c:v>0</c:v>
                </c:pt>
                <c:pt idx="1002">
                  <c:v>0</c:v>
                </c:pt>
                <c:pt idx="1003">
                  <c:v>0</c:v>
                </c:pt>
                <c:pt idx="1004">
                  <c:v>0</c:v>
                </c:pt>
                <c:pt idx="1005">
                  <c:v>0</c:v>
                </c:pt>
                <c:pt idx="1006">
                  <c:v>0</c:v>
                </c:pt>
                <c:pt idx="1007">
                  <c:v>0</c:v>
                </c:pt>
                <c:pt idx="1008">
                  <c:v>0</c:v>
                </c:pt>
                <c:pt idx="1009">
                  <c:v>0</c:v>
                </c:pt>
                <c:pt idx="1010">
                  <c:v>0</c:v>
                </c:pt>
                <c:pt idx="1011">
                  <c:v>0</c:v>
                </c:pt>
                <c:pt idx="1012">
                  <c:v>0</c:v>
                </c:pt>
                <c:pt idx="1013">
                  <c:v>0</c:v>
                </c:pt>
                <c:pt idx="1014">
                  <c:v>0</c:v>
                </c:pt>
                <c:pt idx="1015">
                  <c:v>0</c:v>
                </c:pt>
                <c:pt idx="1016">
                  <c:v>0</c:v>
                </c:pt>
                <c:pt idx="1017">
                  <c:v>0</c:v>
                </c:pt>
                <c:pt idx="1018">
                  <c:v>0</c:v>
                </c:pt>
                <c:pt idx="1019">
                  <c:v>0</c:v>
                </c:pt>
                <c:pt idx="1020">
                  <c:v>0</c:v>
                </c:pt>
                <c:pt idx="1021">
                  <c:v>0</c:v>
                </c:pt>
                <c:pt idx="1022">
                  <c:v>1</c:v>
                </c:pt>
                <c:pt idx="1023">
                  <c:v>1</c:v>
                </c:pt>
                <c:pt idx="1024">
                  <c:v>1</c:v>
                </c:pt>
                <c:pt idx="1025">
                  <c:v>1</c:v>
                </c:pt>
                <c:pt idx="1026">
                  <c:v>1</c:v>
                </c:pt>
                <c:pt idx="1027">
                  <c:v>1</c:v>
                </c:pt>
                <c:pt idx="1028">
                  <c:v>1</c:v>
                </c:pt>
                <c:pt idx="1029">
                  <c:v>1</c:v>
                </c:pt>
                <c:pt idx="1030">
                  <c:v>1</c:v>
                </c:pt>
                <c:pt idx="1031">
                  <c:v>1</c:v>
                </c:pt>
                <c:pt idx="1032">
                  <c:v>1</c:v>
                </c:pt>
                <c:pt idx="1033">
                  <c:v>1</c:v>
                </c:pt>
                <c:pt idx="1034">
                  <c:v>1</c:v>
                </c:pt>
                <c:pt idx="1035">
                  <c:v>1</c:v>
                </c:pt>
                <c:pt idx="1036">
                  <c:v>1</c:v>
                </c:pt>
                <c:pt idx="1037">
                  <c:v>1</c:v>
                </c:pt>
                <c:pt idx="1038">
                  <c:v>1</c:v>
                </c:pt>
                <c:pt idx="1039">
                  <c:v>1</c:v>
                </c:pt>
                <c:pt idx="1040">
                  <c:v>1</c:v>
                </c:pt>
                <c:pt idx="1041">
                  <c:v>1</c:v>
                </c:pt>
                <c:pt idx="1042">
                  <c:v>1</c:v>
                </c:pt>
                <c:pt idx="1043">
                  <c:v>1</c:v>
                </c:pt>
                <c:pt idx="1044">
                  <c:v>1</c:v>
                </c:pt>
                <c:pt idx="1045">
                  <c:v>1</c:v>
                </c:pt>
                <c:pt idx="1046">
                  <c:v>1</c:v>
                </c:pt>
                <c:pt idx="1047">
                  <c:v>1</c:v>
                </c:pt>
                <c:pt idx="1048">
                  <c:v>1</c:v>
                </c:pt>
                <c:pt idx="1049">
                  <c:v>1</c:v>
                </c:pt>
                <c:pt idx="1050">
                  <c:v>1</c:v>
                </c:pt>
                <c:pt idx="1051">
                  <c:v>1</c:v>
                </c:pt>
                <c:pt idx="1052">
                  <c:v>1</c:v>
                </c:pt>
                <c:pt idx="1053">
                  <c:v>1</c:v>
                </c:pt>
                <c:pt idx="1054">
                  <c:v>1</c:v>
                </c:pt>
                <c:pt idx="1055">
                  <c:v>1</c:v>
                </c:pt>
                <c:pt idx="1056">
                  <c:v>1</c:v>
                </c:pt>
                <c:pt idx="1057">
                  <c:v>1</c:v>
                </c:pt>
                <c:pt idx="1058">
                  <c:v>1</c:v>
                </c:pt>
                <c:pt idx="1059">
                  <c:v>1</c:v>
                </c:pt>
                <c:pt idx="1060">
                  <c:v>1</c:v>
                </c:pt>
                <c:pt idx="1061">
                  <c:v>1</c:v>
                </c:pt>
                <c:pt idx="1062">
                  <c:v>1</c:v>
                </c:pt>
                <c:pt idx="1063">
                  <c:v>1</c:v>
                </c:pt>
                <c:pt idx="1064">
                  <c:v>1</c:v>
                </c:pt>
                <c:pt idx="1065">
                  <c:v>1</c:v>
                </c:pt>
                <c:pt idx="1066">
                  <c:v>1</c:v>
                </c:pt>
                <c:pt idx="1067">
                  <c:v>1</c:v>
                </c:pt>
                <c:pt idx="1068">
                  <c:v>1</c:v>
                </c:pt>
                <c:pt idx="1069">
                  <c:v>1</c:v>
                </c:pt>
                <c:pt idx="1070">
                  <c:v>1</c:v>
                </c:pt>
                <c:pt idx="1071">
                  <c:v>1</c:v>
                </c:pt>
                <c:pt idx="1072">
                  <c:v>1</c:v>
                </c:pt>
                <c:pt idx="1073">
                  <c:v>1</c:v>
                </c:pt>
                <c:pt idx="1074">
                  <c:v>1</c:v>
                </c:pt>
                <c:pt idx="1075">
                  <c:v>1</c:v>
                </c:pt>
                <c:pt idx="1076">
                  <c:v>1</c:v>
                </c:pt>
                <c:pt idx="1077">
                  <c:v>1</c:v>
                </c:pt>
                <c:pt idx="1078">
                  <c:v>1</c:v>
                </c:pt>
                <c:pt idx="1079">
                  <c:v>1</c:v>
                </c:pt>
                <c:pt idx="1080">
                  <c:v>1</c:v>
                </c:pt>
                <c:pt idx="1081">
                  <c:v>1</c:v>
                </c:pt>
                <c:pt idx="1082">
                  <c:v>1</c:v>
                </c:pt>
                <c:pt idx="1083">
                  <c:v>1</c:v>
                </c:pt>
                <c:pt idx="1084">
                  <c:v>1</c:v>
                </c:pt>
                <c:pt idx="1085">
                  <c:v>1</c:v>
                </c:pt>
                <c:pt idx="1086">
                  <c:v>1</c:v>
                </c:pt>
                <c:pt idx="1087">
                  <c:v>1</c:v>
                </c:pt>
                <c:pt idx="1088">
                  <c:v>1</c:v>
                </c:pt>
                <c:pt idx="1089">
                  <c:v>1</c:v>
                </c:pt>
                <c:pt idx="1090">
                  <c:v>1</c:v>
                </c:pt>
                <c:pt idx="1091">
                  <c:v>1</c:v>
                </c:pt>
                <c:pt idx="1092">
                  <c:v>0</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0</c:v>
                </c:pt>
                <c:pt idx="1128">
                  <c:v>0</c:v>
                </c:pt>
                <c:pt idx="1129">
                  <c:v>0</c:v>
                </c:pt>
                <c:pt idx="1130">
                  <c:v>0</c:v>
                </c:pt>
                <c:pt idx="1131">
                  <c:v>0</c:v>
                </c:pt>
                <c:pt idx="1132">
                  <c:v>0</c:v>
                </c:pt>
                <c:pt idx="1133">
                  <c:v>0</c:v>
                </c:pt>
                <c:pt idx="1134">
                  <c:v>0</c:v>
                </c:pt>
                <c:pt idx="1135">
                  <c:v>0</c:v>
                </c:pt>
                <c:pt idx="1136">
                  <c:v>0</c:v>
                </c:pt>
                <c:pt idx="1137">
                  <c:v>0</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0</c:v>
                </c:pt>
                <c:pt idx="1184">
                  <c:v>0</c:v>
                </c:pt>
                <c:pt idx="1185">
                  <c:v>0</c:v>
                </c:pt>
                <c:pt idx="1186">
                  <c:v>0</c:v>
                </c:pt>
                <c:pt idx="1187">
                  <c:v>0</c:v>
                </c:pt>
                <c:pt idx="1188">
                  <c:v>0</c:v>
                </c:pt>
                <c:pt idx="1189">
                  <c:v>0</c:v>
                </c:pt>
                <c:pt idx="1190">
                  <c:v>0</c:v>
                </c:pt>
                <c:pt idx="1191">
                  <c:v>0</c:v>
                </c:pt>
                <c:pt idx="1192">
                  <c:v>0</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0</c:v>
                </c:pt>
                <c:pt idx="1233">
                  <c:v>0</c:v>
                </c:pt>
                <c:pt idx="1234">
                  <c:v>0</c:v>
                </c:pt>
                <c:pt idx="1235">
                  <c:v>0</c:v>
                </c:pt>
                <c:pt idx="1236">
                  <c:v>0</c:v>
                </c:pt>
                <c:pt idx="1237">
                  <c:v>0</c:v>
                </c:pt>
                <c:pt idx="1238">
                  <c:v>0</c:v>
                </c:pt>
                <c:pt idx="1239">
                  <c:v>0</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0</c:v>
                </c:pt>
                <c:pt idx="1267">
                  <c:v>0</c:v>
                </c:pt>
                <c:pt idx="1268">
                  <c:v>0</c:v>
                </c:pt>
                <c:pt idx="1269">
                  <c:v>0</c:v>
                </c:pt>
                <c:pt idx="1270">
                  <c:v>0</c:v>
                </c:pt>
                <c:pt idx="1271">
                  <c:v>0</c:v>
                </c:pt>
                <c:pt idx="1272">
                  <c:v>0</c:v>
                </c:pt>
                <c:pt idx="1273">
                  <c:v>0</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0</c:v>
                </c:pt>
                <c:pt idx="1381">
                  <c:v>0</c:v>
                </c:pt>
                <c:pt idx="1382">
                  <c:v>0</c:v>
                </c:pt>
                <c:pt idx="1383">
                  <c:v>0</c:v>
                </c:pt>
                <c:pt idx="1384">
                  <c:v>0</c:v>
                </c:pt>
                <c:pt idx="1385">
                  <c:v>0</c:v>
                </c:pt>
                <c:pt idx="1386">
                  <c:v>0</c:v>
                </c:pt>
                <c:pt idx="1387">
                  <c:v>0</c:v>
                </c:pt>
                <c:pt idx="1388">
                  <c:v>0</c:v>
                </c:pt>
                <c:pt idx="1389">
                  <c:v>0</c:v>
                </c:pt>
                <c:pt idx="1390">
                  <c:v>0</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0</c:v>
                </c:pt>
                <c:pt idx="1428">
                  <c:v>0</c:v>
                </c:pt>
                <c:pt idx="1429">
                  <c:v>0</c:v>
                </c:pt>
                <c:pt idx="1430">
                  <c:v>0</c:v>
                </c:pt>
                <c:pt idx="1431">
                  <c:v>0</c:v>
                </c:pt>
                <c:pt idx="1432">
                  <c:v>0</c:v>
                </c:pt>
                <c:pt idx="1433">
                  <c:v>0</c:v>
                </c:pt>
                <c:pt idx="1434">
                  <c:v>0</c:v>
                </c:pt>
                <c:pt idx="1435">
                  <c:v>0</c:v>
                </c:pt>
                <c:pt idx="1436">
                  <c:v>0</c:v>
                </c:pt>
                <c:pt idx="1437">
                  <c:v>0</c:v>
                </c:pt>
                <c:pt idx="1438">
                  <c:v>0</c:v>
                </c:pt>
                <c:pt idx="1439">
                  <c:v>0</c:v>
                </c:pt>
                <c:pt idx="1440">
                  <c:v>0</c:v>
                </c:pt>
                <c:pt idx="1441">
                  <c:v>0</c:v>
                </c:pt>
                <c:pt idx="1442">
                  <c:v>0</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pt idx="1459">
                  <c:v>0</c:v>
                </c:pt>
                <c:pt idx="1460">
                  <c:v>0</c:v>
                </c:pt>
                <c:pt idx="1461">
                  <c:v>0</c:v>
                </c:pt>
                <c:pt idx="1462">
                  <c:v>0</c:v>
                </c:pt>
                <c:pt idx="1463">
                  <c:v>0</c:v>
                </c:pt>
                <c:pt idx="1464">
                  <c:v>0</c:v>
                </c:pt>
                <c:pt idx="1465">
                  <c:v>0</c:v>
                </c:pt>
                <c:pt idx="1466">
                  <c:v>0</c:v>
                </c:pt>
                <c:pt idx="1467">
                  <c:v>0</c:v>
                </c:pt>
                <c:pt idx="1468">
                  <c:v>0</c:v>
                </c:pt>
                <c:pt idx="1469">
                  <c:v>0</c:v>
                </c:pt>
                <c:pt idx="1470">
                  <c:v>0</c:v>
                </c:pt>
                <c:pt idx="1471">
                  <c:v>0</c:v>
                </c:pt>
                <c:pt idx="1472">
                  <c:v>0</c:v>
                </c:pt>
                <c:pt idx="1473">
                  <c:v>0</c:v>
                </c:pt>
                <c:pt idx="1474">
                  <c:v>0</c:v>
                </c:pt>
                <c:pt idx="1475">
                  <c:v>0</c:v>
                </c:pt>
                <c:pt idx="1476">
                  <c:v>0</c:v>
                </c:pt>
                <c:pt idx="1477">
                  <c:v>0</c:v>
                </c:pt>
                <c:pt idx="1478">
                  <c:v>0</c:v>
                </c:pt>
                <c:pt idx="1479">
                  <c:v>0</c:v>
                </c:pt>
                <c:pt idx="1480">
                  <c:v>0</c:v>
                </c:pt>
                <c:pt idx="1481">
                  <c:v>0</c:v>
                </c:pt>
                <c:pt idx="1482">
                  <c:v>0</c:v>
                </c:pt>
                <c:pt idx="1483">
                  <c:v>0</c:v>
                </c:pt>
                <c:pt idx="1484">
                  <c:v>0</c:v>
                </c:pt>
                <c:pt idx="1485">
                  <c:v>0</c:v>
                </c:pt>
                <c:pt idx="1486">
                  <c:v>0</c:v>
                </c:pt>
                <c:pt idx="1487">
                  <c:v>0</c:v>
                </c:pt>
                <c:pt idx="1488">
                  <c:v>0</c:v>
                </c:pt>
                <c:pt idx="1489">
                  <c:v>0</c:v>
                </c:pt>
                <c:pt idx="1490">
                  <c:v>0</c:v>
                </c:pt>
                <c:pt idx="1491">
                  <c:v>0</c:v>
                </c:pt>
                <c:pt idx="1492">
                  <c:v>1</c:v>
                </c:pt>
                <c:pt idx="1493">
                  <c:v>1</c:v>
                </c:pt>
                <c:pt idx="1494">
                  <c:v>1</c:v>
                </c:pt>
                <c:pt idx="1495">
                  <c:v>1</c:v>
                </c:pt>
                <c:pt idx="1496">
                  <c:v>1</c:v>
                </c:pt>
                <c:pt idx="1497">
                  <c:v>1</c:v>
                </c:pt>
                <c:pt idx="1498">
                  <c:v>1</c:v>
                </c:pt>
                <c:pt idx="1499">
                  <c:v>1</c:v>
                </c:pt>
                <c:pt idx="1500">
                  <c:v>1</c:v>
                </c:pt>
                <c:pt idx="1501">
                  <c:v>1</c:v>
                </c:pt>
                <c:pt idx="1502">
                  <c:v>1</c:v>
                </c:pt>
                <c:pt idx="1503">
                  <c:v>1</c:v>
                </c:pt>
                <c:pt idx="1504">
                  <c:v>1</c:v>
                </c:pt>
                <c:pt idx="1505">
                  <c:v>1</c:v>
                </c:pt>
                <c:pt idx="1506">
                  <c:v>1</c:v>
                </c:pt>
                <c:pt idx="1507">
                  <c:v>1</c:v>
                </c:pt>
                <c:pt idx="1508">
                  <c:v>1</c:v>
                </c:pt>
                <c:pt idx="1509">
                  <c:v>1</c:v>
                </c:pt>
                <c:pt idx="1510">
                  <c:v>1</c:v>
                </c:pt>
                <c:pt idx="1511">
                  <c:v>1</c:v>
                </c:pt>
                <c:pt idx="1512">
                  <c:v>1</c:v>
                </c:pt>
                <c:pt idx="1513">
                  <c:v>1</c:v>
                </c:pt>
                <c:pt idx="1514">
                  <c:v>1</c:v>
                </c:pt>
                <c:pt idx="1515">
                  <c:v>1</c:v>
                </c:pt>
                <c:pt idx="1516">
                  <c:v>1</c:v>
                </c:pt>
                <c:pt idx="1517">
                  <c:v>1</c:v>
                </c:pt>
                <c:pt idx="1518">
                  <c:v>1</c:v>
                </c:pt>
                <c:pt idx="1519">
                  <c:v>1</c:v>
                </c:pt>
                <c:pt idx="1520">
                  <c:v>1</c:v>
                </c:pt>
                <c:pt idx="1521">
                  <c:v>1</c:v>
                </c:pt>
                <c:pt idx="1522">
                  <c:v>1</c:v>
                </c:pt>
                <c:pt idx="1523">
                  <c:v>1</c:v>
                </c:pt>
                <c:pt idx="1524">
                  <c:v>1</c:v>
                </c:pt>
                <c:pt idx="1525">
                  <c:v>1</c:v>
                </c:pt>
                <c:pt idx="1526">
                  <c:v>0</c:v>
                </c:pt>
                <c:pt idx="1527">
                  <c:v>0</c:v>
                </c:pt>
                <c:pt idx="1528">
                  <c:v>0</c:v>
                </c:pt>
                <c:pt idx="1529">
                  <c:v>0</c:v>
                </c:pt>
                <c:pt idx="1530">
                  <c:v>0</c:v>
                </c:pt>
                <c:pt idx="1531">
                  <c:v>0</c:v>
                </c:pt>
                <c:pt idx="1532">
                  <c:v>0</c:v>
                </c:pt>
                <c:pt idx="1533">
                  <c:v>0</c:v>
                </c:pt>
                <c:pt idx="1534">
                  <c:v>0</c:v>
                </c:pt>
                <c:pt idx="1535">
                  <c:v>0</c:v>
                </c:pt>
                <c:pt idx="1536">
                  <c:v>0</c:v>
                </c:pt>
                <c:pt idx="1537">
                  <c:v>0</c:v>
                </c:pt>
                <c:pt idx="1538">
                  <c:v>0</c:v>
                </c:pt>
                <c:pt idx="1539">
                  <c:v>0</c:v>
                </c:pt>
                <c:pt idx="1540">
                  <c:v>0</c:v>
                </c:pt>
                <c:pt idx="1541">
                  <c:v>0</c:v>
                </c:pt>
                <c:pt idx="1542">
                  <c:v>0</c:v>
                </c:pt>
                <c:pt idx="1543">
                  <c:v>0</c:v>
                </c:pt>
                <c:pt idx="1544">
                  <c:v>0</c:v>
                </c:pt>
                <c:pt idx="1545">
                  <c:v>0</c:v>
                </c:pt>
                <c:pt idx="1546">
                  <c:v>0</c:v>
                </c:pt>
                <c:pt idx="1547">
                  <c:v>0</c:v>
                </c:pt>
                <c:pt idx="1548">
                  <c:v>0</c:v>
                </c:pt>
                <c:pt idx="1549">
                  <c:v>0</c:v>
                </c:pt>
                <c:pt idx="1550">
                  <c:v>0</c:v>
                </c:pt>
                <c:pt idx="1551">
                  <c:v>0</c:v>
                </c:pt>
                <c:pt idx="1552">
                  <c:v>0</c:v>
                </c:pt>
                <c:pt idx="1553">
                  <c:v>0</c:v>
                </c:pt>
                <c:pt idx="1554">
                  <c:v>0</c:v>
                </c:pt>
                <c:pt idx="1555">
                  <c:v>0</c:v>
                </c:pt>
                <c:pt idx="1556">
                  <c:v>0</c:v>
                </c:pt>
                <c:pt idx="1557">
                  <c:v>0</c:v>
                </c:pt>
                <c:pt idx="1558">
                  <c:v>0</c:v>
                </c:pt>
                <c:pt idx="1559">
                  <c:v>0</c:v>
                </c:pt>
                <c:pt idx="1560">
                  <c:v>0</c:v>
                </c:pt>
                <c:pt idx="1561">
                  <c:v>0</c:v>
                </c:pt>
                <c:pt idx="1562">
                  <c:v>0</c:v>
                </c:pt>
                <c:pt idx="1563">
                  <c:v>0</c:v>
                </c:pt>
                <c:pt idx="1564">
                  <c:v>0</c:v>
                </c:pt>
                <c:pt idx="1565">
                  <c:v>0</c:v>
                </c:pt>
                <c:pt idx="1566">
                  <c:v>0</c:v>
                </c:pt>
                <c:pt idx="1567">
                  <c:v>0</c:v>
                </c:pt>
                <c:pt idx="1568">
                  <c:v>0</c:v>
                </c:pt>
                <c:pt idx="1569">
                  <c:v>0</c:v>
                </c:pt>
                <c:pt idx="1570">
                  <c:v>0</c:v>
                </c:pt>
                <c:pt idx="1571">
                  <c:v>0</c:v>
                </c:pt>
                <c:pt idx="1572">
                  <c:v>0</c:v>
                </c:pt>
                <c:pt idx="1573">
                  <c:v>0</c:v>
                </c:pt>
                <c:pt idx="1574">
                  <c:v>0</c:v>
                </c:pt>
                <c:pt idx="1575">
                  <c:v>0</c:v>
                </c:pt>
                <c:pt idx="1576">
                  <c:v>0</c:v>
                </c:pt>
                <c:pt idx="1577">
                  <c:v>0</c:v>
                </c:pt>
                <c:pt idx="1578">
                  <c:v>0</c:v>
                </c:pt>
                <c:pt idx="1579">
                  <c:v>0</c:v>
                </c:pt>
                <c:pt idx="1580">
                  <c:v>0</c:v>
                </c:pt>
                <c:pt idx="1581">
                  <c:v>0</c:v>
                </c:pt>
                <c:pt idx="1582">
                  <c:v>0</c:v>
                </c:pt>
                <c:pt idx="1583">
                  <c:v>0</c:v>
                </c:pt>
                <c:pt idx="1584">
                  <c:v>0</c:v>
                </c:pt>
                <c:pt idx="1585">
                  <c:v>0</c:v>
                </c:pt>
                <c:pt idx="1586">
                  <c:v>0</c:v>
                </c:pt>
                <c:pt idx="1587">
                  <c:v>0</c:v>
                </c:pt>
                <c:pt idx="1588">
                  <c:v>0</c:v>
                </c:pt>
                <c:pt idx="1589">
                  <c:v>0</c:v>
                </c:pt>
                <c:pt idx="1590">
                  <c:v>0</c:v>
                </c:pt>
                <c:pt idx="1591">
                  <c:v>0</c:v>
                </c:pt>
                <c:pt idx="1592">
                  <c:v>0</c:v>
                </c:pt>
                <c:pt idx="1593">
                  <c:v>0</c:v>
                </c:pt>
                <c:pt idx="1594">
                  <c:v>0</c:v>
                </c:pt>
                <c:pt idx="1595">
                  <c:v>0</c:v>
                </c:pt>
                <c:pt idx="1596">
                  <c:v>0</c:v>
                </c:pt>
                <c:pt idx="1597">
                  <c:v>0</c:v>
                </c:pt>
                <c:pt idx="1598">
                  <c:v>0</c:v>
                </c:pt>
                <c:pt idx="1599">
                  <c:v>0</c:v>
                </c:pt>
                <c:pt idx="1600">
                  <c:v>0</c:v>
                </c:pt>
                <c:pt idx="1601">
                  <c:v>0</c:v>
                </c:pt>
                <c:pt idx="1602">
                  <c:v>0</c:v>
                </c:pt>
                <c:pt idx="1603">
                  <c:v>0</c:v>
                </c:pt>
                <c:pt idx="1604">
                  <c:v>0</c:v>
                </c:pt>
                <c:pt idx="1605">
                  <c:v>0</c:v>
                </c:pt>
                <c:pt idx="1606">
                  <c:v>0</c:v>
                </c:pt>
                <c:pt idx="1607">
                  <c:v>0</c:v>
                </c:pt>
                <c:pt idx="1608">
                  <c:v>0</c:v>
                </c:pt>
                <c:pt idx="1609">
                  <c:v>0</c:v>
                </c:pt>
                <c:pt idx="1610">
                  <c:v>0</c:v>
                </c:pt>
                <c:pt idx="1611">
                  <c:v>0</c:v>
                </c:pt>
                <c:pt idx="1612">
                  <c:v>0</c:v>
                </c:pt>
                <c:pt idx="1613">
                  <c:v>0</c:v>
                </c:pt>
                <c:pt idx="1614">
                  <c:v>0</c:v>
                </c:pt>
                <c:pt idx="1615">
                  <c:v>0</c:v>
                </c:pt>
                <c:pt idx="1616">
                  <c:v>0</c:v>
                </c:pt>
                <c:pt idx="1617">
                  <c:v>0</c:v>
                </c:pt>
                <c:pt idx="1618">
                  <c:v>0</c:v>
                </c:pt>
                <c:pt idx="1619">
                  <c:v>0</c:v>
                </c:pt>
                <c:pt idx="1620">
                  <c:v>0</c:v>
                </c:pt>
                <c:pt idx="1621">
                  <c:v>0</c:v>
                </c:pt>
                <c:pt idx="1622">
                  <c:v>0</c:v>
                </c:pt>
                <c:pt idx="1623">
                  <c:v>0</c:v>
                </c:pt>
                <c:pt idx="1624">
                  <c:v>0</c:v>
                </c:pt>
                <c:pt idx="1625">
                  <c:v>0</c:v>
                </c:pt>
                <c:pt idx="1626">
                  <c:v>0</c:v>
                </c:pt>
                <c:pt idx="1627">
                  <c:v>0</c:v>
                </c:pt>
                <c:pt idx="1628">
                  <c:v>0</c:v>
                </c:pt>
                <c:pt idx="1629">
                  <c:v>0</c:v>
                </c:pt>
                <c:pt idx="1630">
                  <c:v>0</c:v>
                </c:pt>
                <c:pt idx="1631">
                  <c:v>0</c:v>
                </c:pt>
                <c:pt idx="1632">
                  <c:v>0</c:v>
                </c:pt>
                <c:pt idx="1633">
                  <c:v>0</c:v>
                </c:pt>
                <c:pt idx="1634">
                  <c:v>0</c:v>
                </c:pt>
                <c:pt idx="1635">
                  <c:v>0</c:v>
                </c:pt>
                <c:pt idx="1636">
                  <c:v>0</c:v>
                </c:pt>
                <c:pt idx="1637">
                  <c:v>0</c:v>
                </c:pt>
                <c:pt idx="1638">
                  <c:v>0</c:v>
                </c:pt>
                <c:pt idx="1639">
                  <c:v>0</c:v>
                </c:pt>
                <c:pt idx="1640">
                  <c:v>0</c:v>
                </c:pt>
                <c:pt idx="1641">
                  <c:v>0</c:v>
                </c:pt>
                <c:pt idx="1642">
                  <c:v>0</c:v>
                </c:pt>
                <c:pt idx="1643">
                  <c:v>0</c:v>
                </c:pt>
                <c:pt idx="1644">
                  <c:v>0</c:v>
                </c:pt>
                <c:pt idx="1645">
                  <c:v>0</c:v>
                </c:pt>
                <c:pt idx="1646">
                  <c:v>0</c:v>
                </c:pt>
                <c:pt idx="1647">
                  <c:v>0</c:v>
                </c:pt>
                <c:pt idx="1648">
                  <c:v>0</c:v>
                </c:pt>
                <c:pt idx="1649">
                  <c:v>0</c:v>
                </c:pt>
                <c:pt idx="1650">
                  <c:v>0</c:v>
                </c:pt>
                <c:pt idx="1651">
                  <c:v>0</c:v>
                </c:pt>
                <c:pt idx="1652">
                  <c:v>0</c:v>
                </c:pt>
                <c:pt idx="1653">
                  <c:v>0</c:v>
                </c:pt>
                <c:pt idx="1654">
                  <c:v>0</c:v>
                </c:pt>
                <c:pt idx="1655">
                  <c:v>0</c:v>
                </c:pt>
                <c:pt idx="1656">
                  <c:v>0</c:v>
                </c:pt>
                <c:pt idx="1657">
                  <c:v>0</c:v>
                </c:pt>
                <c:pt idx="1658">
                  <c:v>0</c:v>
                </c:pt>
                <c:pt idx="1659">
                  <c:v>0</c:v>
                </c:pt>
                <c:pt idx="1660">
                  <c:v>0</c:v>
                </c:pt>
                <c:pt idx="1661">
                  <c:v>0</c:v>
                </c:pt>
                <c:pt idx="1662">
                  <c:v>0</c:v>
                </c:pt>
                <c:pt idx="1663">
                  <c:v>0</c:v>
                </c:pt>
                <c:pt idx="1664">
                  <c:v>0</c:v>
                </c:pt>
                <c:pt idx="1665">
                  <c:v>0</c:v>
                </c:pt>
                <c:pt idx="1666">
                  <c:v>0</c:v>
                </c:pt>
                <c:pt idx="1667">
                  <c:v>0</c:v>
                </c:pt>
                <c:pt idx="1668">
                  <c:v>0</c:v>
                </c:pt>
                <c:pt idx="1669">
                  <c:v>0</c:v>
                </c:pt>
                <c:pt idx="1670">
                  <c:v>0</c:v>
                </c:pt>
                <c:pt idx="1671">
                  <c:v>0</c:v>
                </c:pt>
                <c:pt idx="1672">
                  <c:v>0</c:v>
                </c:pt>
                <c:pt idx="1673">
                  <c:v>0</c:v>
                </c:pt>
                <c:pt idx="1674">
                  <c:v>0</c:v>
                </c:pt>
                <c:pt idx="1675">
                  <c:v>0</c:v>
                </c:pt>
                <c:pt idx="1676">
                  <c:v>0</c:v>
                </c:pt>
                <c:pt idx="1677">
                  <c:v>0</c:v>
                </c:pt>
                <c:pt idx="1678">
                  <c:v>0</c:v>
                </c:pt>
                <c:pt idx="1679">
                  <c:v>0</c:v>
                </c:pt>
                <c:pt idx="1680">
                  <c:v>0</c:v>
                </c:pt>
                <c:pt idx="1681">
                  <c:v>0</c:v>
                </c:pt>
                <c:pt idx="1682">
                  <c:v>0</c:v>
                </c:pt>
                <c:pt idx="1683">
                  <c:v>0</c:v>
                </c:pt>
                <c:pt idx="1684">
                  <c:v>0</c:v>
                </c:pt>
                <c:pt idx="1685">
                  <c:v>0</c:v>
                </c:pt>
                <c:pt idx="1686">
                  <c:v>0</c:v>
                </c:pt>
                <c:pt idx="1687">
                  <c:v>0</c:v>
                </c:pt>
                <c:pt idx="1688">
                  <c:v>0</c:v>
                </c:pt>
                <c:pt idx="1689">
                  <c:v>0</c:v>
                </c:pt>
                <c:pt idx="1690">
                  <c:v>0</c:v>
                </c:pt>
                <c:pt idx="1691">
                  <c:v>0</c:v>
                </c:pt>
                <c:pt idx="1692">
                  <c:v>0</c:v>
                </c:pt>
                <c:pt idx="1693">
                  <c:v>0</c:v>
                </c:pt>
                <c:pt idx="1694">
                  <c:v>0</c:v>
                </c:pt>
                <c:pt idx="1695">
                  <c:v>0</c:v>
                </c:pt>
                <c:pt idx="1696">
                  <c:v>0</c:v>
                </c:pt>
                <c:pt idx="1697">
                  <c:v>0</c:v>
                </c:pt>
                <c:pt idx="1698">
                  <c:v>0</c:v>
                </c:pt>
                <c:pt idx="1699">
                  <c:v>0</c:v>
                </c:pt>
                <c:pt idx="1700">
                  <c:v>0</c:v>
                </c:pt>
                <c:pt idx="1701">
                  <c:v>0</c:v>
                </c:pt>
                <c:pt idx="1702">
                  <c:v>0</c:v>
                </c:pt>
                <c:pt idx="1703">
                  <c:v>0</c:v>
                </c:pt>
                <c:pt idx="1704">
                  <c:v>0</c:v>
                </c:pt>
                <c:pt idx="1705">
                  <c:v>0</c:v>
                </c:pt>
                <c:pt idx="1706">
                  <c:v>0</c:v>
                </c:pt>
                <c:pt idx="1707">
                  <c:v>0</c:v>
                </c:pt>
                <c:pt idx="1708">
                  <c:v>0</c:v>
                </c:pt>
                <c:pt idx="1709">
                  <c:v>0</c:v>
                </c:pt>
                <c:pt idx="1710">
                  <c:v>0</c:v>
                </c:pt>
                <c:pt idx="1711">
                  <c:v>0</c:v>
                </c:pt>
                <c:pt idx="1712">
                  <c:v>0</c:v>
                </c:pt>
                <c:pt idx="1713">
                  <c:v>0</c:v>
                </c:pt>
                <c:pt idx="1714">
                  <c:v>0</c:v>
                </c:pt>
                <c:pt idx="1715">
                  <c:v>0</c:v>
                </c:pt>
                <c:pt idx="1716">
                  <c:v>0</c:v>
                </c:pt>
                <c:pt idx="1717">
                  <c:v>0</c:v>
                </c:pt>
                <c:pt idx="1718">
                  <c:v>0</c:v>
                </c:pt>
                <c:pt idx="1719">
                  <c:v>0</c:v>
                </c:pt>
                <c:pt idx="1720">
                  <c:v>0</c:v>
                </c:pt>
                <c:pt idx="1721">
                  <c:v>0</c:v>
                </c:pt>
                <c:pt idx="1722">
                  <c:v>0</c:v>
                </c:pt>
                <c:pt idx="1723">
                  <c:v>0</c:v>
                </c:pt>
                <c:pt idx="1724">
                  <c:v>0</c:v>
                </c:pt>
                <c:pt idx="1725">
                  <c:v>0</c:v>
                </c:pt>
                <c:pt idx="1726">
                  <c:v>0</c:v>
                </c:pt>
                <c:pt idx="1727">
                  <c:v>0</c:v>
                </c:pt>
                <c:pt idx="1728">
                  <c:v>0</c:v>
                </c:pt>
                <c:pt idx="1729">
                  <c:v>0</c:v>
                </c:pt>
                <c:pt idx="1730">
                  <c:v>0</c:v>
                </c:pt>
                <c:pt idx="1731">
                  <c:v>0</c:v>
                </c:pt>
                <c:pt idx="1732">
                  <c:v>0</c:v>
                </c:pt>
                <c:pt idx="1733">
                  <c:v>0</c:v>
                </c:pt>
                <c:pt idx="1734">
                  <c:v>0</c:v>
                </c:pt>
                <c:pt idx="1735">
                  <c:v>0</c:v>
                </c:pt>
                <c:pt idx="1736">
                  <c:v>0</c:v>
                </c:pt>
                <c:pt idx="1737">
                  <c:v>0</c:v>
                </c:pt>
                <c:pt idx="1738">
                  <c:v>0</c:v>
                </c:pt>
                <c:pt idx="1739">
                  <c:v>0</c:v>
                </c:pt>
                <c:pt idx="1740">
                  <c:v>0</c:v>
                </c:pt>
                <c:pt idx="1741">
                  <c:v>0</c:v>
                </c:pt>
                <c:pt idx="1742">
                  <c:v>0</c:v>
                </c:pt>
                <c:pt idx="1743">
                  <c:v>0</c:v>
                </c:pt>
                <c:pt idx="1744">
                  <c:v>0</c:v>
                </c:pt>
                <c:pt idx="1745">
                  <c:v>0</c:v>
                </c:pt>
                <c:pt idx="1746">
                  <c:v>0</c:v>
                </c:pt>
                <c:pt idx="1747">
                  <c:v>0</c:v>
                </c:pt>
                <c:pt idx="1748">
                  <c:v>0</c:v>
                </c:pt>
                <c:pt idx="1749">
                  <c:v>0</c:v>
                </c:pt>
                <c:pt idx="1750">
                  <c:v>0</c:v>
                </c:pt>
                <c:pt idx="1751">
                  <c:v>0</c:v>
                </c:pt>
                <c:pt idx="1752">
                  <c:v>0</c:v>
                </c:pt>
                <c:pt idx="1753">
                  <c:v>0</c:v>
                </c:pt>
                <c:pt idx="1754">
                  <c:v>0</c:v>
                </c:pt>
                <c:pt idx="1755">
                  <c:v>0</c:v>
                </c:pt>
                <c:pt idx="1756">
                  <c:v>0</c:v>
                </c:pt>
                <c:pt idx="1757">
                  <c:v>0</c:v>
                </c:pt>
                <c:pt idx="1758">
                  <c:v>0</c:v>
                </c:pt>
                <c:pt idx="1759">
                  <c:v>0</c:v>
                </c:pt>
                <c:pt idx="1760">
                  <c:v>0</c:v>
                </c:pt>
                <c:pt idx="1761">
                  <c:v>0</c:v>
                </c:pt>
                <c:pt idx="1762">
                  <c:v>0</c:v>
                </c:pt>
                <c:pt idx="1763">
                  <c:v>0</c:v>
                </c:pt>
                <c:pt idx="1764">
                  <c:v>0</c:v>
                </c:pt>
                <c:pt idx="1765">
                  <c:v>0</c:v>
                </c:pt>
                <c:pt idx="1766">
                  <c:v>0</c:v>
                </c:pt>
                <c:pt idx="1767">
                  <c:v>0</c:v>
                </c:pt>
                <c:pt idx="1768">
                  <c:v>0</c:v>
                </c:pt>
                <c:pt idx="1769">
                  <c:v>0</c:v>
                </c:pt>
                <c:pt idx="1770">
                  <c:v>0</c:v>
                </c:pt>
                <c:pt idx="1771">
                  <c:v>0</c:v>
                </c:pt>
                <c:pt idx="1772">
                  <c:v>0</c:v>
                </c:pt>
                <c:pt idx="1773">
                  <c:v>0</c:v>
                </c:pt>
                <c:pt idx="1774">
                  <c:v>0</c:v>
                </c:pt>
                <c:pt idx="1775">
                  <c:v>0</c:v>
                </c:pt>
                <c:pt idx="1776">
                  <c:v>0</c:v>
                </c:pt>
                <c:pt idx="1777">
                  <c:v>0</c:v>
                </c:pt>
                <c:pt idx="1778">
                  <c:v>0</c:v>
                </c:pt>
                <c:pt idx="1779">
                  <c:v>0</c:v>
                </c:pt>
                <c:pt idx="1780">
                  <c:v>0</c:v>
                </c:pt>
                <c:pt idx="1781">
                  <c:v>0</c:v>
                </c:pt>
                <c:pt idx="1782">
                  <c:v>0</c:v>
                </c:pt>
                <c:pt idx="1783">
                  <c:v>0</c:v>
                </c:pt>
                <c:pt idx="1784">
                  <c:v>0</c:v>
                </c:pt>
                <c:pt idx="1785">
                  <c:v>0</c:v>
                </c:pt>
                <c:pt idx="1786">
                  <c:v>0</c:v>
                </c:pt>
                <c:pt idx="1787">
                  <c:v>0</c:v>
                </c:pt>
                <c:pt idx="1788">
                  <c:v>0</c:v>
                </c:pt>
                <c:pt idx="1789">
                  <c:v>0</c:v>
                </c:pt>
                <c:pt idx="1790">
                  <c:v>0</c:v>
                </c:pt>
                <c:pt idx="1791">
                  <c:v>0</c:v>
                </c:pt>
                <c:pt idx="1792">
                  <c:v>0</c:v>
                </c:pt>
                <c:pt idx="1793">
                  <c:v>0</c:v>
                </c:pt>
                <c:pt idx="1794">
                  <c:v>0</c:v>
                </c:pt>
                <c:pt idx="1795">
                  <c:v>0</c:v>
                </c:pt>
                <c:pt idx="1796">
                  <c:v>0</c:v>
                </c:pt>
                <c:pt idx="1797">
                  <c:v>0</c:v>
                </c:pt>
                <c:pt idx="1798">
                  <c:v>0</c:v>
                </c:pt>
                <c:pt idx="1799">
                  <c:v>0</c:v>
                </c:pt>
                <c:pt idx="1800">
                  <c:v>0</c:v>
                </c:pt>
                <c:pt idx="1801">
                  <c:v>0</c:v>
                </c:pt>
                <c:pt idx="1802">
                  <c:v>0</c:v>
                </c:pt>
                <c:pt idx="1803">
                  <c:v>0</c:v>
                </c:pt>
                <c:pt idx="1804">
                  <c:v>0</c:v>
                </c:pt>
                <c:pt idx="1805">
                  <c:v>0</c:v>
                </c:pt>
                <c:pt idx="1806">
                  <c:v>0</c:v>
                </c:pt>
                <c:pt idx="1807">
                  <c:v>0</c:v>
                </c:pt>
                <c:pt idx="1808">
                  <c:v>0</c:v>
                </c:pt>
                <c:pt idx="1809">
                  <c:v>0</c:v>
                </c:pt>
                <c:pt idx="1810">
                  <c:v>0</c:v>
                </c:pt>
                <c:pt idx="1811">
                  <c:v>0</c:v>
                </c:pt>
                <c:pt idx="1812">
                  <c:v>0</c:v>
                </c:pt>
                <c:pt idx="1813">
                  <c:v>0</c:v>
                </c:pt>
                <c:pt idx="1814">
                  <c:v>0</c:v>
                </c:pt>
                <c:pt idx="1815">
                  <c:v>0</c:v>
                </c:pt>
                <c:pt idx="1816">
                  <c:v>0</c:v>
                </c:pt>
                <c:pt idx="1817">
                  <c:v>0</c:v>
                </c:pt>
                <c:pt idx="1818">
                  <c:v>0</c:v>
                </c:pt>
                <c:pt idx="1819">
                  <c:v>0</c:v>
                </c:pt>
                <c:pt idx="1820">
                  <c:v>0</c:v>
                </c:pt>
                <c:pt idx="1821">
                  <c:v>0</c:v>
                </c:pt>
                <c:pt idx="1822">
                  <c:v>0</c:v>
                </c:pt>
                <c:pt idx="1823">
                  <c:v>0</c:v>
                </c:pt>
                <c:pt idx="1824">
                  <c:v>0</c:v>
                </c:pt>
                <c:pt idx="1825">
                  <c:v>0</c:v>
                </c:pt>
                <c:pt idx="1826">
                  <c:v>0</c:v>
                </c:pt>
                <c:pt idx="1827">
                  <c:v>0</c:v>
                </c:pt>
                <c:pt idx="1828">
                  <c:v>0</c:v>
                </c:pt>
                <c:pt idx="1829">
                  <c:v>0</c:v>
                </c:pt>
                <c:pt idx="1830">
                  <c:v>0</c:v>
                </c:pt>
                <c:pt idx="1831">
                  <c:v>0</c:v>
                </c:pt>
                <c:pt idx="1832">
                  <c:v>0</c:v>
                </c:pt>
                <c:pt idx="1833">
                  <c:v>0</c:v>
                </c:pt>
                <c:pt idx="1834">
                  <c:v>0</c:v>
                </c:pt>
                <c:pt idx="1835">
                  <c:v>0</c:v>
                </c:pt>
                <c:pt idx="1836">
                  <c:v>0</c:v>
                </c:pt>
                <c:pt idx="1837">
                  <c:v>0</c:v>
                </c:pt>
                <c:pt idx="1838">
                  <c:v>0</c:v>
                </c:pt>
                <c:pt idx="1839">
                  <c:v>0</c:v>
                </c:pt>
                <c:pt idx="1840">
                  <c:v>0</c:v>
                </c:pt>
                <c:pt idx="1841">
                  <c:v>0</c:v>
                </c:pt>
                <c:pt idx="1842">
                  <c:v>0</c:v>
                </c:pt>
                <c:pt idx="1843">
                  <c:v>0</c:v>
                </c:pt>
                <c:pt idx="1844">
                  <c:v>0</c:v>
                </c:pt>
                <c:pt idx="1845">
                  <c:v>0</c:v>
                </c:pt>
                <c:pt idx="1846">
                  <c:v>0</c:v>
                </c:pt>
                <c:pt idx="1847">
                  <c:v>0</c:v>
                </c:pt>
                <c:pt idx="1848">
                  <c:v>0</c:v>
                </c:pt>
                <c:pt idx="1849">
                  <c:v>0</c:v>
                </c:pt>
                <c:pt idx="1850">
                  <c:v>0</c:v>
                </c:pt>
                <c:pt idx="1851">
                  <c:v>0</c:v>
                </c:pt>
                <c:pt idx="1852">
                  <c:v>0</c:v>
                </c:pt>
                <c:pt idx="1853">
                  <c:v>0</c:v>
                </c:pt>
                <c:pt idx="1854">
                  <c:v>0</c:v>
                </c:pt>
                <c:pt idx="1855">
                  <c:v>0</c:v>
                </c:pt>
                <c:pt idx="1856">
                  <c:v>0</c:v>
                </c:pt>
                <c:pt idx="1857">
                  <c:v>0</c:v>
                </c:pt>
                <c:pt idx="1858">
                  <c:v>0</c:v>
                </c:pt>
                <c:pt idx="1859">
                  <c:v>0</c:v>
                </c:pt>
                <c:pt idx="1860">
                  <c:v>0</c:v>
                </c:pt>
                <c:pt idx="1861">
                  <c:v>0</c:v>
                </c:pt>
                <c:pt idx="1862">
                  <c:v>0</c:v>
                </c:pt>
                <c:pt idx="1863">
                  <c:v>0</c:v>
                </c:pt>
                <c:pt idx="1864">
                  <c:v>0</c:v>
                </c:pt>
                <c:pt idx="1865">
                  <c:v>0</c:v>
                </c:pt>
                <c:pt idx="1866">
                  <c:v>0</c:v>
                </c:pt>
                <c:pt idx="1867">
                  <c:v>0</c:v>
                </c:pt>
                <c:pt idx="1868">
                  <c:v>0</c:v>
                </c:pt>
                <c:pt idx="1869">
                  <c:v>0</c:v>
                </c:pt>
                <c:pt idx="1870">
                  <c:v>0</c:v>
                </c:pt>
                <c:pt idx="1871">
                  <c:v>0</c:v>
                </c:pt>
                <c:pt idx="1872">
                  <c:v>0</c:v>
                </c:pt>
                <c:pt idx="1873">
                  <c:v>0</c:v>
                </c:pt>
                <c:pt idx="1874">
                  <c:v>0</c:v>
                </c:pt>
                <c:pt idx="1875">
                  <c:v>0</c:v>
                </c:pt>
                <c:pt idx="1876">
                  <c:v>0</c:v>
                </c:pt>
                <c:pt idx="1877">
                  <c:v>0</c:v>
                </c:pt>
                <c:pt idx="1878">
                  <c:v>0</c:v>
                </c:pt>
                <c:pt idx="1879">
                  <c:v>0</c:v>
                </c:pt>
                <c:pt idx="1880">
                  <c:v>0</c:v>
                </c:pt>
                <c:pt idx="1881">
                  <c:v>0</c:v>
                </c:pt>
                <c:pt idx="1882">
                  <c:v>0</c:v>
                </c:pt>
                <c:pt idx="1883">
                  <c:v>0</c:v>
                </c:pt>
                <c:pt idx="1884">
                  <c:v>0</c:v>
                </c:pt>
                <c:pt idx="1885">
                  <c:v>0</c:v>
                </c:pt>
                <c:pt idx="1886">
                  <c:v>0</c:v>
                </c:pt>
                <c:pt idx="1887">
                  <c:v>0</c:v>
                </c:pt>
                <c:pt idx="1888">
                  <c:v>0</c:v>
                </c:pt>
                <c:pt idx="1889">
                  <c:v>0</c:v>
                </c:pt>
                <c:pt idx="1890">
                  <c:v>0</c:v>
                </c:pt>
                <c:pt idx="1891">
                  <c:v>0</c:v>
                </c:pt>
                <c:pt idx="1892">
                  <c:v>0</c:v>
                </c:pt>
                <c:pt idx="1893">
                  <c:v>0</c:v>
                </c:pt>
                <c:pt idx="1894">
                  <c:v>0</c:v>
                </c:pt>
                <c:pt idx="1895">
                  <c:v>0</c:v>
                </c:pt>
                <c:pt idx="1896">
                  <c:v>0</c:v>
                </c:pt>
                <c:pt idx="1897">
                  <c:v>0</c:v>
                </c:pt>
                <c:pt idx="1898">
                  <c:v>0</c:v>
                </c:pt>
                <c:pt idx="1899">
                  <c:v>0</c:v>
                </c:pt>
                <c:pt idx="1900">
                  <c:v>0</c:v>
                </c:pt>
                <c:pt idx="1901">
                  <c:v>0</c:v>
                </c:pt>
                <c:pt idx="1902">
                  <c:v>0</c:v>
                </c:pt>
                <c:pt idx="1903">
                  <c:v>0</c:v>
                </c:pt>
                <c:pt idx="1904">
                  <c:v>0</c:v>
                </c:pt>
                <c:pt idx="1905">
                  <c:v>0</c:v>
                </c:pt>
                <c:pt idx="1906">
                  <c:v>0</c:v>
                </c:pt>
                <c:pt idx="1907">
                  <c:v>0</c:v>
                </c:pt>
                <c:pt idx="1908">
                  <c:v>0</c:v>
                </c:pt>
                <c:pt idx="1909">
                  <c:v>0</c:v>
                </c:pt>
                <c:pt idx="1910">
                  <c:v>0</c:v>
                </c:pt>
                <c:pt idx="1911">
                  <c:v>0</c:v>
                </c:pt>
                <c:pt idx="1912">
                  <c:v>0</c:v>
                </c:pt>
                <c:pt idx="1913">
                  <c:v>0</c:v>
                </c:pt>
                <c:pt idx="1914">
                  <c:v>0</c:v>
                </c:pt>
                <c:pt idx="1915">
                  <c:v>0</c:v>
                </c:pt>
                <c:pt idx="1916">
                  <c:v>0</c:v>
                </c:pt>
                <c:pt idx="1917">
                  <c:v>0</c:v>
                </c:pt>
                <c:pt idx="1918">
                  <c:v>0</c:v>
                </c:pt>
                <c:pt idx="1919">
                  <c:v>0</c:v>
                </c:pt>
                <c:pt idx="1920">
                  <c:v>0</c:v>
                </c:pt>
                <c:pt idx="1921">
                  <c:v>0</c:v>
                </c:pt>
                <c:pt idx="1922">
                  <c:v>0</c:v>
                </c:pt>
                <c:pt idx="1923">
                  <c:v>0</c:v>
                </c:pt>
                <c:pt idx="1924">
                  <c:v>0</c:v>
                </c:pt>
                <c:pt idx="1925">
                  <c:v>0</c:v>
                </c:pt>
                <c:pt idx="1926">
                  <c:v>0</c:v>
                </c:pt>
                <c:pt idx="1927">
                  <c:v>0</c:v>
                </c:pt>
                <c:pt idx="1928">
                  <c:v>0</c:v>
                </c:pt>
                <c:pt idx="1929">
                  <c:v>0</c:v>
                </c:pt>
                <c:pt idx="1930">
                  <c:v>0</c:v>
                </c:pt>
                <c:pt idx="1931">
                  <c:v>0</c:v>
                </c:pt>
                <c:pt idx="1932">
                  <c:v>0</c:v>
                </c:pt>
                <c:pt idx="1933">
                  <c:v>0</c:v>
                </c:pt>
                <c:pt idx="1934">
                  <c:v>0</c:v>
                </c:pt>
                <c:pt idx="1935">
                  <c:v>0</c:v>
                </c:pt>
                <c:pt idx="1936">
                  <c:v>0</c:v>
                </c:pt>
                <c:pt idx="1937">
                  <c:v>0</c:v>
                </c:pt>
                <c:pt idx="1938">
                  <c:v>0</c:v>
                </c:pt>
                <c:pt idx="1939">
                  <c:v>0</c:v>
                </c:pt>
                <c:pt idx="1940">
                  <c:v>0</c:v>
                </c:pt>
                <c:pt idx="1941">
                  <c:v>0</c:v>
                </c:pt>
                <c:pt idx="1942">
                  <c:v>0</c:v>
                </c:pt>
                <c:pt idx="1943">
                  <c:v>0</c:v>
                </c:pt>
                <c:pt idx="1944">
                  <c:v>0</c:v>
                </c:pt>
                <c:pt idx="1945">
                  <c:v>0</c:v>
                </c:pt>
                <c:pt idx="1946">
                  <c:v>0</c:v>
                </c:pt>
                <c:pt idx="1947">
                  <c:v>0</c:v>
                </c:pt>
                <c:pt idx="1948">
                  <c:v>0</c:v>
                </c:pt>
                <c:pt idx="1949">
                  <c:v>0</c:v>
                </c:pt>
                <c:pt idx="1950">
                  <c:v>0</c:v>
                </c:pt>
                <c:pt idx="1951">
                  <c:v>0</c:v>
                </c:pt>
                <c:pt idx="1952">
                  <c:v>0</c:v>
                </c:pt>
                <c:pt idx="1953">
                  <c:v>0</c:v>
                </c:pt>
                <c:pt idx="1954">
                  <c:v>0</c:v>
                </c:pt>
                <c:pt idx="1955">
                  <c:v>0</c:v>
                </c:pt>
                <c:pt idx="1956">
                  <c:v>0</c:v>
                </c:pt>
                <c:pt idx="1957">
                  <c:v>0</c:v>
                </c:pt>
                <c:pt idx="1958">
                  <c:v>0</c:v>
                </c:pt>
                <c:pt idx="1959">
                  <c:v>0</c:v>
                </c:pt>
                <c:pt idx="1960">
                  <c:v>0</c:v>
                </c:pt>
                <c:pt idx="1961">
                  <c:v>0</c:v>
                </c:pt>
                <c:pt idx="1962">
                  <c:v>0</c:v>
                </c:pt>
                <c:pt idx="1963">
                  <c:v>0</c:v>
                </c:pt>
                <c:pt idx="1964">
                  <c:v>0</c:v>
                </c:pt>
                <c:pt idx="1965">
                  <c:v>0</c:v>
                </c:pt>
                <c:pt idx="1966">
                  <c:v>0</c:v>
                </c:pt>
                <c:pt idx="1967">
                  <c:v>0</c:v>
                </c:pt>
                <c:pt idx="1968">
                  <c:v>0</c:v>
                </c:pt>
                <c:pt idx="1969">
                  <c:v>0</c:v>
                </c:pt>
                <c:pt idx="1970">
                  <c:v>0</c:v>
                </c:pt>
                <c:pt idx="1971">
                  <c:v>0</c:v>
                </c:pt>
                <c:pt idx="1972">
                  <c:v>0</c:v>
                </c:pt>
                <c:pt idx="1973">
                  <c:v>0</c:v>
                </c:pt>
                <c:pt idx="1974">
                  <c:v>0</c:v>
                </c:pt>
                <c:pt idx="1975">
                  <c:v>0</c:v>
                </c:pt>
                <c:pt idx="1976">
                  <c:v>0</c:v>
                </c:pt>
                <c:pt idx="1977">
                  <c:v>0</c:v>
                </c:pt>
                <c:pt idx="1978">
                  <c:v>0</c:v>
                </c:pt>
                <c:pt idx="1979">
                  <c:v>0</c:v>
                </c:pt>
                <c:pt idx="1980">
                  <c:v>0</c:v>
                </c:pt>
                <c:pt idx="1981">
                  <c:v>0</c:v>
                </c:pt>
                <c:pt idx="1982">
                  <c:v>0</c:v>
                </c:pt>
                <c:pt idx="1983">
                  <c:v>0</c:v>
                </c:pt>
                <c:pt idx="1984">
                  <c:v>0</c:v>
                </c:pt>
                <c:pt idx="1985">
                  <c:v>0</c:v>
                </c:pt>
                <c:pt idx="1986">
                  <c:v>0</c:v>
                </c:pt>
                <c:pt idx="1987">
                  <c:v>0</c:v>
                </c:pt>
                <c:pt idx="1988">
                  <c:v>0</c:v>
                </c:pt>
                <c:pt idx="1989">
                  <c:v>0</c:v>
                </c:pt>
                <c:pt idx="1990">
                  <c:v>0</c:v>
                </c:pt>
                <c:pt idx="1991">
                  <c:v>0</c:v>
                </c:pt>
                <c:pt idx="1992">
                  <c:v>0</c:v>
                </c:pt>
                <c:pt idx="1993">
                  <c:v>0</c:v>
                </c:pt>
                <c:pt idx="1994">
                  <c:v>0</c:v>
                </c:pt>
                <c:pt idx="1995">
                  <c:v>0</c:v>
                </c:pt>
                <c:pt idx="1996">
                  <c:v>0</c:v>
                </c:pt>
                <c:pt idx="1997">
                  <c:v>0</c:v>
                </c:pt>
                <c:pt idx="1998">
                  <c:v>0</c:v>
                </c:pt>
                <c:pt idx="1999">
                  <c:v>0</c:v>
                </c:pt>
                <c:pt idx="2000">
                  <c:v>0</c:v>
                </c:pt>
                <c:pt idx="2001">
                  <c:v>0</c:v>
                </c:pt>
                <c:pt idx="2002">
                  <c:v>0</c:v>
                </c:pt>
                <c:pt idx="2003">
                  <c:v>0</c:v>
                </c:pt>
                <c:pt idx="2004">
                  <c:v>0</c:v>
                </c:pt>
                <c:pt idx="2005">
                  <c:v>0</c:v>
                </c:pt>
                <c:pt idx="2006">
                  <c:v>0</c:v>
                </c:pt>
                <c:pt idx="2007">
                  <c:v>0</c:v>
                </c:pt>
                <c:pt idx="2008">
                  <c:v>0</c:v>
                </c:pt>
                <c:pt idx="2009">
                  <c:v>0</c:v>
                </c:pt>
                <c:pt idx="2010">
                  <c:v>0</c:v>
                </c:pt>
                <c:pt idx="2011">
                  <c:v>0</c:v>
                </c:pt>
                <c:pt idx="2012">
                  <c:v>0</c:v>
                </c:pt>
                <c:pt idx="2013">
                  <c:v>0</c:v>
                </c:pt>
                <c:pt idx="2014">
                  <c:v>0</c:v>
                </c:pt>
                <c:pt idx="2015">
                  <c:v>0</c:v>
                </c:pt>
                <c:pt idx="2016">
                  <c:v>0</c:v>
                </c:pt>
                <c:pt idx="2017">
                  <c:v>0</c:v>
                </c:pt>
                <c:pt idx="2018">
                  <c:v>0</c:v>
                </c:pt>
                <c:pt idx="2019">
                  <c:v>0</c:v>
                </c:pt>
                <c:pt idx="2020">
                  <c:v>0</c:v>
                </c:pt>
                <c:pt idx="2021">
                  <c:v>0</c:v>
                </c:pt>
                <c:pt idx="2022">
                  <c:v>0</c:v>
                </c:pt>
                <c:pt idx="2023">
                  <c:v>0</c:v>
                </c:pt>
                <c:pt idx="2024">
                  <c:v>0</c:v>
                </c:pt>
                <c:pt idx="2025">
                  <c:v>0</c:v>
                </c:pt>
                <c:pt idx="2026">
                  <c:v>0</c:v>
                </c:pt>
                <c:pt idx="2027">
                  <c:v>0</c:v>
                </c:pt>
                <c:pt idx="2028">
                  <c:v>0</c:v>
                </c:pt>
                <c:pt idx="2029">
                  <c:v>0</c:v>
                </c:pt>
                <c:pt idx="2030">
                  <c:v>0</c:v>
                </c:pt>
                <c:pt idx="2031">
                  <c:v>0</c:v>
                </c:pt>
                <c:pt idx="2032">
                  <c:v>0</c:v>
                </c:pt>
                <c:pt idx="2033">
                  <c:v>0</c:v>
                </c:pt>
                <c:pt idx="2034">
                  <c:v>0</c:v>
                </c:pt>
                <c:pt idx="2035">
                  <c:v>0</c:v>
                </c:pt>
                <c:pt idx="2036">
                  <c:v>0</c:v>
                </c:pt>
                <c:pt idx="2037">
                  <c:v>0</c:v>
                </c:pt>
                <c:pt idx="2038">
                  <c:v>0</c:v>
                </c:pt>
                <c:pt idx="2039">
                  <c:v>0</c:v>
                </c:pt>
                <c:pt idx="2040">
                  <c:v>0</c:v>
                </c:pt>
                <c:pt idx="2041">
                  <c:v>0</c:v>
                </c:pt>
                <c:pt idx="2042">
                  <c:v>0</c:v>
                </c:pt>
                <c:pt idx="2043">
                  <c:v>0</c:v>
                </c:pt>
                <c:pt idx="2044">
                  <c:v>0</c:v>
                </c:pt>
                <c:pt idx="2045">
                  <c:v>0</c:v>
                </c:pt>
                <c:pt idx="2046">
                  <c:v>0</c:v>
                </c:pt>
                <c:pt idx="2047">
                  <c:v>0</c:v>
                </c:pt>
                <c:pt idx="2048">
                  <c:v>1</c:v>
                </c:pt>
                <c:pt idx="2049">
                  <c:v>1</c:v>
                </c:pt>
                <c:pt idx="2050">
                  <c:v>1</c:v>
                </c:pt>
                <c:pt idx="2051">
                  <c:v>1</c:v>
                </c:pt>
                <c:pt idx="2052">
                  <c:v>1</c:v>
                </c:pt>
                <c:pt idx="2053">
                  <c:v>1</c:v>
                </c:pt>
                <c:pt idx="2054">
                  <c:v>1</c:v>
                </c:pt>
                <c:pt idx="2055">
                  <c:v>1</c:v>
                </c:pt>
                <c:pt idx="2056">
                  <c:v>1</c:v>
                </c:pt>
                <c:pt idx="2057">
                  <c:v>1</c:v>
                </c:pt>
                <c:pt idx="2058">
                  <c:v>1</c:v>
                </c:pt>
                <c:pt idx="2059">
                  <c:v>1</c:v>
                </c:pt>
                <c:pt idx="2060">
                  <c:v>1</c:v>
                </c:pt>
                <c:pt idx="2061">
                  <c:v>1</c:v>
                </c:pt>
                <c:pt idx="2062">
                  <c:v>1</c:v>
                </c:pt>
                <c:pt idx="2063">
                  <c:v>1</c:v>
                </c:pt>
                <c:pt idx="2064">
                  <c:v>1</c:v>
                </c:pt>
                <c:pt idx="2065">
                  <c:v>1</c:v>
                </c:pt>
                <c:pt idx="2066">
                  <c:v>1</c:v>
                </c:pt>
                <c:pt idx="2067">
                  <c:v>1</c:v>
                </c:pt>
                <c:pt idx="2068">
                  <c:v>1</c:v>
                </c:pt>
                <c:pt idx="2069">
                  <c:v>1</c:v>
                </c:pt>
                <c:pt idx="2070">
                  <c:v>1</c:v>
                </c:pt>
                <c:pt idx="2071">
                  <c:v>1</c:v>
                </c:pt>
                <c:pt idx="2072">
                  <c:v>1</c:v>
                </c:pt>
                <c:pt idx="2073">
                  <c:v>1</c:v>
                </c:pt>
                <c:pt idx="2074">
                  <c:v>1</c:v>
                </c:pt>
                <c:pt idx="2075">
                  <c:v>1</c:v>
                </c:pt>
                <c:pt idx="2076">
                  <c:v>1</c:v>
                </c:pt>
                <c:pt idx="2077">
                  <c:v>1</c:v>
                </c:pt>
                <c:pt idx="2078">
                  <c:v>1</c:v>
                </c:pt>
                <c:pt idx="2079">
                  <c:v>1</c:v>
                </c:pt>
                <c:pt idx="2080">
                  <c:v>1</c:v>
                </c:pt>
                <c:pt idx="2081">
                  <c:v>1</c:v>
                </c:pt>
                <c:pt idx="2082">
                  <c:v>1</c:v>
                </c:pt>
                <c:pt idx="2083">
                  <c:v>0</c:v>
                </c:pt>
                <c:pt idx="2084">
                  <c:v>0</c:v>
                </c:pt>
                <c:pt idx="2085">
                  <c:v>0</c:v>
                </c:pt>
                <c:pt idx="2086">
                  <c:v>0</c:v>
                </c:pt>
                <c:pt idx="2087">
                  <c:v>0</c:v>
                </c:pt>
                <c:pt idx="2088">
                  <c:v>0</c:v>
                </c:pt>
                <c:pt idx="2089">
                  <c:v>0</c:v>
                </c:pt>
                <c:pt idx="2090">
                  <c:v>0</c:v>
                </c:pt>
                <c:pt idx="2091">
                  <c:v>0</c:v>
                </c:pt>
                <c:pt idx="2092">
                  <c:v>0</c:v>
                </c:pt>
                <c:pt idx="2093">
                  <c:v>0</c:v>
                </c:pt>
                <c:pt idx="2094">
                  <c:v>0</c:v>
                </c:pt>
                <c:pt idx="2095">
                  <c:v>0</c:v>
                </c:pt>
                <c:pt idx="2096">
                  <c:v>0</c:v>
                </c:pt>
                <c:pt idx="2097">
                  <c:v>0</c:v>
                </c:pt>
                <c:pt idx="2098">
                  <c:v>0</c:v>
                </c:pt>
                <c:pt idx="2099">
                  <c:v>0</c:v>
                </c:pt>
                <c:pt idx="2100">
                  <c:v>0</c:v>
                </c:pt>
                <c:pt idx="2101">
                  <c:v>0</c:v>
                </c:pt>
                <c:pt idx="2102">
                  <c:v>0</c:v>
                </c:pt>
                <c:pt idx="2103">
                  <c:v>0</c:v>
                </c:pt>
                <c:pt idx="2104">
                  <c:v>0</c:v>
                </c:pt>
                <c:pt idx="2105">
                  <c:v>0</c:v>
                </c:pt>
                <c:pt idx="2106">
                  <c:v>0</c:v>
                </c:pt>
                <c:pt idx="2107">
                  <c:v>0</c:v>
                </c:pt>
                <c:pt idx="2108">
                  <c:v>0</c:v>
                </c:pt>
                <c:pt idx="2109">
                  <c:v>0</c:v>
                </c:pt>
                <c:pt idx="2110">
                  <c:v>0</c:v>
                </c:pt>
                <c:pt idx="2111">
                  <c:v>0</c:v>
                </c:pt>
                <c:pt idx="2112">
                  <c:v>0</c:v>
                </c:pt>
                <c:pt idx="2113">
                  <c:v>0</c:v>
                </c:pt>
                <c:pt idx="2114">
                  <c:v>0</c:v>
                </c:pt>
                <c:pt idx="2115">
                  <c:v>0</c:v>
                </c:pt>
                <c:pt idx="2116">
                  <c:v>0</c:v>
                </c:pt>
                <c:pt idx="2117">
                  <c:v>0</c:v>
                </c:pt>
                <c:pt idx="2118">
                  <c:v>0</c:v>
                </c:pt>
                <c:pt idx="2119">
                  <c:v>0</c:v>
                </c:pt>
                <c:pt idx="2120">
                  <c:v>0</c:v>
                </c:pt>
                <c:pt idx="2121">
                  <c:v>0</c:v>
                </c:pt>
                <c:pt idx="2122">
                  <c:v>0</c:v>
                </c:pt>
                <c:pt idx="2123">
                  <c:v>0</c:v>
                </c:pt>
                <c:pt idx="2124">
                  <c:v>0</c:v>
                </c:pt>
                <c:pt idx="2125">
                  <c:v>0</c:v>
                </c:pt>
                <c:pt idx="2126">
                  <c:v>0</c:v>
                </c:pt>
                <c:pt idx="2127">
                  <c:v>0</c:v>
                </c:pt>
                <c:pt idx="2128">
                  <c:v>0</c:v>
                </c:pt>
                <c:pt idx="2129">
                  <c:v>0</c:v>
                </c:pt>
                <c:pt idx="2130">
                  <c:v>0</c:v>
                </c:pt>
                <c:pt idx="2131">
                  <c:v>0</c:v>
                </c:pt>
                <c:pt idx="2132">
                  <c:v>0</c:v>
                </c:pt>
                <c:pt idx="2133">
                  <c:v>0</c:v>
                </c:pt>
                <c:pt idx="2134">
                  <c:v>0</c:v>
                </c:pt>
                <c:pt idx="2135">
                  <c:v>0</c:v>
                </c:pt>
                <c:pt idx="2136">
                  <c:v>0</c:v>
                </c:pt>
                <c:pt idx="2137">
                  <c:v>0</c:v>
                </c:pt>
                <c:pt idx="2138">
                  <c:v>0</c:v>
                </c:pt>
                <c:pt idx="2139">
                  <c:v>0</c:v>
                </c:pt>
                <c:pt idx="2140">
                  <c:v>0</c:v>
                </c:pt>
                <c:pt idx="2141">
                  <c:v>0</c:v>
                </c:pt>
                <c:pt idx="2142">
                  <c:v>0</c:v>
                </c:pt>
                <c:pt idx="2143">
                  <c:v>0</c:v>
                </c:pt>
                <c:pt idx="2144">
                  <c:v>0</c:v>
                </c:pt>
                <c:pt idx="2145">
                  <c:v>0</c:v>
                </c:pt>
                <c:pt idx="2146">
                  <c:v>0</c:v>
                </c:pt>
                <c:pt idx="2147">
                  <c:v>0</c:v>
                </c:pt>
                <c:pt idx="2148">
                  <c:v>0</c:v>
                </c:pt>
                <c:pt idx="2149">
                  <c:v>0</c:v>
                </c:pt>
                <c:pt idx="2150">
                  <c:v>0</c:v>
                </c:pt>
                <c:pt idx="2151">
                  <c:v>0</c:v>
                </c:pt>
                <c:pt idx="2152">
                  <c:v>0</c:v>
                </c:pt>
                <c:pt idx="2153">
                  <c:v>0</c:v>
                </c:pt>
                <c:pt idx="2154">
                  <c:v>0</c:v>
                </c:pt>
                <c:pt idx="2155">
                  <c:v>0</c:v>
                </c:pt>
                <c:pt idx="2156">
                  <c:v>0</c:v>
                </c:pt>
                <c:pt idx="2157">
                  <c:v>0</c:v>
                </c:pt>
                <c:pt idx="2158">
                  <c:v>0</c:v>
                </c:pt>
                <c:pt idx="2159">
                  <c:v>0</c:v>
                </c:pt>
                <c:pt idx="2160">
                  <c:v>0</c:v>
                </c:pt>
                <c:pt idx="2161">
                  <c:v>0</c:v>
                </c:pt>
                <c:pt idx="2162">
                  <c:v>0</c:v>
                </c:pt>
                <c:pt idx="2163">
                  <c:v>0</c:v>
                </c:pt>
                <c:pt idx="2164">
                  <c:v>0</c:v>
                </c:pt>
                <c:pt idx="2165">
                  <c:v>0</c:v>
                </c:pt>
                <c:pt idx="2166">
                  <c:v>0</c:v>
                </c:pt>
                <c:pt idx="2167">
                  <c:v>0</c:v>
                </c:pt>
                <c:pt idx="2168">
                  <c:v>0</c:v>
                </c:pt>
                <c:pt idx="2169">
                  <c:v>0</c:v>
                </c:pt>
                <c:pt idx="2170">
                  <c:v>0</c:v>
                </c:pt>
                <c:pt idx="2171">
                  <c:v>0</c:v>
                </c:pt>
                <c:pt idx="2172">
                  <c:v>0</c:v>
                </c:pt>
                <c:pt idx="2173">
                  <c:v>0</c:v>
                </c:pt>
                <c:pt idx="2174">
                  <c:v>0</c:v>
                </c:pt>
                <c:pt idx="2175">
                  <c:v>0</c:v>
                </c:pt>
                <c:pt idx="2176">
                  <c:v>0</c:v>
                </c:pt>
                <c:pt idx="2177">
                  <c:v>0</c:v>
                </c:pt>
                <c:pt idx="2178">
                  <c:v>0</c:v>
                </c:pt>
                <c:pt idx="2179">
                  <c:v>0</c:v>
                </c:pt>
                <c:pt idx="2180">
                  <c:v>0</c:v>
                </c:pt>
                <c:pt idx="2181">
                  <c:v>0</c:v>
                </c:pt>
                <c:pt idx="2182">
                  <c:v>0</c:v>
                </c:pt>
                <c:pt idx="2183">
                  <c:v>0</c:v>
                </c:pt>
                <c:pt idx="2184">
                  <c:v>0</c:v>
                </c:pt>
                <c:pt idx="2185">
                  <c:v>0</c:v>
                </c:pt>
                <c:pt idx="2186">
                  <c:v>0</c:v>
                </c:pt>
                <c:pt idx="2187">
                  <c:v>0</c:v>
                </c:pt>
                <c:pt idx="2188">
                  <c:v>0</c:v>
                </c:pt>
                <c:pt idx="2189">
                  <c:v>0</c:v>
                </c:pt>
                <c:pt idx="2190">
                  <c:v>0</c:v>
                </c:pt>
                <c:pt idx="2191">
                  <c:v>0</c:v>
                </c:pt>
                <c:pt idx="2192">
                  <c:v>0</c:v>
                </c:pt>
                <c:pt idx="2193">
                  <c:v>0</c:v>
                </c:pt>
                <c:pt idx="2194">
                  <c:v>0</c:v>
                </c:pt>
                <c:pt idx="2195">
                  <c:v>0</c:v>
                </c:pt>
                <c:pt idx="2196">
                  <c:v>0</c:v>
                </c:pt>
                <c:pt idx="2197">
                  <c:v>0</c:v>
                </c:pt>
                <c:pt idx="2198">
                  <c:v>0</c:v>
                </c:pt>
                <c:pt idx="2199">
                  <c:v>0</c:v>
                </c:pt>
                <c:pt idx="2200">
                  <c:v>0</c:v>
                </c:pt>
                <c:pt idx="2201">
                  <c:v>0</c:v>
                </c:pt>
                <c:pt idx="2202">
                  <c:v>0</c:v>
                </c:pt>
                <c:pt idx="2203">
                  <c:v>0</c:v>
                </c:pt>
                <c:pt idx="2204">
                  <c:v>0</c:v>
                </c:pt>
                <c:pt idx="2205">
                  <c:v>0</c:v>
                </c:pt>
                <c:pt idx="2206">
                  <c:v>0</c:v>
                </c:pt>
                <c:pt idx="2207">
                  <c:v>0</c:v>
                </c:pt>
                <c:pt idx="2208">
                  <c:v>0</c:v>
                </c:pt>
                <c:pt idx="2209">
                  <c:v>0</c:v>
                </c:pt>
                <c:pt idx="2210">
                  <c:v>0</c:v>
                </c:pt>
                <c:pt idx="2211">
                  <c:v>0</c:v>
                </c:pt>
                <c:pt idx="2212">
                  <c:v>0</c:v>
                </c:pt>
                <c:pt idx="2213">
                  <c:v>0</c:v>
                </c:pt>
                <c:pt idx="2214">
                  <c:v>0</c:v>
                </c:pt>
                <c:pt idx="2215">
                  <c:v>0</c:v>
                </c:pt>
                <c:pt idx="2216">
                  <c:v>0</c:v>
                </c:pt>
                <c:pt idx="2217">
                  <c:v>0</c:v>
                </c:pt>
                <c:pt idx="2218">
                  <c:v>0</c:v>
                </c:pt>
                <c:pt idx="2219">
                  <c:v>0</c:v>
                </c:pt>
                <c:pt idx="2220">
                  <c:v>0</c:v>
                </c:pt>
                <c:pt idx="2221">
                  <c:v>0</c:v>
                </c:pt>
                <c:pt idx="2222">
                  <c:v>0</c:v>
                </c:pt>
                <c:pt idx="2223">
                  <c:v>0</c:v>
                </c:pt>
                <c:pt idx="2224">
                  <c:v>0</c:v>
                </c:pt>
                <c:pt idx="2225">
                  <c:v>0</c:v>
                </c:pt>
                <c:pt idx="2226">
                  <c:v>0</c:v>
                </c:pt>
                <c:pt idx="2227">
                  <c:v>0</c:v>
                </c:pt>
                <c:pt idx="2228">
                  <c:v>0</c:v>
                </c:pt>
                <c:pt idx="2229">
                  <c:v>0</c:v>
                </c:pt>
                <c:pt idx="2230">
                  <c:v>0</c:v>
                </c:pt>
                <c:pt idx="2231">
                  <c:v>0</c:v>
                </c:pt>
                <c:pt idx="2232">
                  <c:v>0</c:v>
                </c:pt>
                <c:pt idx="2233">
                  <c:v>0</c:v>
                </c:pt>
                <c:pt idx="2234">
                  <c:v>0</c:v>
                </c:pt>
                <c:pt idx="2235">
                  <c:v>0</c:v>
                </c:pt>
                <c:pt idx="2236">
                  <c:v>0</c:v>
                </c:pt>
                <c:pt idx="2237">
                  <c:v>0</c:v>
                </c:pt>
                <c:pt idx="2238">
                  <c:v>0</c:v>
                </c:pt>
                <c:pt idx="2239">
                  <c:v>0</c:v>
                </c:pt>
                <c:pt idx="2240">
                  <c:v>0</c:v>
                </c:pt>
                <c:pt idx="2241">
                  <c:v>0</c:v>
                </c:pt>
                <c:pt idx="2242">
                  <c:v>0</c:v>
                </c:pt>
                <c:pt idx="2243">
                  <c:v>0</c:v>
                </c:pt>
                <c:pt idx="2244">
                  <c:v>0</c:v>
                </c:pt>
                <c:pt idx="2245">
                  <c:v>0</c:v>
                </c:pt>
                <c:pt idx="2246">
                  <c:v>0</c:v>
                </c:pt>
                <c:pt idx="2247">
                  <c:v>0</c:v>
                </c:pt>
                <c:pt idx="2248">
                  <c:v>0</c:v>
                </c:pt>
                <c:pt idx="2249">
                  <c:v>0</c:v>
                </c:pt>
                <c:pt idx="2250">
                  <c:v>0</c:v>
                </c:pt>
                <c:pt idx="2251">
                  <c:v>0</c:v>
                </c:pt>
                <c:pt idx="2252">
                  <c:v>0</c:v>
                </c:pt>
                <c:pt idx="2253">
                  <c:v>0</c:v>
                </c:pt>
                <c:pt idx="2254">
                  <c:v>0</c:v>
                </c:pt>
                <c:pt idx="2255">
                  <c:v>0</c:v>
                </c:pt>
                <c:pt idx="2256">
                  <c:v>0</c:v>
                </c:pt>
                <c:pt idx="2257">
                  <c:v>0</c:v>
                </c:pt>
                <c:pt idx="2258">
                  <c:v>0</c:v>
                </c:pt>
                <c:pt idx="2259">
                  <c:v>0</c:v>
                </c:pt>
                <c:pt idx="2260">
                  <c:v>0</c:v>
                </c:pt>
                <c:pt idx="2261">
                  <c:v>0</c:v>
                </c:pt>
                <c:pt idx="2262">
                  <c:v>0</c:v>
                </c:pt>
                <c:pt idx="2263">
                  <c:v>0</c:v>
                </c:pt>
                <c:pt idx="2264">
                  <c:v>0</c:v>
                </c:pt>
                <c:pt idx="2265">
                  <c:v>0</c:v>
                </c:pt>
                <c:pt idx="2266">
                  <c:v>0</c:v>
                </c:pt>
                <c:pt idx="2267">
                  <c:v>0</c:v>
                </c:pt>
                <c:pt idx="2268">
                  <c:v>0</c:v>
                </c:pt>
                <c:pt idx="2269">
                  <c:v>0</c:v>
                </c:pt>
                <c:pt idx="2270">
                  <c:v>0</c:v>
                </c:pt>
                <c:pt idx="2271">
                  <c:v>0</c:v>
                </c:pt>
                <c:pt idx="2272">
                  <c:v>0</c:v>
                </c:pt>
                <c:pt idx="2273">
                  <c:v>0</c:v>
                </c:pt>
                <c:pt idx="2274">
                  <c:v>0</c:v>
                </c:pt>
                <c:pt idx="2275">
                  <c:v>0</c:v>
                </c:pt>
                <c:pt idx="2276">
                  <c:v>0</c:v>
                </c:pt>
                <c:pt idx="2277">
                  <c:v>0</c:v>
                </c:pt>
                <c:pt idx="2278">
                  <c:v>0</c:v>
                </c:pt>
                <c:pt idx="2279">
                  <c:v>0</c:v>
                </c:pt>
                <c:pt idx="2280">
                  <c:v>0</c:v>
                </c:pt>
                <c:pt idx="2281">
                  <c:v>0</c:v>
                </c:pt>
                <c:pt idx="2282">
                  <c:v>0</c:v>
                </c:pt>
                <c:pt idx="2283">
                  <c:v>0</c:v>
                </c:pt>
                <c:pt idx="2284">
                  <c:v>0</c:v>
                </c:pt>
                <c:pt idx="2285">
                  <c:v>0</c:v>
                </c:pt>
                <c:pt idx="2286">
                  <c:v>0</c:v>
                </c:pt>
                <c:pt idx="2287">
                  <c:v>0</c:v>
                </c:pt>
                <c:pt idx="2288">
                  <c:v>0</c:v>
                </c:pt>
                <c:pt idx="2289">
                  <c:v>0</c:v>
                </c:pt>
                <c:pt idx="2290">
                  <c:v>0</c:v>
                </c:pt>
                <c:pt idx="2291">
                  <c:v>0</c:v>
                </c:pt>
                <c:pt idx="2292">
                  <c:v>0</c:v>
                </c:pt>
                <c:pt idx="2293">
                  <c:v>0</c:v>
                </c:pt>
                <c:pt idx="2294">
                  <c:v>0</c:v>
                </c:pt>
                <c:pt idx="2295">
                  <c:v>0</c:v>
                </c:pt>
                <c:pt idx="2296">
                  <c:v>0</c:v>
                </c:pt>
                <c:pt idx="2297">
                  <c:v>0</c:v>
                </c:pt>
                <c:pt idx="2298">
                  <c:v>0</c:v>
                </c:pt>
                <c:pt idx="2299">
                  <c:v>0</c:v>
                </c:pt>
                <c:pt idx="2300">
                  <c:v>0</c:v>
                </c:pt>
                <c:pt idx="2301">
                  <c:v>0</c:v>
                </c:pt>
                <c:pt idx="2302">
                  <c:v>0</c:v>
                </c:pt>
                <c:pt idx="2303">
                  <c:v>0</c:v>
                </c:pt>
                <c:pt idx="2304">
                  <c:v>0</c:v>
                </c:pt>
                <c:pt idx="2305">
                  <c:v>0</c:v>
                </c:pt>
                <c:pt idx="2306">
                  <c:v>0</c:v>
                </c:pt>
                <c:pt idx="2307">
                  <c:v>0</c:v>
                </c:pt>
                <c:pt idx="2308">
                  <c:v>0</c:v>
                </c:pt>
                <c:pt idx="2309">
                  <c:v>0</c:v>
                </c:pt>
                <c:pt idx="2310">
                  <c:v>0</c:v>
                </c:pt>
                <c:pt idx="2311">
                  <c:v>0</c:v>
                </c:pt>
                <c:pt idx="2312">
                  <c:v>0</c:v>
                </c:pt>
                <c:pt idx="2313">
                  <c:v>0</c:v>
                </c:pt>
                <c:pt idx="2314">
                  <c:v>0</c:v>
                </c:pt>
                <c:pt idx="2315">
                  <c:v>0</c:v>
                </c:pt>
                <c:pt idx="2316">
                  <c:v>0</c:v>
                </c:pt>
                <c:pt idx="2317">
                  <c:v>0</c:v>
                </c:pt>
                <c:pt idx="2318">
                  <c:v>0</c:v>
                </c:pt>
                <c:pt idx="2319">
                  <c:v>0</c:v>
                </c:pt>
                <c:pt idx="2320">
                  <c:v>0</c:v>
                </c:pt>
                <c:pt idx="2321">
                  <c:v>0</c:v>
                </c:pt>
                <c:pt idx="2322">
                  <c:v>0</c:v>
                </c:pt>
                <c:pt idx="2323">
                  <c:v>0</c:v>
                </c:pt>
                <c:pt idx="2324">
                  <c:v>0</c:v>
                </c:pt>
                <c:pt idx="2325">
                  <c:v>0</c:v>
                </c:pt>
                <c:pt idx="2326">
                  <c:v>0</c:v>
                </c:pt>
                <c:pt idx="2327">
                  <c:v>0</c:v>
                </c:pt>
                <c:pt idx="2328">
                  <c:v>0</c:v>
                </c:pt>
                <c:pt idx="2329">
                  <c:v>0</c:v>
                </c:pt>
                <c:pt idx="2330">
                  <c:v>0</c:v>
                </c:pt>
                <c:pt idx="2331">
                  <c:v>0</c:v>
                </c:pt>
                <c:pt idx="2332">
                  <c:v>0</c:v>
                </c:pt>
                <c:pt idx="2333">
                  <c:v>0</c:v>
                </c:pt>
                <c:pt idx="2334">
                  <c:v>0</c:v>
                </c:pt>
                <c:pt idx="2335">
                  <c:v>0</c:v>
                </c:pt>
                <c:pt idx="2336">
                  <c:v>0</c:v>
                </c:pt>
                <c:pt idx="2337">
                  <c:v>0</c:v>
                </c:pt>
                <c:pt idx="2338">
                  <c:v>0</c:v>
                </c:pt>
                <c:pt idx="2339">
                  <c:v>0</c:v>
                </c:pt>
                <c:pt idx="2340">
                  <c:v>0</c:v>
                </c:pt>
                <c:pt idx="2341">
                  <c:v>0</c:v>
                </c:pt>
                <c:pt idx="2342">
                  <c:v>0</c:v>
                </c:pt>
                <c:pt idx="2343">
                  <c:v>0</c:v>
                </c:pt>
                <c:pt idx="2344">
                  <c:v>0</c:v>
                </c:pt>
                <c:pt idx="2345">
                  <c:v>0</c:v>
                </c:pt>
                <c:pt idx="2346">
                  <c:v>0</c:v>
                </c:pt>
                <c:pt idx="2347">
                  <c:v>0</c:v>
                </c:pt>
                <c:pt idx="2348">
                  <c:v>0</c:v>
                </c:pt>
                <c:pt idx="2349">
                  <c:v>0</c:v>
                </c:pt>
                <c:pt idx="2350">
                  <c:v>0</c:v>
                </c:pt>
                <c:pt idx="2351">
                  <c:v>0</c:v>
                </c:pt>
                <c:pt idx="2352">
                  <c:v>0</c:v>
                </c:pt>
                <c:pt idx="2353">
                  <c:v>0</c:v>
                </c:pt>
                <c:pt idx="2354">
                  <c:v>0</c:v>
                </c:pt>
                <c:pt idx="2355">
                  <c:v>0</c:v>
                </c:pt>
                <c:pt idx="2356">
                  <c:v>0</c:v>
                </c:pt>
                <c:pt idx="2357">
                  <c:v>0</c:v>
                </c:pt>
                <c:pt idx="2358">
                  <c:v>0</c:v>
                </c:pt>
                <c:pt idx="2359">
                  <c:v>0</c:v>
                </c:pt>
                <c:pt idx="2360">
                  <c:v>0</c:v>
                </c:pt>
                <c:pt idx="2361">
                  <c:v>0</c:v>
                </c:pt>
                <c:pt idx="2362">
                  <c:v>0</c:v>
                </c:pt>
                <c:pt idx="2363">
                  <c:v>0</c:v>
                </c:pt>
                <c:pt idx="2364">
                  <c:v>0</c:v>
                </c:pt>
                <c:pt idx="2365">
                  <c:v>0</c:v>
                </c:pt>
                <c:pt idx="2366">
                  <c:v>0</c:v>
                </c:pt>
                <c:pt idx="2367">
                  <c:v>0</c:v>
                </c:pt>
                <c:pt idx="2368">
                  <c:v>0</c:v>
                </c:pt>
                <c:pt idx="2369">
                  <c:v>0</c:v>
                </c:pt>
                <c:pt idx="2370">
                  <c:v>0</c:v>
                </c:pt>
                <c:pt idx="2371">
                  <c:v>0</c:v>
                </c:pt>
                <c:pt idx="2372">
                  <c:v>0</c:v>
                </c:pt>
                <c:pt idx="2373">
                  <c:v>0</c:v>
                </c:pt>
                <c:pt idx="2374">
                  <c:v>0</c:v>
                </c:pt>
                <c:pt idx="2375">
                  <c:v>0</c:v>
                </c:pt>
                <c:pt idx="2376">
                  <c:v>0</c:v>
                </c:pt>
                <c:pt idx="2377">
                  <c:v>0</c:v>
                </c:pt>
                <c:pt idx="2378">
                  <c:v>0</c:v>
                </c:pt>
                <c:pt idx="2379">
                  <c:v>0</c:v>
                </c:pt>
                <c:pt idx="2380">
                  <c:v>0</c:v>
                </c:pt>
                <c:pt idx="2381">
                  <c:v>0</c:v>
                </c:pt>
                <c:pt idx="2382">
                  <c:v>0</c:v>
                </c:pt>
                <c:pt idx="2383">
                  <c:v>0</c:v>
                </c:pt>
                <c:pt idx="2384">
                  <c:v>0</c:v>
                </c:pt>
                <c:pt idx="2385">
                  <c:v>0</c:v>
                </c:pt>
                <c:pt idx="2386">
                  <c:v>0</c:v>
                </c:pt>
                <c:pt idx="2387">
                  <c:v>0</c:v>
                </c:pt>
                <c:pt idx="2388">
                  <c:v>0</c:v>
                </c:pt>
                <c:pt idx="2389">
                  <c:v>0</c:v>
                </c:pt>
                <c:pt idx="2390">
                  <c:v>0</c:v>
                </c:pt>
                <c:pt idx="2391">
                  <c:v>0</c:v>
                </c:pt>
                <c:pt idx="2392">
                  <c:v>0</c:v>
                </c:pt>
                <c:pt idx="2393">
                  <c:v>0</c:v>
                </c:pt>
                <c:pt idx="2394">
                  <c:v>0</c:v>
                </c:pt>
                <c:pt idx="2395">
                  <c:v>0</c:v>
                </c:pt>
                <c:pt idx="2396">
                  <c:v>0</c:v>
                </c:pt>
                <c:pt idx="2397">
                  <c:v>0</c:v>
                </c:pt>
                <c:pt idx="2398">
                  <c:v>0</c:v>
                </c:pt>
                <c:pt idx="2399">
                  <c:v>0</c:v>
                </c:pt>
                <c:pt idx="2400">
                  <c:v>1</c:v>
                </c:pt>
                <c:pt idx="2401">
                  <c:v>1</c:v>
                </c:pt>
                <c:pt idx="2402">
                  <c:v>1</c:v>
                </c:pt>
                <c:pt idx="2403">
                  <c:v>1</c:v>
                </c:pt>
                <c:pt idx="2404">
                  <c:v>1</c:v>
                </c:pt>
                <c:pt idx="2405">
                  <c:v>1</c:v>
                </c:pt>
                <c:pt idx="2406">
                  <c:v>1</c:v>
                </c:pt>
                <c:pt idx="2407">
                  <c:v>1</c:v>
                </c:pt>
                <c:pt idx="2408">
                  <c:v>1</c:v>
                </c:pt>
                <c:pt idx="2409">
                  <c:v>1</c:v>
                </c:pt>
                <c:pt idx="2410">
                  <c:v>1</c:v>
                </c:pt>
                <c:pt idx="2411">
                  <c:v>1</c:v>
                </c:pt>
                <c:pt idx="2412">
                  <c:v>1</c:v>
                </c:pt>
                <c:pt idx="2413">
                  <c:v>1</c:v>
                </c:pt>
                <c:pt idx="2414">
                  <c:v>1</c:v>
                </c:pt>
                <c:pt idx="2415">
                  <c:v>1</c:v>
                </c:pt>
                <c:pt idx="2416">
                  <c:v>1</c:v>
                </c:pt>
                <c:pt idx="2417">
                  <c:v>1</c:v>
                </c:pt>
                <c:pt idx="2418">
                  <c:v>1</c:v>
                </c:pt>
                <c:pt idx="2419">
                  <c:v>1</c:v>
                </c:pt>
                <c:pt idx="2420">
                  <c:v>1</c:v>
                </c:pt>
                <c:pt idx="2421">
                  <c:v>1</c:v>
                </c:pt>
                <c:pt idx="2422">
                  <c:v>1</c:v>
                </c:pt>
                <c:pt idx="2423">
                  <c:v>1</c:v>
                </c:pt>
                <c:pt idx="2424">
                  <c:v>1</c:v>
                </c:pt>
                <c:pt idx="2425">
                  <c:v>1</c:v>
                </c:pt>
                <c:pt idx="2426">
                  <c:v>1</c:v>
                </c:pt>
                <c:pt idx="2427">
                  <c:v>1</c:v>
                </c:pt>
                <c:pt idx="2428">
                  <c:v>1</c:v>
                </c:pt>
                <c:pt idx="2429">
                  <c:v>1</c:v>
                </c:pt>
                <c:pt idx="2430">
                  <c:v>1</c:v>
                </c:pt>
                <c:pt idx="2431">
                  <c:v>1</c:v>
                </c:pt>
                <c:pt idx="2432">
                  <c:v>1</c:v>
                </c:pt>
                <c:pt idx="2433">
                  <c:v>1</c:v>
                </c:pt>
                <c:pt idx="2434">
                  <c:v>1</c:v>
                </c:pt>
                <c:pt idx="2435">
                  <c:v>1</c:v>
                </c:pt>
                <c:pt idx="2436">
                  <c:v>1</c:v>
                </c:pt>
                <c:pt idx="2437">
                  <c:v>1</c:v>
                </c:pt>
                <c:pt idx="2438">
                  <c:v>1</c:v>
                </c:pt>
                <c:pt idx="2439">
                  <c:v>1</c:v>
                </c:pt>
                <c:pt idx="2440">
                  <c:v>1</c:v>
                </c:pt>
                <c:pt idx="2441">
                  <c:v>1</c:v>
                </c:pt>
                <c:pt idx="2442">
                  <c:v>1</c:v>
                </c:pt>
                <c:pt idx="2443">
                  <c:v>1</c:v>
                </c:pt>
                <c:pt idx="2444">
                  <c:v>1</c:v>
                </c:pt>
                <c:pt idx="2445">
                  <c:v>1</c:v>
                </c:pt>
                <c:pt idx="2446">
                  <c:v>1</c:v>
                </c:pt>
                <c:pt idx="2447">
                  <c:v>1</c:v>
                </c:pt>
                <c:pt idx="2448">
                  <c:v>1</c:v>
                </c:pt>
                <c:pt idx="2449">
                  <c:v>1</c:v>
                </c:pt>
                <c:pt idx="2450">
                  <c:v>1</c:v>
                </c:pt>
                <c:pt idx="2451">
                  <c:v>1</c:v>
                </c:pt>
                <c:pt idx="2452">
                  <c:v>1</c:v>
                </c:pt>
                <c:pt idx="2453">
                  <c:v>1</c:v>
                </c:pt>
                <c:pt idx="2454">
                  <c:v>1</c:v>
                </c:pt>
                <c:pt idx="2455">
                  <c:v>1</c:v>
                </c:pt>
                <c:pt idx="2456">
                  <c:v>1</c:v>
                </c:pt>
                <c:pt idx="2457">
                  <c:v>1</c:v>
                </c:pt>
                <c:pt idx="2458">
                  <c:v>1</c:v>
                </c:pt>
                <c:pt idx="2459">
                  <c:v>1</c:v>
                </c:pt>
                <c:pt idx="2460">
                  <c:v>1</c:v>
                </c:pt>
                <c:pt idx="2461">
                  <c:v>1</c:v>
                </c:pt>
                <c:pt idx="2462">
                  <c:v>1</c:v>
                </c:pt>
                <c:pt idx="2463">
                  <c:v>1</c:v>
                </c:pt>
                <c:pt idx="2464">
                  <c:v>1</c:v>
                </c:pt>
                <c:pt idx="2465">
                  <c:v>1</c:v>
                </c:pt>
                <c:pt idx="2466">
                  <c:v>1</c:v>
                </c:pt>
                <c:pt idx="2467">
                  <c:v>1</c:v>
                </c:pt>
                <c:pt idx="2468">
                  <c:v>1</c:v>
                </c:pt>
                <c:pt idx="2469">
                  <c:v>1</c:v>
                </c:pt>
                <c:pt idx="2470">
                  <c:v>1</c:v>
                </c:pt>
                <c:pt idx="2471">
                  <c:v>1</c:v>
                </c:pt>
                <c:pt idx="2472">
                  <c:v>1</c:v>
                </c:pt>
                <c:pt idx="2473">
                  <c:v>1</c:v>
                </c:pt>
                <c:pt idx="2474">
                  <c:v>1</c:v>
                </c:pt>
                <c:pt idx="2475">
                  <c:v>1</c:v>
                </c:pt>
                <c:pt idx="2476">
                  <c:v>1</c:v>
                </c:pt>
                <c:pt idx="2477">
                  <c:v>1</c:v>
                </c:pt>
                <c:pt idx="2478">
                  <c:v>1</c:v>
                </c:pt>
                <c:pt idx="2479">
                  <c:v>0</c:v>
                </c:pt>
                <c:pt idx="2480">
                  <c:v>0</c:v>
                </c:pt>
                <c:pt idx="2481">
                  <c:v>0</c:v>
                </c:pt>
                <c:pt idx="2482">
                  <c:v>0</c:v>
                </c:pt>
                <c:pt idx="2483">
                  <c:v>0</c:v>
                </c:pt>
                <c:pt idx="2484">
                  <c:v>0</c:v>
                </c:pt>
                <c:pt idx="2485">
                  <c:v>0</c:v>
                </c:pt>
                <c:pt idx="2486">
                  <c:v>0</c:v>
                </c:pt>
                <c:pt idx="2487">
                  <c:v>0</c:v>
                </c:pt>
                <c:pt idx="2488">
                  <c:v>0</c:v>
                </c:pt>
                <c:pt idx="2489">
                  <c:v>0</c:v>
                </c:pt>
                <c:pt idx="2490">
                  <c:v>0</c:v>
                </c:pt>
                <c:pt idx="2491">
                  <c:v>0</c:v>
                </c:pt>
                <c:pt idx="2492">
                  <c:v>0</c:v>
                </c:pt>
                <c:pt idx="2493">
                  <c:v>0</c:v>
                </c:pt>
                <c:pt idx="2494">
                  <c:v>0</c:v>
                </c:pt>
                <c:pt idx="2495">
                  <c:v>0</c:v>
                </c:pt>
                <c:pt idx="2496">
                  <c:v>0</c:v>
                </c:pt>
                <c:pt idx="2497">
                  <c:v>0</c:v>
                </c:pt>
                <c:pt idx="2498">
                  <c:v>0</c:v>
                </c:pt>
                <c:pt idx="2499">
                  <c:v>0</c:v>
                </c:pt>
                <c:pt idx="2500">
                  <c:v>0</c:v>
                </c:pt>
                <c:pt idx="2501">
                  <c:v>0</c:v>
                </c:pt>
                <c:pt idx="2502">
                  <c:v>0</c:v>
                </c:pt>
                <c:pt idx="2503">
                  <c:v>0</c:v>
                </c:pt>
                <c:pt idx="2504">
                  <c:v>0</c:v>
                </c:pt>
                <c:pt idx="2505">
                  <c:v>0</c:v>
                </c:pt>
                <c:pt idx="2506">
                  <c:v>0</c:v>
                </c:pt>
                <c:pt idx="2507">
                  <c:v>0</c:v>
                </c:pt>
                <c:pt idx="2508">
                  <c:v>0</c:v>
                </c:pt>
                <c:pt idx="2509">
                  <c:v>0</c:v>
                </c:pt>
                <c:pt idx="2510">
                  <c:v>0</c:v>
                </c:pt>
                <c:pt idx="2511">
                  <c:v>0</c:v>
                </c:pt>
                <c:pt idx="2512">
                  <c:v>0</c:v>
                </c:pt>
                <c:pt idx="2513">
                  <c:v>0</c:v>
                </c:pt>
                <c:pt idx="2514">
                  <c:v>0</c:v>
                </c:pt>
                <c:pt idx="2515">
                  <c:v>0</c:v>
                </c:pt>
                <c:pt idx="2516">
                  <c:v>0</c:v>
                </c:pt>
                <c:pt idx="2517">
                  <c:v>0</c:v>
                </c:pt>
                <c:pt idx="2518">
                  <c:v>0</c:v>
                </c:pt>
                <c:pt idx="2519">
                  <c:v>0</c:v>
                </c:pt>
                <c:pt idx="2520">
                  <c:v>0</c:v>
                </c:pt>
                <c:pt idx="2521">
                  <c:v>0</c:v>
                </c:pt>
                <c:pt idx="2522">
                  <c:v>0</c:v>
                </c:pt>
                <c:pt idx="2523">
                  <c:v>0</c:v>
                </c:pt>
                <c:pt idx="2524">
                  <c:v>0</c:v>
                </c:pt>
                <c:pt idx="2525">
                  <c:v>0</c:v>
                </c:pt>
                <c:pt idx="2526">
                  <c:v>0</c:v>
                </c:pt>
                <c:pt idx="2527">
                  <c:v>0</c:v>
                </c:pt>
                <c:pt idx="2528">
                  <c:v>0</c:v>
                </c:pt>
                <c:pt idx="2529">
                  <c:v>0</c:v>
                </c:pt>
                <c:pt idx="2530">
                  <c:v>0</c:v>
                </c:pt>
                <c:pt idx="2531">
                  <c:v>0</c:v>
                </c:pt>
                <c:pt idx="2532">
                  <c:v>0</c:v>
                </c:pt>
                <c:pt idx="2533">
                  <c:v>0</c:v>
                </c:pt>
                <c:pt idx="2534">
                  <c:v>0</c:v>
                </c:pt>
                <c:pt idx="2535">
                  <c:v>0</c:v>
                </c:pt>
                <c:pt idx="2536">
                  <c:v>0</c:v>
                </c:pt>
                <c:pt idx="2537">
                  <c:v>0</c:v>
                </c:pt>
                <c:pt idx="2538">
                  <c:v>0</c:v>
                </c:pt>
                <c:pt idx="2539">
                  <c:v>0</c:v>
                </c:pt>
                <c:pt idx="2540">
                  <c:v>0</c:v>
                </c:pt>
                <c:pt idx="2541">
                  <c:v>0</c:v>
                </c:pt>
                <c:pt idx="2542">
                  <c:v>0</c:v>
                </c:pt>
                <c:pt idx="2543">
                  <c:v>0</c:v>
                </c:pt>
                <c:pt idx="2544">
                  <c:v>0</c:v>
                </c:pt>
                <c:pt idx="2545">
                  <c:v>0</c:v>
                </c:pt>
                <c:pt idx="2546">
                  <c:v>0</c:v>
                </c:pt>
                <c:pt idx="2547">
                  <c:v>0</c:v>
                </c:pt>
                <c:pt idx="2548">
                  <c:v>0</c:v>
                </c:pt>
                <c:pt idx="2549">
                  <c:v>0</c:v>
                </c:pt>
                <c:pt idx="2550">
                  <c:v>0</c:v>
                </c:pt>
                <c:pt idx="2551">
                  <c:v>0</c:v>
                </c:pt>
                <c:pt idx="2552">
                  <c:v>0</c:v>
                </c:pt>
                <c:pt idx="2553">
                  <c:v>0</c:v>
                </c:pt>
                <c:pt idx="2554">
                  <c:v>0</c:v>
                </c:pt>
                <c:pt idx="2555">
                  <c:v>0</c:v>
                </c:pt>
                <c:pt idx="2556">
                  <c:v>0</c:v>
                </c:pt>
                <c:pt idx="2557">
                  <c:v>0</c:v>
                </c:pt>
                <c:pt idx="2558">
                  <c:v>0</c:v>
                </c:pt>
                <c:pt idx="2559">
                  <c:v>0</c:v>
                </c:pt>
                <c:pt idx="2560">
                  <c:v>0</c:v>
                </c:pt>
                <c:pt idx="2561">
                  <c:v>0</c:v>
                </c:pt>
                <c:pt idx="2562">
                  <c:v>0</c:v>
                </c:pt>
                <c:pt idx="2563">
                  <c:v>0</c:v>
                </c:pt>
                <c:pt idx="2564">
                  <c:v>0</c:v>
                </c:pt>
                <c:pt idx="2565">
                  <c:v>0</c:v>
                </c:pt>
                <c:pt idx="2566">
                  <c:v>0</c:v>
                </c:pt>
                <c:pt idx="2567">
                  <c:v>0</c:v>
                </c:pt>
                <c:pt idx="2568">
                  <c:v>0</c:v>
                </c:pt>
                <c:pt idx="2569">
                  <c:v>0</c:v>
                </c:pt>
                <c:pt idx="2570">
                  <c:v>0</c:v>
                </c:pt>
                <c:pt idx="2571">
                  <c:v>0</c:v>
                </c:pt>
                <c:pt idx="2572">
                  <c:v>0</c:v>
                </c:pt>
                <c:pt idx="2573">
                  <c:v>0</c:v>
                </c:pt>
                <c:pt idx="2574">
                  <c:v>0</c:v>
                </c:pt>
                <c:pt idx="2575">
                  <c:v>0</c:v>
                </c:pt>
                <c:pt idx="2576">
                  <c:v>0</c:v>
                </c:pt>
                <c:pt idx="2577">
                  <c:v>0</c:v>
                </c:pt>
                <c:pt idx="2578">
                  <c:v>0</c:v>
                </c:pt>
                <c:pt idx="2579">
                  <c:v>0</c:v>
                </c:pt>
                <c:pt idx="2580">
                  <c:v>0</c:v>
                </c:pt>
                <c:pt idx="2581">
                  <c:v>0</c:v>
                </c:pt>
                <c:pt idx="2582">
                  <c:v>0</c:v>
                </c:pt>
                <c:pt idx="2583">
                  <c:v>0</c:v>
                </c:pt>
                <c:pt idx="2584">
                  <c:v>0</c:v>
                </c:pt>
                <c:pt idx="2585">
                  <c:v>0</c:v>
                </c:pt>
                <c:pt idx="2586">
                  <c:v>0</c:v>
                </c:pt>
                <c:pt idx="2587">
                  <c:v>0</c:v>
                </c:pt>
                <c:pt idx="2588">
                  <c:v>0</c:v>
                </c:pt>
                <c:pt idx="2589">
                  <c:v>0</c:v>
                </c:pt>
                <c:pt idx="2590">
                  <c:v>0</c:v>
                </c:pt>
                <c:pt idx="2591">
                  <c:v>0</c:v>
                </c:pt>
                <c:pt idx="2592">
                  <c:v>0</c:v>
                </c:pt>
                <c:pt idx="2593">
                  <c:v>0</c:v>
                </c:pt>
                <c:pt idx="2594">
                  <c:v>0</c:v>
                </c:pt>
                <c:pt idx="2595">
                  <c:v>0</c:v>
                </c:pt>
                <c:pt idx="2596">
                  <c:v>0</c:v>
                </c:pt>
                <c:pt idx="2597">
                  <c:v>0</c:v>
                </c:pt>
                <c:pt idx="2598">
                  <c:v>0</c:v>
                </c:pt>
                <c:pt idx="2599">
                  <c:v>0</c:v>
                </c:pt>
                <c:pt idx="2600">
                  <c:v>0</c:v>
                </c:pt>
                <c:pt idx="2601">
                  <c:v>0</c:v>
                </c:pt>
                <c:pt idx="2602">
                  <c:v>0</c:v>
                </c:pt>
                <c:pt idx="2603">
                  <c:v>0</c:v>
                </c:pt>
                <c:pt idx="2604">
                  <c:v>0</c:v>
                </c:pt>
                <c:pt idx="2605">
                  <c:v>0</c:v>
                </c:pt>
                <c:pt idx="2606">
                  <c:v>0</c:v>
                </c:pt>
                <c:pt idx="2607">
                  <c:v>0</c:v>
                </c:pt>
                <c:pt idx="2608">
                  <c:v>0</c:v>
                </c:pt>
                <c:pt idx="2609">
                  <c:v>0</c:v>
                </c:pt>
                <c:pt idx="2610">
                  <c:v>0</c:v>
                </c:pt>
                <c:pt idx="2611">
                  <c:v>0</c:v>
                </c:pt>
                <c:pt idx="2612">
                  <c:v>0</c:v>
                </c:pt>
                <c:pt idx="2613">
                  <c:v>0</c:v>
                </c:pt>
                <c:pt idx="2614">
                  <c:v>0</c:v>
                </c:pt>
                <c:pt idx="2615">
                  <c:v>0</c:v>
                </c:pt>
                <c:pt idx="2616">
                  <c:v>0</c:v>
                </c:pt>
                <c:pt idx="2617">
                  <c:v>0</c:v>
                </c:pt>
                <c:pt idx="2618">
                  <c:v>0</c:v>
                </c:pt>
                <c:pt idx="2619">
                  <c:v>0</c:v>
                </c:pt>
                <c:pt idx="2620">
                  <c:v>0</c:v>
                </c:pt>
                <c:pt idx="2621">
                  <c:v>0</c:v>
                </c:pt>
                <c:pt idx="2622">
                  <c:v>0</c:v>
                </c:pt>
                <c:pt idx="2623">
                  <c:v>0</c:v>
                </c:pt>
                <c:pt idx="2624">
                  <c:v>0</c:v>
                </c:pt>
                <c:pt idx="2625">
                  <c:v>0</c:v>
                </c:pt>
                <c:pt idx="2626">
                  <c:v>0</c:v>
                </c:pt>
                <c:pt idx="2627">
                  <c:v>0</c:v>
                </c:pt>
                <c:pt idx="2628">
                  <c:v>0</c:v>
                </c:pt>
                <c:pt idx="2629">
                  <c:v>0</c:v>
                </c:pt>
                <c:pt idx="2630">
                  <c:v>0</c:v>
                </c:pt>
                <c:pt idx="2631">
                  <c:v>0</c:v>
                </c:pt>
                <c:pt idx="2632">
                  <c:v>0</c:v>
                </c:pt>
                <c:pt idx="2633">
                  <c:v>0</c:v>
                </c:pt>
                <c:pt idx="2634">
                  <c:v>0</c:v>
                </c:pt>
                <c:pt idx="2635">
                  <c:v>0</c:v>
                </c:pt>
                <c:pt idx="2636">
                  <c:v>0</c:v>
                </c:pt>
                <c:pt idx="2637">
                  <c:v>0</c:v>
                </c:pt>
                <c:pt idx="2638">
                  <c:v>0</c:v>
                </c:pt>
                <c:pt idx="2639">
                  <c:v>0</c:v>
                </c:pt>
                <c:pt idx="2640">
                  <c:v>0</c:v>
                </c:pt>
                <c:pt idx="2641">
                  <c:v>0</c:v>
                </c:pt>
                <c:pt idx="2642">
                  <c:v>0</c:v>
                </c:pt>
                <c:pt idx="2643">
                  <c:v>0</c:v>
                </c:pt>
                <c:pt idx="2644">
                  <c:v>0</c:v>
                </c:pt>
                <c:pt idx="2645">
                  <c:v>0</c:v>
                </c:pt>
                <c:pt idx="2646">
                  <c:v>0</c:v>
                </c:pt>
                <c:pt idx="2647">
                  <c:v>0</c:v>
                </c:pt>
                <c:pt idx="2648">
                  <c:v>0</c:v>
                </c:pt>
                <c:pt idx="2649">
                  <c:v>0</c:v>
                </c:pt>
                <c:pt idx="2650">
                  <c:v>0</c:v>
                </c:pt>
                <c:pt idx="2651">
                  <c:v>0</c:v>
                </c:pt>
                <c:pt idx="2652">
                  <c:v>0</c:v>
                </c:pt>
                <c:pt idx="2653">
                  <c:v>0</c:v>
                </c:pt>
                <c:pt idx="2654">
                  <c:v>0</c:v>
                </c:pt>
                <c:pt idx="2655">
                  <c:v>0</c:v>
                </c:pt>
                <c:pt idx="2656">
                  <c:v>0</c:v>
                </c:pt>
                <c:pt idx="2657">
                  <c:v>0</c:v>
                </c:pt>
                <c:pt idx="2658">
                  <c:v>0</c:v>
                </c:pt>
                <c:pt idx="2659">
                  <c:v>0</c:v>
                </c:pt>
                <c:pt idx="2660">
                  <c:v>0</c:v>
                </c:pt>
                <c:pt idx="2661">
                  <c:v>0</c:v>
                </c:pt>
                <c:pt idx="2662">
                  <c:v>0</c:v>
                </c:pt>
                <c:pt idx="2663">
                  <c:v>0</c:v>
                </c:pt>
                <c:pt idx="2664">
                  <c:v>0</c:v>
                </c:pt>
                <c:pt idx="2665">
                  <c:v>0</c:v>
                </c:pt>
                <c:pt idx="2666">
                  <c:v>0</c:v>
                </c:pt>
                <c:pt idx="2667">
                  <c:v>0</c:v>
                </c:pt>
                <c:pt idx="2668">
                  <c:v>0</c:v>
                </c:pt>
                <c:pt idx="2669">
                  <c:v>0</c:v>
                </c:pt>
                <c:pt idx="2670">
                  <c:v>0</c:v>
                </c:pt>
                <c:pt idx="2671">
                  <c:v>0</c:v>
                </c:pt>
                <c:pt idx="2672">
                  <c:v>0</c:v>
                </c:pt>
                <c:pt idx="2673">
                  <c:v>0</c:v>
                </c:pt>
                <c:pt idx="2674">
                  <c:v>0</c:v>
                </c:pt>
                <c:pt idx="2675">
                  <c:v>0</c:v>
                </c:pt>
                <c:pt idx="2676">
                  <c:v>0</c:v>
                </c:pt>
                <c:pt idx="2677">
                  <c:v>0</c:v>
                </c:pt>
                <c:pt idx="2678">
                  <c:v>0</c:v>
                </c:pt>
                <c:pt idx="2679">
                  <c:v>0</c:v>
                </c:pt>
                <c:pt idx="2680">
                  <c:v>0</c:v>
                </c:pt>
                <c:pt idx="2681">
                  <c:v>0</c:v>
                </c:pt>
                <c:pt idx="2682">
                  <c:v>0</c:v>
                </c:pt>
                <c:pt idx="2683">
                  <c:v>0</c:v>
                </c:pt>
                <c:pt idx="2684">
                  <c:v>0</c:v>
                </c:pt>
                <c:pt idx="2685">
                  <c:v>0</c:v>
                </c:pt>
                <c:pt idx="2686">
                  <c:v>0</c:v>
                </c:pt>
                <c:pt idx="2687">
                  <c:v>0</c:v>
                </c:pt>
                <c:pt idx="2688">
                  <c:v>0</c:v>
                </c:pt>
                <c:pt idx="2689">
                  <c:v>0</c:v>
                </c:pt>
                <c:pt idx="2690">
                  <c:v>0</c:v>
                </c:pt>
                <c:pt idx="2691">
                  <c:v>0</c:v>
                </c:pt>
                <c:pt idx="2692">
                  <c:v>0</c:v>
                </c:pt>
                <c:pt idx="2693">
                  <c:v>0</c:v>
                </c:pt>
                <c:pt idx="2694">
                  <c:v>0</c:v>
                </c:pt>
                <c:pt idx="2695">
                  <c:v>0</c:v>
                </c:pt>
                <c:pt idx="2696">
                  <c:v>0</c:v>
                </c:pt>
                <c:pt idx="2697">
                  <c:v>0</c:v>
                </c:pt>
                <c:pt idx="2698">
                  <c:v>0</c:v>
                </c:pt>
                <c:pt idx="2699">
                  <c:v>0</c:v>
                </c:pt>
                <c:pt idx="2700">
                  <c:v>0</c:v>
                </c:pt>
                <c:pt idx="2701">
                  <c:v>0</c:v>
                </c:pt>
                <c:pt idx="2702">
                  <c:v>0</c:v>
                </c:pt>
                <c:pt idx="2703">
                  <c:v>0</c:v>
                </c:pt>
                <c:pt idx="2704">
                  <c:v>0</c:v>
                </c:pt>
                <c:pt idx="2705">
                  <c:v>0</c:v>
                </c:pt>
                <c:pt idx="2706">
                  <c:v>0</c:v>
                </c:pt>
                <c:pt idx="2707">
                  <c:v>0</c:v>
                </c:pt>
                <c:pt idx="2708">
                  <c:v>0</c:v>
                </c:pt>
                <c:pt idx="2709">
                  <c:v>0</c:v>
                </c:pt>
                <c:pt idx="2710">
                  <c:v>0</c:v>
                </c:pt>
                <c:pt idx="2711">
                  <c:v>0</c:v>
                </c:pt>
                <c:pt idx="2712">
                  <c:v>0</c:v>
                </c:pt>
                <c:pt idx="2713">
                  <c:v>0</c:v>
                </c:pt>
                <c:pt idx="2714">
                  <c:v>0</c:v>
                </c:pt>
                <c:pt idx="2715">
                  <c:v>0</c:v>
                </c:pt>
                <c:pt idx="2716">
                  <c:v>0</c:v>
                </c:pt>
                <c:pt idx="2717">
                  <c:v>0</c:v>
                </c:pt>
                <c:pt idx="2718">
                  <c:v>0</c:v>
                </c:pt>
                <c:pt idx="2719">
                  <c:v>0</c:v>
                </c:pt>
                <c:pt idx="2720">
                  <c:v>0</c:v>
                </c:pt>
                <c:pt idx="2721">
                  <c:v>0</c:v>
                </c:pt>
                <c:pt idx="2722">
                  <c:v>0</c:v>
                </c:pt>
                <c:pt idx="2723">
                  <c:v>0</c:v>
                </c:pt>
                <c:pt idx="2724">
                  <c:v>0</c:v>
                </c:pt>
                <c:pt idx="2725">
                  <c:v>0</c:v>
                </c:pt>
                <c:pt idx="2726">
                  <c:v>0</c:v>
                </c:pt>
                <c:pt idx="2727">
                  <c:v>0</c:v>
                </c:pt>
                <c:pt idx="2728">
                  <c:v>0</c:v>
                </c:pt>
                <c:pt idx="2729">
                  <c:v>0</c:v>
                </c:pt>
                <c:pt idx="2730">
                  <c:v>0</c:v>
                </c:pt>
                <c:pt idx="2731">
                  <c:v>0</c:v>
                </c:pt>
                <c:pt idx="2732">
                  <c:v>0</c:v>
                </c:pt>
                <c:pt idx="2733">
                  <c:v>0</c:v>
                </c:pt>
                <c:pt idx="2734">
                  <c:v>0</c:v>
                </c:pt>
                <c:pt idx="2735">
                  <c:v>0</c:v>
                </c:pt>
                <c:pt idx="2736">
                  <c:v>0</c:v>
                </c:pt>
                <c:pt idx="2737">
                  <c:v>0</c:v>
                </c:pt>
                <c:pt idx="2738">
                  <c:v>0</c:v>
                </c:pt>
                <c:pt idx="2739">
                  <c:v>0</c:v>
                </c:pt>
                <c:pt idx="2740">
                  <c:v>0</c:v>
                </c:pt>
                <c:pt idx="2741">
                  <c:v>0</c:v>
                </c:pt>
                <c:pt idx="2742">
                  <c:v>0</c:v>
                </c:pt>
                <c:pt idx="2743">
                  <c:v>0</c:v>
                </c:pt>
                <c:pt idx="2744">
                  <c:v>0</c:v>
                </c:pt>
                <c:pt idx="2745">
                  <c:v>0</c:v>
                </c:pt>
                <c:pt idx="2746">
                  <c:v>0</c:v>
                </c:pt>
                <c:pt idx="2747">
                  <c:v>0</c:v>
                </c:pt>
                <c:pt idx="2748">
                  <c:v>0</c:v>
                </c:pt>
                <c:pt idx="2749">
                  <c:v>0</c:v>
                </c:pt>
                <c:pt idx="2750">
                  <c:v>0</c:v>
                </c:pt>
                <c:pt idx="2751">
                  <c:v>0</c:v>
                </c:pt>
                <c:pt idx="2752">
                  <c:v>0</c:v>
                </c:pt>
                <c:pt idx="2753">
                  <c:v>0</c:v>
                </c:pt>
                <c:pt idx="2754">
                  <c:v>0</c:v>
                </c:pt>
                <c:pt idx="2755">
                  <c:v>0</c:v>
                </c:pt>
                <c:pt idx="2756">
                  <c:v>0</c:v>
                </c:pt>
                <c:pt idx="2757">
                  <c:v>0</c:v>
                </c:pt>
                <c:pt idx="2758">
                  <c:v>0</c:v>
                </c:pt>
                <c:pt idx="2759">
                  <c:v>0</c:v>
                </c:pt>
                <c:pt idx="2760">
                  <c:v>0</c:v>
                </c:pt>
                <c:pt idx="2761">
                  <c:v>0</c:v>
                </c:pt>
                <c:pt idx="2762">
                  <c:v>0</c:v>
                </c:pt>
                <c:pt idx="2763">
                  <c:v>0</c:v>
                </c:pt>
                <c:pt idx="2764">
                  <c:v>0</c:v>
                </c:pt>
                <c:pt idx="2765">
                  <c:v>0</c:v>
                </c:pt>
                <c:pt idx="2766">
                  <c:v>0</c:v>
                </c:pt>
                <c:pt idx="2767">
                  <c:v>0</c:v>
                </c:pt>
                <c:pt idx="2768">
                  <c:v>0</c:v>
                </c:pt>
                <c:pt idx="2769">
                  <c:v>0</c:v>
                </c:pt>
                <c:pt idx="2770">
                  <c:v>0</c:v>
                </c:pt>
                <c:pt idx="2771">
                  <c:v>0</c:v>
                </c:pt>
                <c:pt idx="2772">
                  <c:v>0</c:v>
                </c:pt>
                <c:pt idx="2773">
                  <c:v>0</c:v>
                </c:pt>
                <c:pt idx="2774">
                  <c:v>0</c:v>
                </c:pt>
                <c:pt idx="2775">
                  <c:v>0</c:v>
                </c:pt>
                <c:pt idx="2776">
                  <c:v>0</c:v>
                </c:pt>
                <c:pt idx="2777">
                  <c:v>0</c:v>
                </c:pt>
                <c:pt idx="2778">
                  <c:v>0</c:v>
                </c:pt>
                <c:pt idx="2779">
                  <c:v>0</c:v>
                </c:pt>
                <c:pt idx="2780">
                  <c:v>0</c:v>
                </c:pt>
                <c:pt idx="2781">
                  <c:v>0</c:v>
                </c:pt>
                <c:pt idx="2782">
                  <c:v>0</c:v>
                </c:pt>
                <c:pt idx="2783">
                  <c:v>0</c:v>
                </c:pt>
                <c:pt idx="2784">
                  <c:v>0</c:v>
                </c:pt>
                <c:pt idx="2785">
                  <c:v>0</c:v>
                </c:pt>
                <c:pt idx="2786">
                  <c:v>0</c:v>
                </c:pt>
                <c:pt idx="2787">
                  <c:v>0</c:v>
                </c:pt>
                <c:pt idx="2788">
                  <c:v>0</c:v>
                </c:pt>
                <c:pt idx="2789">
                  <c:v>0</c:v>
                </c:pt>
                <c:pt idx="2790">
                  <c:v>0</c:v>
                </c:pt>
                <c:pt idx="2791">
                  <c:v>0</c:v>
                </c:pt>
                <c:pt idx="2792">
                  <c:v>0</c:v>
                </c:pt>
                <c:pt idx="2793">
                  <c:v>0</c:v>
                </c:pt>
                <c:pt idx="2794">
                  <c:v>0</c:v>
                </c:pt>
                <c:pt idx="2795">
                  <c:v>0</c:v>
                </c:pt>
                <c:pt idx="2796">
                  <c:v>0</c:v>
                </c:pt>
                <c:pt idx="2797">
                  <c:v>0</c:v>
                </c:pt>
                <c:pt idx="2798">
                  <c:v>0</c:v>
                </c:pt>
                <c:pt idx="2799">
                  <c:v>0</c:v>
                </c:pt>
                <c:pt idx="2800">
                  <c:v>0</c:v>
                </c:pt>
                <c:pt idx="2801">
                  <c:v>0</c:v>
                </c:pt>
                <c:pt idx="2802">
                  <c:v>0</c:v>
                </c:pt>
                <c:pt idx="2803">
                  <c:v>0</c:v>
                </c:pt>
                <c:pt idx="2804">
                  <c:v>0</c:v>
                </c:pt>
                <c:pt idx="2805">
                  <c:v>0</c:v>
                </c:pt>
                <c:pt idx="2806">
                  <c:v>0</c:v>
                </c:pt>
                <c:pt idx="2807">
                  <c:v>0</c:v>
                </c:pt>
                <c:pt idx="2808">
                  <c:v>0</c:v>
                </c:pt>
                <c:pt idx="2809">
                  <c:v>0</c:v>
                </c:pt>
                <c:pt idx="2810">
                  <c:v>0</c:v>
                </c:pt>
                <c:pt idx="2811">
                  <c:v>0</c:v>
                </c:pt>
                <c:pt idx="2812">
                  <c:v>0</c:v>
                </c:pt>
                <c:pt idx="2813">
                  <c:v>0</c:v>
                </c:pt>
                <c:pt idx="2814">
                  <c:v>0</c:v>
                </c:pt>
                <c:pt idx="2815">
                  <c:v>0</c:v>
                </c:pt>
                <c:pt idx="2816">
                  <c:v>0</c:v>
                </c:pt>
                <c:pt idx="2817">
                  <c:v>0</c:v>
                </c:pt>
                <c:pt idx="2818">
                  <c:v>0</c:v>
                </c:pt>
                <c:pt idx="2819">
                  <c:v>0</c:v>
                </c:pt>
                <c:pt idx="2820">
                  <c:v>0</c:v>
                </c:pt>
                <c:pt idx="2821">
                  <c:v>0</c:v>
                </c:pt>
                <c:pt idx="2822">
                  <c:v>0</c:v>
                </c:pt>
                <c:pt idx="2823">
                  <c:v>0</c:v>
                </c:pt>
                <c:pt idx="2824">
                  <c:v>0</c:v>
                </c:pt>
                <c:pt idx="2825">
                  <c:v>0</c:v>
                </c:pt>
                <c:pt idx="2826">
                  <c:v>0</c:v>
                </c:pt>
                <c:pt idx="2827">
                  <c:v>0</c:v>
                </c:pt>
                <c:pt idx="2828">
                  <c:v>0</c:v>
                </c:pt>
                <c:pt idx="2829">
                  <c:v>0</c:v>
                </c:pt>
                <c:pt idx="2830">
                  <c:v>0</c:v>
                </c:pt>
                <c:pt idx="2831">
                  <c:v>0</c:v>
                </c:pt>
                <c:pt idx="2832">
                  <c:v>0</c:v>
                </c:pt>
                <c:pt idx="2833">
                  <c:v>0</c:v>
                </c:pt>
                <c:pt idx="2834">
                  <c:v>0</c:v>
                </c:pt>
                <c:pt idx="2835">
                  <c:v>0</c:v>
                </c:pt>
                <c:pt idx="2836">
                  <c:v>0</c:v>
                </c:pt>
                <c:pt idx="2837">
                  <c:v>0</c:v>
                </c:pt>
                <c:pt idx="2838">
                  <c:v>0</c:v>
                </c:pt>
                <c:pt idx="2839">
                  <c:v>0</c:v>
                </c:pt>
                <c:pt idx="2840">
                  <c:v>0</c:v>
                </c:pt>
                <c:pt idx="2841">
                  <c:v>0</c:v>
                </c:pt>
                <c:pt idx="2842">
                  <c:v>0</c:v>
                </c:pt>
                <c:pt idx="2843">
                  <c:v>0</c:v>
                </c:pt>
                <c:pt idx="2844">
                  <c:v>0</c:v>
                </c:pt>
                <c:pt idx="2845">
                  <c:v>0</c:v>
                </c:pt>
                <c:pt idx="2846">
                  <c:v>0</c:v>
                </c:pt>
                <c:pt idx="2847">
                  <c:v>0</c:v>
                </c:pt>
                <c:pt idx="2848">
                  <c:v>0</c:v>
                </c:pt>
                <c:pt idx="2849">
                  <c:v>0</c:v>
                </c:pt>
                <c:pt idx="2850">
                  <c:v>0</c:v>
                </c:pt>
                <c:pt idx="2851">
                  <c:v>0</c:v>
                </c:pt>
                <c:pt idx="2852">
                  <c:v>0</c:v>
                </c:pt>
                <c:pt idx="2853">
                  <c:v>0</c:v>
                </c:pt>
                <c:pt idx="2854">
                  <c:v>0</c:v>
                </c:pt>
                <c:pt idx="2855">
                  <c:v>0</c:v>
                </c:pt>
                <c:pt idx="2856">
                  <c:v>0</c:v>
                </c:pt>
                <c:pt idx="2857">
                  <c:v>0</c:v>
                </c:pt>
                <c:pt idx="2858">
                  <c:v>0</c:v>
                </c:pt>
                <c:pt idx="2859">
                  <c:v>0</c:v>
                </c:pt>
                <c:pt idx="2860">
                  <c:v>0</c:v>
                </c:pt>
                <c:pt idx="2861">
                  <c:v>0</c:v>
                </c:pt>
                <c:pt idx="2862">
                  <c:v>0</c:v>
                </c:pt>
                <c:pt idx="2863">
                  <c:v>0</c:v>
                </c:pt>
                <c:pt idx="2864">
                  <c:v>0</c:v>
                </c:pt>
                <c:pt idx="2865">
                  <c:v>0</c:v>
                </c:pt>
                <c:pt idx="2866">
                  <c:v>0</c:v>
                </c:pt>
                <c:pt idx="2867">
                  <c:v>0</c:v>
                </c:pt>
                <c:pt idx="2868">
                  <c:v>0</c:v>
                </c:pt>
                <c:pt idx="2869">
                  <c:v>0</c:v>
                </c:pt>
                <c:pt idx="2870">
                  <c:v>0</c:v>
                </c:pt>
                <c:pt idx="2871">
                  <c:v>0</c:v>
                </c:pt>
                <c:pt idx="2872">
                  <c:v>0</c:v>
                </c:pt>
                <c:pt idx="2873">
                  <c:v>0</c:v>
                </c:pt>
                <c:pt idx="2874">
                  <c:v>0</c:v>
                </c:pt>
                <c:pt idx="2875">
                  <c:v>0</c:v>
                </c:pt>
                <c:pt idx="2876">
                  <c:v>0</c:v>
                </c:pt>
                <c:pt idx="2877">
                  <c:v>0</c:v>
                </c:pt>
                <c:pt idx="2878">
                  <c:v>0</c:v>
                </c:pt>
                <c:pt idx="2879">
                  <c:v>0</c:v>
                </c:pt>
                <c:pt idx="2880">
                  <c:v>0</c:v>
                </c:pt>
                <c:pt idx="2881">
                  <c:v>0</c:v>
                </c:pt>
                <c:pt idx="2882">
                  <c:v>0</c:v>
                </c:pt>
                <c:pt idx="2883">
                  <c:v>0</c:v>
                </c:pt>
                <c:pt idx="2884">
                  <c:v>0</c:v>
                </c:pt>
                <c:pt idx="2885">
                  <c:v>0</c:v>
                </c:pt>
                <c:pt idx="2886">
                  <c:v>0</c:v>
                </c:pt>
                <c:pt idx="2887">
                  <c:v>0</c:v>
                </c:pt>
                <c:pt idx="2888">
                  <c:v>0</c:v>
                </c:pt>
                <c:pt idx="2889">
                  <c:v>0</c:v>
                </c:pt>
                <c:pt idx="2890">
                  <c:v>0</c:v>
                </c:pt>
                <c:pt idx="2891">
                  <c:v>0</c:v>
                </c:pt>
                <c:pt idx="2892">
                  <c:v>0</c:v>
                </c:pt>
                <c:pt idx="2893">
                  <c:v>0</c:v>
                </c:pt>
                <c:pt idx="2894">
                  <c:v>0</c:v>
                </c:pt>
                <c:pt idx="2895">
                  <c:v>0</c:v>
                </c:pt>
                <c:pt idx="2896">
                  <c:v>0</c:v>
                </c:pt>
                <c:pt idx="2897">
                  <c:v>0</c:v>
                </c:pt>
                <c:pt idx="2898">
                  <c:v>0</c:v>
                </c:pt>
                <c:pt idx="2899">
                  <c:v>0</c:v>
                </c:pt>
                <c:pt idx="2900">
                  <c:v>0</c:v>
                </c:pt>
                <c:pt idx="2901">
                  <c:v>0</c:v>
                </c:pt>
                <c:pt idx="2902">
                  <c:v>0</c:v>
                </c:pt>
                <c:pt idx="2903">
                  <c:v>0</c:v>
                </c:pt>
                <c:pt idx="2904">
                  <c:v>0</c:v>
                </c:pt>
                <c:pt idx="2905">
                  <c:v>0</c:v>
                </c:pt>
                <c:pt idx="2906">
                  <c:v>0</c:v>
                </c:pt>
                <c:pt idx="2907">
                  <c:v>0</c:v>
                </c:pt>
                <c:pt idx="2908">
                  <c:v>0</c:v>
                </c:pt>
                <c:pt idx="2909">
                  <c:v>0</c:v>
                </c:pt>
                <c:pt idx="2910">
                  <c:v>0</c:v>
                </c:pt>
                <c:pt idx="2911">
                  <c:v>0</c:v>
                </c:pt>
                <c:pt idx="2912">
                  <c:v>0</c:v>
                </c:pt>
                <c:pt idx="2913">
                  <c:v>0</c:v>
                </c:pt>
                <c:pt idx="2914">
                  <c:v>0</c:v>
                </c:pt>
                <c:pt idx="2915">
                  <c:v>0</c:v>
                </c:pt>
                <c:pt idx="2916">
                  <c:v>0</c:v>
                </c:pt>
                <c:pt idx="2917">
                  <c:v>0</c:v>
                </c:pt>
                <c:pt idx="2918">
                  <c:v>0</c:v>
                </c:pt>
                <c:pt idx="2919">
                  <c:v>0</c:v>
                </c:pt>
                <c:pt idx="2920">
                  <c:v>0</c:v>
                </c:pt>
                <c:pt idx="2921">
                  <c:v>0</c:v>
                </c:pt>
                <c:pt idx="2922">
                  <c:v>0</c:v>
                </c:pt>
                <c:pt idx="2923">
                  <c:v>0</c:v>
                </c:pt>
                <c:pt idx="2924">
                  <c:v>0</c:v>
                </c:pt>
                <c:pt idx="2925">
                  <c:v>0</c:v>
                </c:pt>
                <c:pt idx="2926">
                  <c:v>0</c:v>
                </c:pt>
                <c:pt idx="2927">
                  <c:v>0</c:v>
                </c:pt>
                <c:pt idx="2928">
                  <c:v>0</c:v>
                </c:pt>
                <c:pt idx="2929">
                  <c:v>0</c:v>
                </c:pt>
                <c:pt idx="2930">
                  <c:v>0</c:v>
                </c:pt>
                <c:pt idx="2931">
                  <c:v>0</c:v>
                </c:pt>
                <c:pt idx="2932">
                  <c:v>0</c:v>
                </c:pt>
                <c:pt idx="2933">
                  <c:v>0</c:v>
                </c:pt>
                <c:pt idx="2934">
                  <c:v>0</c:v>
                </c:pt>
                <c:pt idx="2935">
                  <c:v>0</c:v>
                </c:pt>
                <c:pt idx="2936">
                  <c:v>0</c:v>
                </c:pt>
                <c:pt idx="2937">
                  <c:v>0</c:v>
                </c:pt>
                <c:pt idx="2938">
                  <c:v>0</c:v>
                </c:pt>
                <c:pt idx="2939">
                  <c:v>0</c:v>
                </c:pt>
                <c:pt idx="2940">
                  <c:v>0</c:v>
                </c:pt>
                <c:pt idx="2941">
                  <c:v>0</c:v>
                </c:pt>
                <c:pt idx="2942">
                  <c:v>0</c:v>
                </c:pt>
                <c:pt idx="2943">
                  <c:v>0</c:v>
                </c:pt>
                <c:pt idx="2944">
                  <c:v>0</c:v>
                </c:pt>
                <c:pt idx="2945">
                  <c:v>0</c:v>
                </c:pt>
                <c:pt idx="2946">
                  <c:v>0</c:v>
                </c:pt>
                <c:pt idx="2947">
                  <c:v>0</c:v>
                </c:pt>
                <c:pt idx="2948">
                  <c:v>0</c:v>
                </c:pt>
                <c:pt idx="2949">
                  <c:v>0</c:v>
                </c:pt>
                <c:pt idx="2950">
                  <c:v>0</c:v>
                </c:pt>
                <c:pt idx="2951">
                  <c:v>0</c:v>
                </c:pt>
                <c:pt idx="2952">
                  <c:v>0</c:v>
                </c:pt>
                <c:pt idx="2953">
                  <c:v>0</c:v>
                </c:pt>
                <c:pt idx="2954">
                  <c:v>0</c:v>
                </c:pt>
                <c:pt idx="2955">
                  <c:v>0</c:v>
                </c:pt>
                <c:pt idx="2956">
                  <c:v>0</c:v>
                </c:pt>
                <c:pt idx="2957">
                  <c:v>0</c:v>
                </c:pt>
                <c:pt idx="2958">
                  <c:v>0</c:v>
                </c:pt>
                <c:pt idx="2959">
                  <c:v>0</c:v>
                </c:pt>
                <c:pt idx="2960">
                  <c:v>0</c:v>
                </c:pt>
                <c:pt idx="2961">
                  <c:v>0</c:v>
                </c:pt>
                <c:pt idx="2962">
                  <c:v>0</c:v>
                </c:pt>
                <c:pt idx="2963">
                  <c:v>0</c:v>
                </c:pt>
                <c:pt idx="2964">
                  <c:v>0</c:v>
                </c:pt>
                <c:pt idx="2965">
                  <c:v>0</c:v>
                </c:pt>
                <c:pt idx="2966">
                  <c:v>0</c:v>
                </c:pt>
                <c:pt idx="2967">
                  <c:v>0</c:v>
                </c:pt>
                <c:pt idx="2968">
                  <c:v>0</c:v>
                </c:pt>
                <c:pt idx="2969">
                  <c:v>0</c:v>
                </c:pt>
                <c:pt idx="2970">
                  <c:v>0</c:v>
                </c:pt>
                <c:pt idx="2971">
                  <c:v>0</c:v>
                </c:pt>
                <c:pt idx="2972">
                  <c:v>0</c:v>
                </c:pt>
                <c:pt idx="2973">
                  <c:v>0</c:v>
                </c:pt>
                <c:pt idx="2974">
                  <c:v>0</c:v>
                </c:pt>
                <c:pt idx="2975">
                  <c:v>0</c:v>
                </c:pt>
                <c:pt idx="2976">
                  <c:v>0</c:v>
                </c:pt>
                <c:pt idx="2977">
                  <c:v>0</c:v>
                </c:pt>
                <c:pt idx="2978">
                  <c:v>0</c:v>
                </c:pt>
                <c:pt idx="2979">
                  <c:v>0</c:v>
                </c:pt>
                <c:pt idx="2980">
                  <c:v>0</c:v>
                </c:pt>
                <c:pt idx="2981">
                  <c:v>0</c:v>
                </c:pt>
                <c:pt idx="2982">
                  <c:v>0</c:v>
                </c:pt>
                <c:pt idx="2983">
                  <c:v>0</c:v>
                </c:pt>
                <c:pt idx="2984">
                  <c:v>0</c:v>
                </c:pt>
                <c:pt idx="2985">
                  <c:v>0</c:v>
                </c:pt>
                <c:pt idx="2986">
                  <c:v>0</c:v>
                </c:pt>
                <c:pt idx="2987">
                  <c:v>0</c:v>
                </c:pt>
                <c:pt idx="2988">
                  <c:v>0</c:v>
                </c:pt>
                <c:pt idx="2989">
                  <c:v>0</c:v>
                </c:pt>
                <c:pt idx="2990">
                  <c:v>0</c:v>
                </c:pt>
                <c:pt idx="2991">
                  <c:v>0</c:v>
                </c:pt>
                <c:pt idx="2992">
                  <c:v>0</c:v>
                </c:pt>
                <c:pt idx="2993">
                  <c:v>0</c:v>
                </c:pt>
                <c:pt idx="2994">
                  <c:v>0</c:v>
                </c:pt>
                <c:pt idx="2995">
                  <c:v>0</c:v>
                </c:pt>
                <c:pt idx="2996">
                  <c:v>0</c:v>
                </c:pt>
                <c:pt idx="2997">
                  <c:v>0</c:v>
                </c:pt>
                <c:pt idx="2998">
                  <c:v>0</c:v>
                </c:pt>
                <c:pt idx="2999">
                  <c:v>0</c:v>
                </c:pt>
                <c:pt idx="3000">
                  <c:v>0</c:v>
                </c:pt>
                <c:pt idx="3001">
                  <c:v>0</c:v>
                </c:pt>
                <c:pt idx="3002">
                  <c:v>0</c:v>
                </c:pt>
                <c:pt idx="3003">
                  <c:v>0</c:v>
                </c:pt>
                <c:pt idx="3004">
                  <c:v>0</c:v>
                </c:pt>
                <c:pt idx="3005">
                  <c:v>0</c:v>
                </c:pt>
                <c:pt idx="3006">
                  <c:v>0</c:v>
                </c:pt>
                <c:pt idx="3007">
                  <c:v>0</c:v>
                </c:pt>
                <c:pt idx="3008">
                  <c:v>0</c:v>
                </c:pt>
                <c:pt idx="3009">
                  <c:v>0</c:v>
                </c:pt>
                <c:pt idx="3010">
                  <c:v>0</c:v>
                </c:pt>
              </c:numCache>
            </c:numRef>
          </c:val>
          <c:extLst>
            <c:ext xmlns:c16="http://schemas.microsoft.com/office/drawing/2014/chart" uri="{C3380CC4-5D6E-409C-BE32-E72D297353CC}">
              <c16:uniqueId val="{00000000-5B12-47C5-91BB-48019B6A07A3}"/>
            </c:ext>
          </c:extLst>
        </c:ser>
        <c:dLbls>
          <c:showLegendKey val="0"/>
          <c:showVal val="0"/>
          <c:showCatName val="0"/>
          <c:showSerName val="0"/>
          <c:showPercent val="0"/>
          <c:showBubbleSize val="0"/>
        </c:dLbls>
        <c:axId val="1680413391"/>
        <c:axId val="2004970943"/>
      </c:areaChart>
      <c:lineChart>
        <c:grouping val="standard"/>
        <c:varyColors val="0"/>
        <c:ser>
          <c:idx val="0"/>
          <c:order val="0"/>
          <c:spPr>
            <a:ln w="38100" cap="rnd">
              <a:solidFill>
                <a:schemeClr val="bg2"/>
              </a:solidFill>
              <a:round/>
            </a:ln>
            <a:effectLst/>
          </c:spPr>
          <c:marker>
            <c:symbol val="none"/>
          </c:marker>
          <c:cat>
            <c:numRef>
              <c:f>Sheet1!$K$8:$K$3020</c:f>
              <c:numCache>
                <c:formatCode>m/d/yyyy</c:formatCode>
                <c:ptCount val="3013"/>
                <c:pt idx="0">
                  <c:v>22651</c:v>
                </c:pt>
                <c:pt idx="1">
                  <c:v>22658</c:v>
                </c:pt>
                <c:pt idx="2">
                  <c:v>22665</c:v>
                </c:pt>
                <c:pt idx="3">
                  <c:v>22672</c:v>
                </c:pt>
                <c:pt idx="4">
                  <c:v>22679</c:v>
                </c:pt>
                <c:pt idx="5">
                  <c:v>22686</c:v>
                </c:pt>
                <c:pt idx="6">
                  <c:v>22693</c:v>
                </c:pt>
                <c:pt idx="7">
                  <c:v>22700</c:v>
                </c:pt>
                <c:pt idx="8">
                  <c:v>22707</c:v>
                </c:pt>
                <c:pt idx="9">
                  <c:v>22714</c:v>
                </c:pt>
                <c:pt idx="10">
                  <c:v>22721</c:v>
                </c:pt>
                <c:pt idx="11">
                  <c:v>22728</c:v>
                </c:pt>
                <c:pt idx="12">
                  <c:v>22735</c:v>
                </c:pt>
                <c:pt idx="13">
                  <c:v>22742</c:v>
                </c:pt>
                <c:pt idx="14">
                  <c:v>22749</c:v>
                </c:pt>
                <c:pt idx="15">
                  <c:v>22756</c:v>
                </c:pt>
                <c:pt idx="16">
                  <c:v>22763</c:v>
                </c:pt>
                <c:pt idx="17">
                  <c:v>22770</c:v>
                </c:pt>
                <c:pt idx="18">
                  <c:v>22777</c:v>
                </c:pt>
                <c:pt idx="19">
                  <c:v>22784</c:v>
                </c:pt>
                <c:pt idx="20">
                  <c:v>22791</c:v>
                </c:pt>
                <c:pt idx="21">
                  <c:v>22798</c:v>
                </c:pt>
                <c:pt idx="22">
                  <c:v>22805</c:v>
                </c:pt>
                <c:pt idx="23">
                  <c:v>22812</c:v>
                </c:pt>
                <c:pt idx="24">
                  <c:v>22819</c:v>
                </c:pt>
                <c:pt idx="25">
                  <c:v>22826</c:v>
                </c:pt>
                <c:pt idx="26">
                  <c:v>22833</c:v>
                </c:pt>
                <c:pt idx="27">
                  <c:v>22840</c:v>
                </c:pt>
                <c:pt idx="28">
                  <c:v>22847</c:v>
                </c:pt>
                <c:pt idx="29">
                  <c:v>22854</c:v>
                </c:pt>
                <c:pt idx="30">
                  <c:v>22861</c:v>
                </c:pt>
                <c:pt idx="31">
                  <c:v>22868</c:v>
                </c:pt>
                <c:pt idx="32">
                  <c:v>22875</c:v>
                </c:pt>
                <c:pt idx="33">
                  <c:v>22882</c:v>
                </c:pt>
                <c:pt idx="34">
                  <c:v>22889</c:v>
                </c:pt>
                <c:pt idx="35">
                  <c:v>22896</c:v>
                </c:pt>
                <c:pt idx="36">
                  <c:v>22903</c:v>
                </c:pt>
                <c:pt idx="37">
                  <c:v>22910</c:v>
                </c:pt>
                <c:pt idx="38">
                  <c:v>22917</c:v>
                </c:pt>
                <c:pt idx="39">
                  <c:v>22924</c:v>
                </c:pt>
                <c:pt idx="40">
                  <c:v>22931</c:v>
                </c:pt>
                <c:pt idx="41">
                  <c:v>22938</c:v>
                </c:pt>
                <c:pt idx="42">
                  <c:v>22945</c:v>
                </c:pt>
                <c:pt idx="43">
                  <c:v>22952</c:v>
                </c:pt>
                <c:pt idx="44">
                  <c:v>22959</c:v>
                </c:pt>
                <c:pt idx="45">
                  <c:v>22966</c:v>
                </c:pt>
                <c:pt idx="46">
                  <c:v>22973</c:v>
                </c:pt>
                <c:pt idx="47">
                  <c:v>22980</c:v>
                </c:pt>
                <c:pt idx="48">
                  <c:v>22987</c:v>
                </c:pt>
                <c:pt idx="49">
                  <c:v>22994</c:v>
                </c:pt>
                <c:pt idx="50">
                  <c:v>23001</c:v>
                </c:pt>
                <c:pt idx="51">
                  <c:v>23008</c:v>
                </c:pt>
                <c:pt idx="52">
                  <c:v>23015</c:v>
                </c:pt>
                <c:pt idx="53">
                  <c:v>23022</c:v>
                </c:pt>
                <c:pt idx="54">
                  <c:v>23029</c:v>
                </c:pt>
                <c:pt idx="55">
                  <c:v>23036</c:v>
                </c:pt>
                <c:pt idx="56">
                  <c:v>23043</c:v>
                </c:pt>
                <c:pt idx="57">
                  <c:v>23050</c:v>
                </c:pt>
                <c:pt idx="58">
                  <c:v>23057</c:v>
                </c:pt>
                <c:pt idx="59">
                  <c:v>23064</c:v>
                </c:pt>
                <c:pt idx="60">
                  <c:v>23071</c:v>
                </c:pt>
                <c:pt idx="61">
                  <c:v>23078</c:v>
                </c:pt>
                <c:pt idx="62">
                  <c:v>23085</c:v>
                </c:pt>
                <c:pt idx="63">
                  <c:v>23092</c:v>
                </c:pt>
                <c:pt idx="64">
                  <c:v>23099</c:v>
                </c:pt>
                <c:pt idx="65">
                  <c:v>23106</c:v>
                </c:pt>
                <c:pt idx="66">
                  <c:v>23113</c:v>
                </c:pt>
                <c:pt idx="67">
                  <c:v>23120</c:v>
                </c:pt>
                <c:pt idx="68">
                  <c:v>23127</c:v>
                </c:pt>
                <c:pt idx="69">
                  <c:v>23134</c:v>
                </c:pt>
                <c:pt idx="70">
                  <c:v>23141</c:v>
                </c:pt>
                <c:pt idx="71">
                  <c:v>23148</c:v>
                </c:pt>
                <c:pt idx="72">
                  <c:v>23155</c:v>
                </c:pt>
                <c:pt idx="73">
                  <c:v>23162</c:v>
                </c:pt>
                <c:pt idx="74">
                  <c:v>23169</c:v>
                </c:pt>
                <c:pt idx="75">
                  <c:v>23176</c:v>
                </c:pt>
                <c:pt idx="76">
                  <c:v>23183</c:v>
                </c:pt>
                <c:pt idx="77">
                  <c:v>23190</c:v>
                </c:pt>
                <c:pt idx="78">
                  <c:v>23197</c:v>
                </c:pt>
                <c:pt idx="79">
                  <c:v>23204</c:v>
                </c:pt>
                <c:pt idx="80">
                  <c:v>23211</c:v>
                </c:pt>
                <c:pt idx="81">
                  <c:v>23218</c:v>
                </c:pt>
                <c:pt idx="82">
                  <c:v>23225</c:v>
                </c:pt>
                <c:pt idx="83">
                  <c:v>23232</c:v>
                </c:pt>
                <c:pt idx="84">
                  <c:v>23239</c:v>
                </c:pt>
                <c:pt idx="85">
                  <c:v>23246</c:v>
                </c:pt>
                <c:pt idx="86">
                  <c:v>23253</c:v>
                </c:pt>
                <c:pt idx="87">
                  <c:v>23260</c:v>
                </c:pt>
                <c:pt idx="88">
                  <c:v>23267</c:v>
                </c:pt>
                <c:pt idx="89">
                  <c:v>23274</c:v>
                </c:pt>
                <c:pt idx="90">
                  <c:v>23281</c:v>
                </c:pt>
                <c:pt idx="91">
                  <c:v>23288</c:v>
                </c:pt>
                <c:pt idx="92">
                  <c:v>23295</c:v>
                </c:pt>
                <c:pt idx="93">
                  <c:v>23302</c:v>
                </c:pt>
                <c:pt idx="94">
                  <c:v>23309</c:v>
                </c:pt>
                <c:pt idx="95">
                  <c:v>23316</c:v>
                </c:pt>
                <c:pt idx="96">
                  <c:v>23323</c:v>
                </c:pt>
                <c:pt idx="97">
                  <c:v>23330</c:v>
                </c:pt>
                <c:pt idx="98">
                  <c:v>23337</c:v>
                </c:pt>
                <c:pt idx="99">
                  <c:v>23344</c:v>
                </c:pt>
                <c:pt idx="100">
                  <c:v>23351</c:v>
                </c:pt>
                <c:pt idx="101">
                  <c:v>23358</c:v>
                </c:pt>
                <c:pt idx="102">
                  <c:v>23365</c:v>
                </c:pt>
                <c:pt idx="103">
                  <c:v>23372</c:v>
                </c:pt>
                <c:pt idx="104">
                  <c:v>23379</c:v>
                </c:pt>
                <c:pt idx="105">
                  <c:v>23386</c:v>
                </c:pt>
                <c:pt idx="106">
                  <c:v>23393</c:v>
                </c:pt>
                <c:pt idx="107">
                  <c:v>23400</c:v>
                </c:pt>
                <c:pt idx="108">
                  <c:v>23407</c:v>
                </c:pt>
                <c:pt idx="109">
                  <c:v>23414</c:v>
                </c:pt>
                <c:pt idx="110">
                  <c:v>23421</c:v>
                </c:pt>
                <c:pt idx="111">
                  <c:v>23428</c:v>
                </c:pt>
                <c:pt idx="112">
                  <c:v>23435</c:v>
                </c:pt>
                <c:pt idx="113">
                  <c:v>23442</c:v>
                </c:pt>
                <c:pt idx="114">
                  <c:v>23449</c:v>
                </c:pt>
                <c:pt idx="115">
                  <c:v>23456</c:v>
                </c:pt>
                <c:pt idx="116">
                  <c:v>23463</c:v>
                </c:pt>
                <c:pt idx="117">
                  <c:v>23470</c:v>
                </c:pt>
                <c:pt idx="118">
                  <c:v>23477</c:v>
                </c:pt>
                <c:pt idx="119">
                  <c:v>23484</c:v>
                </c:pt>
                <c:pt idx="120">
                  <c:v>23491</c:v>
                </c:pt>
                <c:pt idx="121">
                  <c:v>23498</c:v>
                </c:pt>
                <c:pt idx="122">
                  <c:v>23505</c:v>
                </c:pt>
                <c:pt idx="123">
                  <c:v>23512</c:v>
                </c:pt>
                <c:pt idx="124">
                  <c:v>23519</c:v>
                </c:pt>
                <c:pt idx="125">
                  <c:v>23526</c:v>
                </c:pt>
                <c:pt idx="126">
                  <c:v>23533</c:v>
                </c:pt>
                <c:pt idx="127">
                  <c:v>23540</c:v>
                </c:pt>
                <c:pt idx="128">
                  <c:v>23547</c:v>
                </c:pt>
                <c:pt idx="129">
                  <c:v>23554</c:v>
                </c:pt>
                <c:pt idx="130">
                  <c:v>23561</c:v>
                </c:pt>
                <c:pt idx="131">
                  <c:v>23568</c:v>
                </c:pt>
                <c:pt idx="132">
                  <c:v>23575</c:v>
                </c:pt>
                <c:pt idx="133">
                  <c:v>23582</c:v>
                </c:pt>
                <c:pt idx="134">
                  <c:v>23589</c:v>
                </c:pt>
                <c:pt idx="135">
                  <c:v>23596</c:v>
                </c:pt>
                <c:pt idx="136">
                  <c:v>23603</c:v>
                </c:pt>
                <c:pt idx="137">
                  <c:v>23610</c:v>
                </c:pt>
                <c:pt idx="138">
                  <c:v>23617</c:v>
                </c:pt>
                <c:pt idx="139">
                  <c:v>23624</c:v>
                </c:pt>
                <c:pt idx="140">
                  <c:v>23631</c:v>
                </c:pt>
                <c:pt idx="141">
                  <c:v>23638</c:v>
                </c:pt>
                <c:pt idx="142">
                  <c:v>23645</c:v>
                </c:pt>
                <c:pt idx="143">
                  <c:v>23652</c:v>
                </c:pt>
                <c:pt idx="144">
                  <c:v>23659</c:v>
                </c:pt>
                <c:pt idx="145">
                  <c:v>23666</c:v>
                </c:pt>
                <c:pt idx="146">
                  <c:v>23673</c:v>
                </c:pt>
                <c:pt idx="147">
                  <c:v>23680</c:v>
                </c:pt>
                <c:pt idx="148">
                  <c:v>23687</c:v>
                </c:pt>
                <c:pt idx="149">
                  <c:v>23694</c:v>
                </c:pt>
                <c:pt idx="150">
                  <c:v>23701</c:v>
                </c:pt>
                <c:pt idx="151">
                  <c:v>23708</c:v>
                </c:pt>
                <c:pt idx="152">
                  <c:v>23715</c:v>
                </c:pt>
                <c:pt idx="153">
                  <c:v>23722</c:v>
                </c:pt>
                <c:pt idx="154">
                  <c:v>23729</c:v>
                </c:pt>
                <c:pt idx="155">
                  <c:v>23736</c:v>
                </c:pt>
                <c:pt idx="156">
                  <c:v>23743</c:v>
                </c:pt>
                <c:pt idx="157">
                  <c:v>23750</c:v>
                </c:pt>
                <c:pt idx="158">
                  <c:v>23757</c:v>
                </c:pt>
                <c:pt idx="159">
                  <c:v>23764</c:v>
                </c:pt>
                <c:pt idx="160">
                  <c:v>23771</c:v>
                </c:pt>
                <c:pt idx="161">
                  <c:v>23778</c:v>
                </c:pt>
                <c:pt idx="162">
                  <c:v>23785</c:v>
                </c:pt>
                <c:pt idx="163">
                  <c:v>23792</c:v>
                </c:pt>
                <c:pt idx="164">
                  <c:v>23799</c:v>
                </c:pt>
                <c:pt idx="165">
                  <c:v>23806</c:v>
                </c:pt>
                <c:pt idx="166">
                  <c:v>23813</c:v>
                </c:pt>
                <c:pt idx="167">
                  <c:v>23820</c:v>
                </c:pt>
                <c:pt idx="168">
                  <c:v>23827</c:v>
                </c:pt>
                <c:pt idx="169">
                  <c:v>23834</c:v>
                </c:pt>
                <c:pt idx="170">
                  <c:v>23841</c:v>
                </c:pt>
                <c:pt idx="171">
                  <c:v>23848</c:v>
                </c:pt>
                <c:pt idx="172">
                  <c:v>23855</c:v>
                </c:pt>
                <c:pt idx="173">
                  <c:v>23862</c:v>
                </c:pt>
                <c:pt idx="174">
                  <c:v>23869</c:v>
                </c:pt>
                <c:pt idx="175">
                  <c:v>23876</c:v>
                </c:pt>
                <c:pt idx="176">
                  <c:v>23883</c:v>
                </c:pt>
                <c:pt idx="177">
                  <c:v>23890</c:v>
                </c:pt>
                <c:pt idx="178">
                  <c:v>23897</c:v>
                </c:pt>
                <c:pt idx="179">
                  <c:v>23904</c:v>
                </c:pt>
                <c:pt idx="180">
                  <c:v>23911</c:v>
                </c:pt>
                <c:pt idx="181">
                  <c:v>23918</c:v>
                </c:pt>
                <c:pt idx="182">
                  <c:v>23925</c:v>
                </c:pt>
                <c:pt idx="183">
                  <c:v>23932</c:v>
                </c:pt>
                <c:pt idx="184">
                  <c:v>23939</c:v>
                </c:pt>
                <c:pt idx="185">
                  <c:v>23946</c:v>
                </c:pt>
                <c:pt idx="186">
                  <c:v>23953</c:v>
                </c:pt>
                <c:pt idx="187">
                  <c:v>23960</c:v>
                </c:pt>
                <c:pt idx="188">
                  <c:v>23967</c:v>
                </c:pt>
                <c:pt idx="189">
                  <c:v>23974</c:v>
                </c:pt>
                <c:pt idx="190">
                  <c:v>23981</c:v>
                </c:pt>
                <c:pt idx="191">
                  <c:v>23988</c:v>
                </c:pt>
                <c:pt idx="192">
                  <c:v>23995</c:v>
                </c:pt>
                <c:pt idx="193">
                  <c:v>24002</c:v>
                </c:pt>
                <c:pt idx="194">
                  <c:v>24009</c:v>
                </c:pt>
                <c:pt idx="195">
                  <c:v>24016</c:v>
                </c:pt>
                <c:pt idx="196">
                  <c:v>24023</c:v>
                </c:pt>
                <c:pt idx="197">
                  <c:v>24030</c:v>
                </c:pt>
                <c:pt idx="198">
                  <c:v>24037</c:v>
                </c:pt>
                <c:pt idx="199">
                  <c:v>24044</c:v>
                </c:pt>
                <c:pt idx="200">
                  <c:v>24051</c:v>
                </c:pt>
                <c:pt idx="201">
                  <c:v>24058</c:v>
                </c:pt>
                <c:pt idx="202">
                  <c:v>24065</c:v>
                </c:pt>
                <c:pt idx="203">
                  <c:v>24072</c:v>
                </c:pt>
                <c:pt idx="204">
                  <c:v>24079</c:v>
                </c:pt>
                <c:pt idx="205">
                  <c:v>24086</c:v>
                </c:pt>
                <c:pt idx="206">
                  <c:v>24093</c:v>
                </c:pt>
                <c:pt idx="207">
                  <c:v>24100</c:v>
                </c:pt>
                <c:pt idx="208">
                  <c:v>24107</c:v>
                </c:pt>
                <c:pt idx="209">
                  <c:v>24114</c:v>
                </c:pt>
                <c:pt idx="210">
                  <c:v>24121</c:v>
                </c:pt>
                <c:pt idx="211">
                  <c:v>24128</c:v>
                </c:pt>
                <c:pt idx="212">
                  <c:v>24135</c:v>
                </c:pt>
                <c:pt idx="213">
                  <c:v>24142</c:v>
                </c:pt>
                <c:pt idx="214">
                  <c:v>24149</c:v>
                </c:pt>
                <c:pt idx="215">
                  <c:v>24156</c:v>
                </c:pt>
                <c:pt idx="216">
                  <c:v>24163</c:v>
                </c:pt>
                <c:pt idx="217">
                  <c:v>24170</c:v>
                </c:pt>
                <c:pt idx="218">
                  <c:v>24177</c:v>
                </c:pt>
                <c:pt idx="219">
                  <c:v>24184</c:v>
                </c:pt>
                <c:pt idx="220">
                  <c:v>24191</c:v>
                </c:pt>
                <c:pt idx="221">
                  <c:v>24198</c:v>
                </c:pt>
                <c:pt idx="222">
                  <c:v>24205</c:v>
                </c:pt>
                <c:pt idx="223">
                  <c:v>24212</c:v>
                </c:pt>
                <c:pt idx="224">
                  <c:v>24219</c:v>
                </c:pt>
                <c:pt idx="225">
                  <c:v>24226</c:v>
                </c:pt>
                <c:pt idx="226">
                  <c:v>24233</c:v>
                </c:pt>
                <c:pt idx="227">
                  <c:v>24240</c:v>
                </c:pt>
                <c:pt idx="228">
                  <c:v>24247</c:v>
                </c:pt>
                <c:pt idx="229">
                  <c:v>24254</c:v>
                </c:pt>
                <c:pt idx="230">
                  <c:v>24261</c:v>
                </c:pt>
                <c:pt idx="231">
                  <c:v>24268</c:v>
                </c:pt>
                <c:pt idx="232">
                  <c:v>24275</c:v>
                </c:pt>
                <c:pt idx="233">
                  <c:v>24282</c:v>
                </c:pt>
                <c:pt idx="234">
                  <c:v>24289</c:v>
                </c:pt>
                <c:pt idx="235">
                  <c:v>24296</c:v>
                </c:pt>
                <c:pt idx="236">
                  <c:v>24303</c:v>
                </c:pt>
                <c:pt idx="237">
                  <c:v>24310</c:v>
                </c:pt>
                <c:pt idx="238">
                  <c:v>24317</c:v>
                </c:pt>
                <c:pt idx="239">
                  <c:v>24324</c:v>
                </c:pt>
                <c:pt idx="240">
                  <c:v>24331</c:v>
                </c:pt>
                <c:pt idx="241">
                  <c:v>24338</c:v>
                </c:pt>
                <c:pt idx="242">
                  <c:v>24345</c:v>
                </c:pt>
                <c:pt idx="243">
                  <c:v>24352</c:v>
                </c:pt>
                <c:pt idx="244">
                  <c:v>24359</c:v>
                </c:pt>
                <c:pt idx="245">
                  <c:v>24366</c:v>
                </c:pt>
                <c:pt idx="246">
                  <c:v>24373</c:v>
                </c:pt>
                <c:pt idx="247">
                  <c:v>24380</c:v>
                </c:pt>
                <c:pt idx="248">
                  <c:v>24387</c:v>
                </c:pt>
                <c:pt idx="249">
                  <c:v>24394</c:v>
                </c:pt>
                <c:pt idx="250">
                  <c:v>24401</c:v>
                </c:pt>
                <c:pt idx="251">
                  <c:v>24408</c:v>
                </c:pt>
                <c:pt idx="252">
                  <c:v>24415</c:v>
                </c:pt>
                <c:pt idx="253">
                  <c:v>24422</c:v>
                </c:pt>
                <c:pt idx="254">
                  <c:v>24429</c:v>
                </c:pt>
                <c:pt idx="255">
                  <c:v>24436</c:v>
                </c:pt>
                <c:pt idx="256">
                  <c:v>24443</c:v>
                </c:pt>
                <c:pt idx="257">
                  <c:v>24450</c:v>
                </c:pt>
                <c:pt idx="258">
                  <c:v>24457</c:v>
                </c:pt>
                <c:pt idx="259">
                  <c:v>24464</c:v>
                </c:pt>
                <c:pt idx="260">
                  <c:v>24471</c:v>
                </c:pt>
                <c:pt idx="261">
                  <c:v>24478</c:v>
                </c:pt>
                <c:pt idx="262">
                  <c:v>24485</c:v>
                </c:pt>
                <c:pt idx="263">
                  <c:v>24492</c:v>
                </c:pt>
                <c:pt idx="264">
                  <c:v>24499</c:v>
                </c:pt>
                <c:pt idx="265">
                  <c:v>24506</c:v>
                </c:pt>
                <c:pt idx="266">
                  <c:v>24513</c:v>
                </c:pt>
                <c:pt idx="267">
                  <c:v>24520</c:v>
                </c:pt>
                <c:pt idx="268">
                  <c:v>24527</c:v>
                </c:pt>
                <c:pt idx="269">
                  <c:v>24534</c:v>
                </c:pt>
                <c:pt idx="270">
                  <c:v>24541</c:v>
                </c:pt>
                <c:pt idx="271">
                  <c:v>24548</c:v>
                </c:pt>
                <c:pt idx="272">
                  <c:v>24555</c:v>
                </c:pt>
                <c:pt idx="273">
                  <c:v>24562</c:v>
                </c:pt>
                <c:pt idx="274">
                  <c:v>24569</c:v>
                </c:pt>
                <c:pt idx="275">
                  <c:v>24576</c:v>
                </c:pt>
                <c:pt idx="276">
                  <c:v>24583</c:v>
                </c:pt>
                <c:pt idx="277">
                  <c:v>24590</c:v>
                </c:pt>
                <c:pt idx="278">
                  <c:v>24597</c:v>
                </c:pt>
                <c:pt idx="279">
                  <c:v>24604</c:v>
                </c:pt>
                <c:pt idx="280">
                  <c:v>24611</c:v>
                </c:pt>
                <c:pt idx="281">
                  <c:v>24618</c:v>
                </c:pt>
                <c:pt idx="282">
                  <c:v>24625</c:v>
                </c:pt>
                <c:pt idx="283">
                  <c:v>24632</c:v>
                </c:pt>
                <c:pt idx="284">
                  <c:v>24639</c:v>
                </c:pt>
                <c:pt idx="285">
                  <c:v>24646</c:v>
                </c:pt>
                <c:pt idx="286">
                  <c:v>24653</c:v>
                </c:pt>
                <c:pt idx="287">
                  <c:v>24660</c:v>
                </c:pt>
                <c:pt idx="288">
                  <c:v>24667</c:v>
                </c:pt>
                <c:pt idx="289">
                  <c:v>24674</c:v>
                </c:pt>
                <c:pt idx="290">
                  <c:v>24681</c:v>
                </c:pt>
                <c:pt idx="291">
                  <c:v>24688</c:v>
                </c:pt>
                <c:pt idx="292">
                  <c:v>24695</c:v>
                </c:pt>
                <c:pt idx="293">
                  <c:v>24702</c:v>
                </c:pt>
                <c:pt idx="294">
                  <c:v>24709</c:v>
                </c:pt>
                <c:pt idx="295">
                  <c:v>24716</c:v>
                </c:pt>
                <c:pt idx="296">
                  <c:v>24723</c:v>
                </c:pt>
                <c:pt idx="297">
                  <c:v>24730</c:v>
                </c:pt>
                <c:pt idx="298">
                  <c:v>24737</c:v>
                </c:pt>
                <c:pt idx="299">
                  <c:v>24744</c:v>
                </c:pt>
                <c:pt idx="300">
                  <c:v>24751</c:v>
                </c:pt>
                <c:pt idx="301">
                  <c:v>24758</c:v>
                </c:pt>
                <c:pt idx="302">
                  <c:v>24765</c:v>
                </c:pt>
                <c:pt idx="303">
                  <c:v>24772</c:v>
                </c:pt>
                <c:pt idx="304">
                  <c:v>24779</c:v>
                </c:pt>
                <c:pt idx="305">
                  <c:v>24786</c:v>
                </c:pt>
                <c:pt idx="306">
                  <c:v>24793</c:v>
                </c:pt>
                <c:pt idx="307">
                  <c:v>24800</c:v>
                </c:pt>
                <c:pt idx="308">
                  <c:v>24807</c:v>
                </c:pt>
                <c:pt idx="309">
                  <c:v>24814</c:v>
                </c:pt>
                <c:pt idx="310">
                  <c:v>24821</c:v>
                </c:pt>
                <c:pt idx="311">
                  <c:v>24828</c:v>
                </c:pt>
                <c:pt idx="312">
                  <c:v>24835</c:v>
                </c:pt>
                <c:pt idx="313">
                  <c:v>24842</c:v>
                </c:pt>
                <c:pt idx="314">
                  <c:v>24849</c:v>
                </c:pt>
                <c:pt idx="315">
                  <c:v>24856</c:v>
                </c:pt>
                <c:pt idx="316">
                  <c:v>24863</c:v>
                </c:pt>
                <c:pt idx="317">
                  <c:v>24870</c:v>
                </c:pt>
                <c:pt idx="318">
                  <c:v>24877</c:v>
                </c:pt>
                <c:pt idx="319">
                  <c:v>24884</c:v>
                </c:pt>
                <c:pt idx="320">
                  <c:v>24891</c:v>
                </c:pt>
                <c:pt idx="321">
                  <c:v>24898</c:v>
                </c:pt>
                <c:pt idx="322">
                  <c:v>24905</c:v>
                </c:pt>
                <c:pt idx="323">
                  <c:v>24912</c:v>
                </c:pt>
                <c:pt idx="324">
                  <c:v>24919</c:v>
                </c:pt>
                <c:pt idx="325">
                  <c:v>24926</c:v>
                </c:pt>
                <c:pt idx="326">
                  <c:v>24933</c:v>
                </c:pt>
                <c:pt idx="327">
                  <c:v>24940</c:v>
                </c:pt>
                <c:pt idx="328">
                  <c:v>24947</c:v>
                </c:pt>
                <c:pt idx="329">
                  <c:v>24954</c:v>
                </c:pt>
                <c:pt idx="330">
                  <c:v>24961</c:v>
                </c:pt>
                <c:pt idx="331">
                  <c:v>24968</c:v>
                </c:pt>
                <c:pt idx="332">
                  <c:v>24975</c:v>
                </c:pt>
                <c:pt idx="333">
                  <c:v>24982</c:v>
                </c:pt>
                <c:pt idx="334">
                  <c:v>24989</c:v>
                </c:pt>
                <c:pt idx="335">
                  <c:v>24996</c:v>
                </c:pt>
                <c:pt idx="336">
                  <c:v>25003</c:v>
                </c:pt>
                <c:pt idx="337">
                  <c:v>25010</c:v>
                </c:pt>
                <c:pt idx="338">
                  <c:v>25017</c:v>
                </c:pt>
                <c:pt idx="339">
                  <c:v>25024</c:v>
                </c:pt>
                <c:pt idx="340">
                  <c:v>25031</c:v>
                </c:pt>
                <c:pt idx="341">
                  <c:v>25038</c:v>
                </c:pt>
                <c:pt idx="342">
                  <c:v>25045</c:v>
                </c:pt>
                <c:pt idx="343">
                  <c:v>25052</c:v>
                </c:pt>
                <c:pt idx="344">
                  <c:v>25059</c:v>
                </c:pt>
                <c:pt idx="345">
                  <c:v>25066</c:v>
                </c:pt>
                <c:pt idx="346">
                  <c:v>25073</c:v>
                </c:pt>
                <c:pt idx="347">
                  <c:v>25080</c:v>
                </c:pt>
                <c:pt idx="348">
                  <c:v>25087</c:v>
                </c:pt>
                <c:pt idx="349">
                  <c:v>25094</c:v>
                </c:pt>
                <c:pt idx="350">
                  <c:v>25101</c:v>
                </c:pt>
                <c:pt idx="351">
                  <c:v>25108</c:v>
                </c:pt>
                <c:pt idx="352">
                  <c:v>25115</c:v>
                </c:pt>
                <c:pt idx="353">
                  <c:v>25122</c:v>
                </c:pt>
                <c:pt idx="354">
                  <c:v>25129</c:v>
                </c:pt>
                <c:pt idx="355">
                  <c:v>25136</c:v>
                </c:pt>
                <c:pt idx="356">
                  <c:v>25143</c:v>
                </c:pt>
                <c:pt idx="357">
                  <c:v>25150</c:v>
                </c:pt>
                <c:pt idx="358">
                  <c:v>25157</c:v>
                </c:pt>
                <c:pt idx="359">
                  <c:v>25164</c:v>
                </c:pt>
                <c:pt idx="360">
                  <c:v>25171</c:v>
                </c:pt>
                <c:pt idx="361">
                  <c:v>25178</c:v>
                </c:pt>
                <c:pt idx="362">
                  <c:v>25185</c:v>
                </c:pt>
                <c:pt idx="363">
                  <c:v>25192</c:v>
                </c:pt>
                <c:pt idx="364">
                  <c:v>25199</c:v>
                </c:pt>
                <c:pt idx="365">
                  <c:v>25206</c:v>
                </c:pt>
                <c:pt idx="366">
                  <c:v>25213</c:v>
                </c:pt>
                <c:pt idx="367">
                  <c:v>25220</c:v>
                </c:pt>
                <c:pt idx="368">
                  <c:v>25227</c:v>
                </c:pt>
                <c:pt idx="369">
                  <c:v>25234</c:v>
                </c:pt>
                <c:pt idx="370">
                  <c:v>25241</c:v>
                </c:pt>
                <c:pt idx="371">
                  <c:v>25248</c:v>
                </c:pt>
                <c:pt idx="372">
                  <c:v>25255</c:v>
                </c:pt>
                <c:pt idx="373">
                  <c:v>25262</c:v>
                </c:pt>
                <c:pt idx="374">
                  <c:v>25269</c:v>
                </c:pt>
                <c:pt idx="375">
                  <c:v>25276</c:v>
                </c:pt>
                <c:pt idx="376">
                  <c:v>25283</c:v>
                </c:pt>
                <c:pt idx="377">
                  <c:v>25290</c:v>
                </c:pt>
                <c:pt idx="378">
                  <c:v>25297</c:v>
                </c:pt>
                <c:pt idx="379">
                  <c:v>25304</c:v>
                </c:pt>
                <c:pt idx="380">
                  <c:v>25311</c:v>
                </c:pt>
                <c:pt idx="381">
                  <c:v>25318</c:v>
                </c:pt>
                <c:pt idx="382">
                  <c:v>25325</c:v>
                </c:pt>
                <c:pt idx="383">
                  <c:v>25332</c:v>
                </c:pt>
                <c:pt idx="384">
                  <c:v>25339</c:v>
                </c:pt>
                <c:pt idx="385">
                  <c:v>25346</c:v>
                </c:pt>
                <c:pt idx="386">
                  <c:v>25353</c:v>
                </c:pt>
                <c:pt idx="387">
                  <c:v>25360</c:v>
                </c:pt>
                <c:pt idx="388">
                  <c:v>25367</c:v>
                </c:pt>
                <c:pt idx="389">
                  <c:v>25374</c:v>
                </c:pt>
                <c:pt idx="390">
                  <c:v>25381</c:v>
                </c:pt>
                <c:pt idx="391">
                  <c:v>25388</c:v>
                </c:pt>
                <c:pt idx="392">
                  <c:v>25395</c:v>
                </c:pt>
                <c:pt idx="393">
                  <c:v>25402</c:v>
                </c:pt>
                <c:pt idx="394">
                  <c:v>25409</c:v>
                </c:pt>
                <c:pt idx="395">
                  <c:v>25416</c:v>
                </c:pt>
                <c:pt idx="396">
                  <c:v>25423</c:v>
                </c:pt>
                <c:pt idx="397">
                  <c:v>25430</c:v>
                </c:pt>
                <c:pt idx="398">
                  <c:v>25437</c:v>
                </c:pt>
                <c:pt idx="399">
                  <c:v>25444</c:v>
                </c:pt>
                <c:pt idx="400">
                  <c:v>25451</c:v>
                </c:pt>
                <c:pt idx="401">
                  <c:v>25458</c:v>
                </c:pt>
                <c:pt idx="402">
                  <c:v>25465</c:v>
                </c:pt>
                <c:pt idx="403">
                  <c:v>25472</c:v>
                </c:pt>
                <c:pt idx="404">
                  <c:v>25479</c:v>
                </c:pt>
                <c:pt idx="405">
                  <c:v>25486</c:v>
                </c:pt>
                <c:pt idx="406">
                  <c:v>25493</c:v>
                </c:pt>
                <c:pt idx="407">
                  <c:v>25500</c:v>
                </c:pt>
                <c:pt idx="408">
                  <c:v>25507</c:v>
                </c:pt>
                <c:pt idx="409">
                  <c:v>25514</c:v>
                </c:pt>
                <c:pt idx="410">
                  <c:v>25521</c:v>
                </c:pt>
                <c:pt idx="411">
                  <c:v>25528</c:v>
                </c:pt>
                <c:pt idx="412">
                  <c:v>25535</c:v>
                </c:pt>
                <c:pt idx="413">
                  <c:v>25542</c:v>
                </c:pt>
                <c:pt idx="414">
                  <c:v>25549</c:v>
                </c:pt>
                <c:pt idx="415">
                  <c:v>25556</c:v>
                </c:pt>
                <c:pt idx="416">
                  <c:v>25563</c:v>
                </c:pt>
                <c:pt idx="417">
                  <c:v>25570</c:v>
                </c:pt>
                <c:pt idx="418">
                  <c:v>25577</c:v>
                </c:pt>
                <c:pt idx="419">
                  <c:v>25584</c:v>
                </c:pt>
                <c:pt idx="420">
                  <c:v>25591</c:v>
                </c:pt>
                <c:pt idx="421">
                  <c:v>25598</c:v>
                </c:pt>
                <c:pt idx="422">
                  <c:v>25605</c:v>
                </c:pt>
                <c:pt idx="423">
                  <c:v>25612</c:v>
                </c:pt>
                <c:pt idx="424">
                  <c:v>25619</c:v>
                </c:pt>
                <c:pt idx="425">
                  <c:v>25626</c:v>
                </c:pt>
                <c:pt idx="426">
                  <c:v>25633</c:v>
                </c:pt>
                <c:pt idx="427">
                  <c:v>25640</c:v>
                </c:pt>
                <c:pt idx="428">
                  <c:v>25647</c:v>
                </c:pt>
                <c:pt idx="429">
                  <c:v>25654</c:v>
                </c:pt>
                <c:pt idx="430">
                  <c:v>25661</c:v>
                </c:pt>
                <c:pt idx="431">
                  <c:v>25668</c:v>
                </c:pt>
                <c:pt idx="432">
                  <c:v>25675</c:v>
                </c:pt>
                <c:pt idx="433">
                  <c:v>25682</c:v>
                </c:pt>
                <c:pt idx="434">
                  <c:v>25689</c:v>
                </c:pt>
                <c:pt idx="435">
                  <c:v>25696</c:v>
                </c:pt>
                <c:pt idx="436">
                  <c:v>25703</c:v>
                </c:pt>
                <c:pt idx="437">
                  <c:v>25710</c:v>
                </c:pt>
                <c:pt idx="438">
                  <c:v>25717</c:v>
                </c:pt>
                <c:pt idx="439">
                  <c:v>25724</c:v>
                </c:pt>
                <c:pt idx="440">
                  <c:v>25731</c:v>
                </c:pt>
                <c:pt idx="441">
                  <c:v>25738</c:v>
                </c:pt>
                <c:pt idx="442">
                  <c:v>25745</c:v>
                </c:pt>
                <c:pt idx="443">
                  <c:v>25752</c:v>
                </c:pt>
                <c:pt idx="444">
                  <c:v>25759</c:v>
                </c:pt>
                <c:pt idx="445">
                  <c:v>25766</c:v>
                </c:pt>
                <c:pt idx="446">
                  <c:v>25773</c:v>
                </c:pt>
                <c:pt idx="447">
                  <c:v>25780</c:v>
                </c:pt>
                <c:pt idx="448">
                  <c:v>25787</c:v>
                </c:pt>
                <c:pt idx="449">
                  <c:v>25794</c:v>
                </c:pt>
                <c:pt idx="450">
                  <c:v>25801</c:v>
                </c:pt>
                <c:pt idx="451">
                  <c:v>25808</c:v>
                </c:pt>
                <c:pt idx="452">
                  <c:v>25815</c:v>
                </c:pt>
                <c:pt idx="453">
                  <c:v>25822</c:v>
                </c:pt>
                <c:pt idx="454">
                  <c:v>25829</c:v>
                </c:pt>
                <c:pt idx="455">
                  <c:v>25836</c:v>
                </c:pt>
                <c:pt idx="456">
                  <c:v>25843</c:v>
                </c:pt>
                <c:pt idx="457">
                  <c:v>25850</c:v>
                </c:pt>
                <c:pt idx="458">
                  <c:v>25857</c:v>
                </c:pt>
                <c:pt idx="459">
                  <c:v>25864</c:v>
                </c:pt>
                <c:pt idx="460">
                  <c:v>25871</c:v>
                </c:pt>
                <c:pt idx="461">
                  <c:v>25878</c:v>
                </c:pt>
                <c:pt idx="462">
                  <c:v>25885</c:v>
                </c:pt>
                <c:pt idx="463">
                  <c:v>25892</c:v>
                </c:pt>
                <c:pt idx="464">
                  <c:v>25899</c:v>
                </c:pt>
                <c:pt idx="465">
                  <c:v>25906</c:v>
                </c:pt>
                <c:pt idx="466">
                  <c:v>25913</c:v>
                </c:pt>
                <c:pt idx="467">
                  <c:v>25920</c:v>
                </c:pt>
                <c:pt idx="468">
                  <c:v>25927</c:v>
                </c:pt>
                <c:pt idx="469">
                  <c:v>25934</c:v>
                </c:pt>
                <c:pt idx="470">
                  <c:v>25941</c:v>
                </c:pt>
                <c:pt idx="471">
                  <c:v>25948</c:v>
                </c:pt>
                <c:pt idx="472">
                  <c:v>25955</c:v>
                </c:pt>
                <c:pt idx="473">
                  <c:v>25962</c:v>
                </c:pt>
                <c:pt idx="474">
                  <c:v>25969</c:v>
                </c:pt>
                <c:pt idx="475">
                  <c:v>25976</c:v>
                </c:pt>
                <c:pt idx="476">
                  <c:v>25983</c:v>
                </c:pt>
                <c:pt idx="477">
                  <c:v>25990</c:v>
                </c:pt>
                <c:pt idx="478">
                  <c:v>25997</c:v>
                </c:pt>
                <c:pt idx="479">
                  <c:v>26004</c:v>
                </c:pt>
                <c:pt idx="480">
                  <c:v>26011</c:v>
                </c:pt>
                <c:pt idx="481">
                  <c:v>26018</c:v>
                </c:pt>
                <c:pt idx="482">
                  <c:v>26025</c:v>
                </c:pt>
                <c:pt idx="483">
                  <c:v>26032</c:v>
                </c:pt>
                <c:pt idx="484">
                  <c:v>26039</c:v>
                </c:pt>
                <c:pt idx="485">
                  <c:v>26046</c:v>
                </c:pt>
                <c:pt idx="486">
                  <c:v>26053</c:v>
                </c:pt>
                <c:pt idx="487">
                  <c:v>26060</c:v>
                </c:pt>
                <c:pt idx="488">
                  <c:v>26067</c:v>
                </c:pt>
                <c:pt idx="489">
                  <c:v>26074</c:v>
                </c:pt>
                <c:pt idx="490">
                  <c:v>26081</c:v>
                </c:pt>
                <c:pt idx="491">
                  <c:v>26088</c:v>
                </c:pt>
                <c:pt idx="492">
                  <c:v>26095</c:v>
                </c:pt>
                <c:pt idx="493">
                  <c:v>26102</c:v>
                </c:pt>
                <c:pt idx="494">
                  <c:v>26109</c:v>
                </c:pt>
                <c:pt idx="495">
                  <c:v>26116</c:v>
                </c:pt>
                <c:pt idx="496">
                  <c:v>26123</c:v>
                </c:pt>
                <c:pt idx="497">
                  <c:v>26130</c:v>
                </c:pt>
                <c:pt idx="498">
                  <c:v>26137</c:v>
                </c:pt>
                <c:pt idx="499">
                  <c:v>26144</c:v>
                </c:pt>
                <c:pt idx="500">
                  <c:v>26151</c:v>
                </c:pt>
                <c:pt idx="501">
                  <c:v>26158</c:v>
                </c:pt>
                <c:pt idx="502">
                  <c:v>26165</c:v>
                </c:pt>
                <c:pt idx="503">
                  <c:v>26172</c:v>
                </c:pt>
                <c:pt idx="504">
                  <c:v>26179</c:v>
                </c:pt>
                <c:pt idx="505">
                  <c:v>26186</c:v>
                </c:pt>
                <c:pt idx="506">
                  <c:v>26193</c:v>
                </c:pt>
                <c:pt idx="507">
                  <c:v>26200</c:v>
                </c:pt>
                <c:pt idx="508">
                  <c:v>26207</c:v>
                </c:pt>
                <c:pt idx="509">
                  <c:v>26214</c:v>
                </c:pt>
                <c:pt idx="510">
                  <c:v>26221</c:v>
                </c:pt>
                <c:pt idx="511">
                  <c:v>26228</c:v>
                </c:pt>
                <c:pt idx="512">
                  <c:v>26235</c:v>
                </c:pt>
                <c:pt idx="513">
                  <c:v>26242</c:v>
                </c:pt>
                <c:pt idx="514">
                  <c:v>26249</c:v>
                </c:pt>
                <c:pt idx="515">
                  <c:v>26256</c:v>
                </c:pt>
                <c:pt idx="516">
                  <c:v>26263</c:v>
                </c:pt>
                <c:pt idx="517">
                  <c:v>26270</c:v>
                </c:pt>
                <c:pt idx="518">
                  <c:v>26277</c:v>
                </c:pt>
                <c:pt idx="519">
                  <c:v>26284</c:v>
                </c:pt>
                <c:pt idx="520">
                  <c:v>26291</c:v>
                </c:pt>
                <c:pt idx="521">
                  <c:v>26298</c:v>
                </c:pt>
                <c:pt idx="522">
                  <c:v>26305</c:v>
                </c:pt>
                <c:pt idx="523">
                  <c:v>26312</c:v>
                </c:pt>
                <c:pt idx="524">
                  <c:v>26319</c:v>
                </c:pt>
                <c:pt idx="525">
                  <c:v>26326</c:v>
                </c:pt>
                <c:pt idx="526">
                  <c:v>26333</c:v>
                </c:pt>
                <c:pt idx="527">
                  <c:v>26340</c:v>
                </c:pt>
                <c:pt idx="528">
                  <c:v>26347</c:v>
                </c:pt>
                <c:pt idx="529">
                  <c:v>26354</c:v>
                </c:pt>
                <c:pt idx="530">
                  <c:v>26361</c:v>
                </c:pt>
                <c:pt idx="531">
                  <c:v>26368</c:v>
                </c:pt>
                <c:pt idx="532">
                  <c:v>26375</c:v>
                </c:pt>
                <c:pt idx="533">
                  <c:v>26382</c:v>
                </c:pt>
                <c:pt idx="534">
                  <c:v>26389</c:v>
                </c:pt>
                <c:pt idx="535">
                  <c:v>26396</c:v>
                </c:pt>
                <c:pt idx="536">
                  <c:v>26403</c:v>
                </c:pt>
                <c:pt idx="537">
                  <c:v>26410</c:v>
                </c:pt>
                <c:pt idx="538">
                  <c:v>26417</c:v>
                </c:pt>
                <c:pt idx="539">
                  <c:v>26424</c:v>
                </c:pt>
                <c:pt idx="540">
                  <c:v>26431</c:v>
                </c:pt>
                <c:pt idx="541">
                  <c:v>26438</c:v>
                </c:pt>
                <c:pt idx="542">
                  <c:v>26445</c:v>
                </c:pt>
                <c:pt idx="543">
                  <c:v>26452</c:v>
                </c:pt>
                <c:pt idx="544">
                  <c:v>26459</c:v>
                </c:pt>
                <c:pt idx="545">
                  <c:v>26466</c:v>
                </c:pt>
                <c:pt idx="546">
                  <c:v>26473</c:v>
                </c:pt>
                <c:pt idx="547">
                  <c:v>26480</c:v>
                </c:pt>
                <c:pt idx="548">
                  <c:v>26487</c:v>
                </c:pt>
                <c:pt idx="549">
                  <c:v>26494</c:v>
                </c:pt>
                <c:pt idx="550">
                  <c:v>26501</c:v>
                </c:pt>
                <c:pt idx="551">
                  <c:v>26508</c:v>
                </c:pt>
                <c:pt idx="552">
                  <c:v>26515</c:v>
                </c:pt>
                <c:pt idx="553">
                  <c:v>26522</c:v>
                </c:pt>
                <c:pt idx="554">
                  <c:v>26529</c:v>
                </c:pt>
                <c:pt idx="555">
                  <c:v>26536</c:v>
                </c:pt>
                <c:pt idx="556">
                  <c:v>26543</c:v>
                </c:pt>
                <c:pt idx="557">
                  <c:v>26550</c:v>
                </c:pt>
                <c:pt idx="558">
                  <c:v>26557</c:v>
                </c:pt>
                <c:pt idx="559">
                  <c:v>26564</c:v>
                </c:pt>
                <c:pt idx="560">
                  <c:v>26571</c:v>
                </c:pt>
                <c:pt idx="561">
                  <c:v>26578</c:v>
                </c:pt>
                <c:pt idx="562">
                  <c:v>26585</c:v>
                </c:pt>
                <c:pt idx="563">
                  <c:v>26592</c:v>
                </c:pt>
                <c:pt idx="564">
                  <c:v>26599</c:v>
                </c:pt>
                <c:pt idx="565">
                  <c:v>26606</c:v>
                </c:pt>
                <c:pt idx="566">
                  <c:v>26613</c:v>
                </c:pt>
                <c:pt idx="567">
                  <c:v>26620</c:v>
                </c:pt>
                <c:pt idx="568">
                  <c:v>26627</c:v>
                </c:pt>
                <c:pt idx="569">
                  <c:v>26634</c:v>
                </c:pt>
                <c:pt idx="570">
                  <c:v>26641</c:v>
                </c:pt>
                <c:pt idx="571">
                  <c:v>26648</c:v>
                </c:pt>
                <c:pt idx="572">
                  <c:v>26655</c:v>
                </c:pt>
                <c:pt idx="573">
                  <c:v>26662</c:v>
                </c:pt>
                <c:pt idx="574">
                  <c:v>26669</c:v>
                </c:pt>
                <c:pt idx="575">
                  <c:v>26676</c:v>
                </c:pt>
                <c:pt idx="576">
                  <c:v>26683</c:v>
                </c:pt>
                <c:pt idx="577">
                  <c:v>26690</c:v>
                </c:pt>
                <c:pt idx="578">
                  <c:v>26697</c:v>
                </c:pt>
                <c:pt idx="579">
                  <c:v>26704</c:v>
                </c:pt>
                <c:pt idx="580">
                  <c:v>26711</c:v>
                </c:pt>
                <c:pt idx="581">
                  <c:v>26718</c:v>
                </c:pt>
                <c:pt idx="582">
                  <c:v>26725</c:v>
                </c:pt>
                <c:pt idx="583">
                  <c:v>26732</c:v>
                </c:pt>
                <c:pt idx="584">
                  <c:v>26739</c:v>
                </c:pt>
                <c:pt idx="585">
                  <c:v>26746</c:v>
                </c:pt>
                <c:pt idx="586">
                  <c:v>26753</c:v>
                </c:pt>
                <c:pt idx="587">
                  <c:v>26760</c:v>
                </c:pt>
                <c:pt idx="588">
                  <c:v>26767</c:v>
                </c:pt>
                <c:pt idx="589">
                  <c:v>26774</c:v>
                </c:pt>
                <c:pt idx="590">
                  <c:v>26781</c:v>
                </c:pt>
                <c:pt idx="591">
                  <c:v>26788</c:v>
                </c:pt>
                <c:pt idx="592">
                  <c:v>26795</c:v>
                </c:pt>
                <c:pt idx="593">
                  <c:v>26802</c:v>
                </c:pt>
                <c:pt idx="594">
                  <c:v>26809</c:v>
                </c:pt>
                <c:pt idx="595">
                  <c:v>26816</c:v>
                </c:pt>
                <c:pt idx="596">
                  <c:v>26823</c:v>
                </c:pt>
                <c:pt idx="597">
                  <c:v>26830</c:v>
                </c:pt>
                <c:pt idx="598">
                  <c:v>26837</c:v>
                </c:pt>
                <c:pt idx="599">
                  <c:v>26844</c:v>
                </c:pt>
                <c:pt idx="600">
                  <c:v>26851</c:v>
                </c:pt>
                <c:pt idx="601">
                  <c:v>26858</c:v>
                </c:pt>
                <c:pt idx="602">
                  <c:v>26865</c:v>
                </c:pt>
                <c:pt idx="603">
                  <c:v>26872</c:v>
                </c:pt>
                <c:pt idx="604">
                  <c:v>26879</c:v>
                </c:pt>
                <c:pt idx="605">
                  <c:v>26886</c:v>
                </c:pt>
                <c:pt idx="606">
                  <c:v>26893</c:v>
                </c:pt>
                <c:pt idx="607">
                  <c:v>26900</c:v>
                </c:pt>
                <c:pt idx="608">
                  <c:v>26907</c:v>
                </c:pt>
                <c:pt idx="609">
                  <c:v>26914</c:v>
                </c:pt>
                <c:pt idx="610">
                  <c:v>26921</c:v>
                </c:pt>
                <c:pt idx="611">
                  <c:v>26928</c:v>
                </c:pt>
                <c:pt idx="612">
                  <c:v>26935</c:v>
                </c:pt>
                <c:pt idx="613">
                  <c:v>26942</c:v>
                </c:pt>
                <c:pt idx="614">
                  <c:v>26949</c:v>
                </c:pt>
                <c:pt idx="615">
                  <c:v>26956</c:v>
                </c:pt>
                <c:pt idx="616">
                  <c:v>26963</c:v>
                </c:pt>
                <c:pt idx="617">
                  <c:v>26970</c:v>
                </c:pt>
                <c:pt idx="618">
                  <c:v>26977</c:v>
                </c:pt>
                <c:pt idx="619">
                  <c:v>26984</c:v>
                </c:pt>
                <c:pt idx="620">
                  <c:v>26991</c:v>
                </c:pt>
                <c:pt idx="621">
                  <c:v>26998</c:v>
                </c:pt>
                <c:pt idx="622">
                  <c:v>27005</c:v>
                </c:pt>
                <c:pt idx="623">
                  <c:v>27012</c:v>
                </c:pt>
                <c:pt idx="624">
                  <c:v>27019</c:v>
                </c:pt>
                <c:pt idx="625">
                  <c:v>27026</c:v>
                </c:pt>
                <c:pt idx="626">
                  <c:v>27033</c:v>
                </c:pt>
                <c:pt idx="627">
                  <c:v>27040</c:v>
                </c:pt>
                <c:pt idx="628">
                  <c:v>27047</c:v>
                </c:pt>
                <c:pt idx="629">
                  <c:v>27054</c:v>
                </c:pt>
                <c:pt idx="630">
                  <c:v>27061</c:v>
                </c:pt>
                <c:pt idx="631">
                  <c:v>27068</c:v>
                </c:pt>
                <c:pt idx="632">
                  <c:v>27075</c:v>
                </c:pt>
                <c:pt idx="633">
                  <c:v>27082</c:v>
                </c:pt>
                <c:pt idx="634">
                  <c:v>27089</c:v>
                </c:pt>
                <c:pt idx="635">
                  <c:v>27096</c:v>
                </c:pt>
                <c:pt idx="636">
                  <c:v>27103</c:v>
                </c:pt>
                <c:pt idx="637">
                  <c:v>27110</c:v>
                </c:pt>
                <c:pt idx="638">
                  <c:v>27117</c:v>
                </c:pt>
                <c:pt idx="639">
                  <c:v>27124</c:v>
                </c:pt>
                <c:pt idx="640">
                  <c:v>27131</c:v>
                </c:pt>
                <c:pt idx="641">
                  <c:v>27138</c:v>
                </c:pt>
                <c:pt idx="642">
                  <c:v>27145</c:v>
                </c:pt>
                <c:pt idx="643">
                  <c:v>27152</c:v>
                </c:pt>
                <c:pt idx="644">
                  <c:v>27159</c:v>
                </c:pt>
                <c:pt idx="645">
                  <c:v>27166</c:v>
                </c:pt>
                <c:pt idx="646">
                  <c:v>27173</c:v>
                </c:pt>
                <c:pt idx="647">
                  <c:v>27180</c:v>
                </c:pt>
                <c:pt idx="648">
                  <c:v>27187</c:v>
                </c:pt>
                <c:pt idx="649">
                  <c:v>27194</c:v>
                </c:pt>
                <c:pt idx="650">
                  <c:v>27201</c:v>
                </c:pt>
                <c:pt idx="651">
                  <c:v>27208</c:v>
                </c:pt>
                <c:pt idx="652">
                  <c:v>27215</c:v>
                </c:pt>
                <c:pt idx="653">
                  <c:v>27222</c:v>
                </c:pt>
                <c:pt idx="654">
                  <c:v>27229</c:v>
                </c:pt>
                <c:pt idx="655">
                  <c:v>27236</c:v>
                </c:pt>
                <c:pt idx="656">
                  <c:v>27243</c:v>
                </c:pt>
                <c:pt idx="657">
                  <c:v>27250</c:v>
                </c:pt>
                <c:pt idx="658">
                  <c:v>27257</c:v>
                </c:pt>
                <c:pt idx="659">
                  <c:v>27264</c:v>
                </c:pt>
                <c:pt idx="660">
                  <c:v>27271</c:v>
                </c:pt>
                <c:pt idx="661">
                  <c:v>27278</c:v>
                </c:pt>
                <c:pt idx="662">
                  <c:v>27285</c:v>
                </c:pt>
                <c:pt idx="663">
                  <c:v>27292</c:v>
                </c:pt>
                <c:pt idx="664">
                  <c:v>27299</c:v>
                </c:pt>
                <c:pt idx="665">
                  <c:v>27306</c:v>
                </c:pt>
                <c:pt idx="666">
                  <c:v>27313</c:v>
                </c:pt>
                <c:pt idx="667">
                  <c:v>27320</c:v>
                </c:pt>
                <c:pt idx="668">
                  <c:v>27327</c:v>
                </c:pt>
                <c:pt idx="669">
                  <c:v>27334</c:v>
                </c:pt>
                <c:pt idx="670">
                  <c:v>27341</c:v>
                </c:pt>
                <c:pt idx="671">
                  <c:v>27348</c:v>
                </c:pt>
                <c:pt idx="672">
                  <c:v>27355</c:v>
                </c:pt>
                <c:pt idx="673">
                  <c:v>27362</c:v>
                </c:pt>
                <c:pt idx="674">
                  <c:v>27369</c:v>
                </c:pt>
                <c:pt idx="675">
                  <c:v>27376</c:v>
                </c:pt>
                <c:pt idx="676">
                  <c:v>27383</c:v>
                </c:pt>
                <c:pt idx="677">
                  <c:v>27390</c:v>
                </c:pt>
                <c:pt idx="678">
                  <c:v>27397</c:v>
                </c:pt>
                <c:pt idx="679">
                  <c:v>27404</c:v>
                </c:pt>
                <c:pt idx="680">
                  <c:v>27411</c:v>
                </c:pt>
                <c:pt idx="681">
                  <c:v>27418</c:v>
                </c:pt>
                <c:pt idx="682">
                  <c:v>27425</c:v>
                </c:pt>
                <c:pt idx="683">
                  <c:v>27432</c:v>
                </c:pt>
                <c:pt idx="684">
                  <c:v>27439</c:v>
                </c:pt>
                <c:pt idx="685">
                  <c:v>27446</c:v>
                </c:pt>
                <c:pt idx="686">
                  <c:v>27453</c:v>
                </c:pt>
                <c:pt idx="687">
                  <c:v>27460</c:v>
                </c:pt>
                <c:pt idx="688">
                  <c:v>27467</c:v>
                </c:pt>
                <c:pt idx="689">
                  <c:v>27474</c:v>
                </c:pt>
                <c:pt idx="690">
                  <c:v>27481</c:v>
                </c:pt>
                <c:pt idx="691">
                  <c:v>27488</c:v>
                </c:pt>
                <c:pt idx="692">
                  <c:v>27495</c:v>
                </c:pt>
                <c:pt idx="693">
                  <c:v>27502</c:v>
                </c:pt>
                <c:pt idx="694">
                  <c:v>27509</c:v>
                </c:pt>
                <c:pt idx="695">
                  <c:v>27516</c:v>
                </c:pt>
                <c:pt idx="696">
                  <c:v>27523</c:v>
                </c:pt>
                <c:pt idx="697">
                  <c:v>27530</c:v>
                </c:pt>
                <c:pt idx="698">
                  <c:v>27537</c:v>
                </c:pt>
                <c:pt idx="699">
                  <c:v>27544</c:v>
                </c:pt>
                <c:pt idx="700">
                  <c:v>27551</c:v>
                </c:pt>
                <c:pt idx="701">
                  <c:v>27558</c:v>
                </c:pt>
                <c:pt idx="702">
                  <c:v>27565</c:v>
                </c:pt>
                <c:pt idx="703">
                  <c:v>27572</c:v>
                </c:pt>
                <c:pt idx="704">
                  <c:v>27579</c:v>
                </c:pt>
                <c:pt idx="705">
                  <c:v>27586</c:v>
                </c:pt>
                <c:pt idx="706">
                  <c:v>27593</c:v>
                </c:pt>
                <c:pt idx="707">
                  <c:v>27600</c:v>
                </c:pt>
                <c:pt idx="708">
                  <c:v>27607</c:v>
                </c:pt>
                <c:pt idx="709">
                  <c:v>27614</c:v>
                </c:pt>
                <c:pt idx="710">
                  <c:v>27621</c:v>
                </c:pt>
                <c:pt idx="711">
                  <c:v>27628</c:v>
                </c:pt>
                <c:pt idx="712">
                  <c:v>27635</c:v>
                </c:pt>
                <c:pt idx="713">
                  <c:v>27642</c:v>
                </c:pt>
                <c:pt idx="714">
                  <c:v>27649</c:v>
                </c:pt>
                <c:pt idx="715">
                  <c:v>27656</c:v>
                </c:pt>
                <c:pt idx="716">
                  <c:v>27663</c:v>
                </c:pt>
                <c:pt idx="717">
                  <c:v>27670</c:v>
                </c:pt>
                <c:pt idx="718">
                  <c:v>27677</c:v>
                </c:pt>
                <c:pt idx="719">
                  <c:v>27684</c:v>
                </c:pt>
                <c:pt idx="720">
                  <c:v>27691</c:v>
                </c:pt>
                <c:pt idx="721">
                  <c:v>27698</c:v>
                </c:pt>
                <c:pt idx="722">
                  <c:v>27705</c:v>
                </c:pt>
                <c:pt idx="723">
                  <c:v>27712</c:v>
                </c:pt>
                <c:pt idx="724">
                  <c:v>27719</c:v>
                </c:pt>
                <c:pt idx="725">
                  <c:v>27726</c:v>
                </c:pt>
                <c:pt idx="726">
                  <c:v>27733</c:v>
                </c:pt>
                <c:pt idx="727">
                  <c:v>27740</c:v>
                </c:pt>
                <c:pt idx="728">
                  <c:v>27747</c:v>
                </c:pt>
                <c:pt idx="729">
                  <c:v>27754</c:v>
                </c:pt>
                <c:pt idx="730">
                  <c:v>27761</c:v>
                </c:pt>
                <c:pt idx="731">
                  <c:v>27768</c:v>
                </c:pt>
                <c:pt idx="732">
                  <c:v>27775</c:v>
                </c:pt>
                <c:pt idx="733">
                  <c:v>27782</c:v>
                </c:pt>
                <c:pt idx="734">
                  <c:v>27789</c:v>
                </c:pt>
                <c:pt idx="735">
                  <c:v>27796</c:v>
                </c:pt>
                <c:pt idx="736">
                  <c:v>27803</c:v>
                </c:pt>
                <c:pt idx="737">
                  <c:v>27810</c:v>
                </c:pt>
                <c:pt idx="738">
                  <c:v>27817</c:v>
                </c:pt>
                <c:pt idx="739">
                  <c:v>27824</c:v>
                </c:pt>
                <c:pt idx="740">
                  <c:v>27831</c:v>
                </c:pt>
                <c:pt idx="741">
                  <c:v>27838</c:v>
                </c:pt>
                <c:pt idx="742">
                  <c:v>27845</c:v>
                </c:pt>
                <c:pt idx="743">
                  <c:v>27852</c:v>
                </c:pt>
                <c:pt idx="744">
                  <c:v>27859</c:v>
                </c:pt>
                <c:pt idx="745">
                  <c:v>27866</c:v>
                </c:pt>
                <c:pt idx="746">
                  <c:v>27873</c:v>
                </c:pt>
                <c:pt idx="747">
                  <c:v>27880</c:v>
                </c:pt>
                <c:pt idx="748">
                  <c:v>27887</c:v>
                </c:pt>
                <c:pt idx="749">
                  <c:v>27894</c:v>
                </c:pt>
                <c:pt idx="750">
                  <c:v>27901</c:v>
                </c:pt>
                <c:pt idx="751">
                  <c:v>27908</c:v>
                </c:pt>
                <c:pt idx="752">
                  <c:v>27915</c:v>
                </c:pt>
                <c:pt idx="753">
                  <c:v>27922</c:v>
                </c:pt>
                <c:pt idx="754">
                  <c:v>27929</c:v>
                </c:pt>
                <c:pt idx="755">
                  <c:v>27936</c:v>
                </c:pt>
                <c:pt idx="756">
                  <c:v>27943</c:v>
                </c:pt>
                <c:pt idx="757">
                  <c:v>27950</c:v>
                </c:pt>
                <c:pt idx="758">
                  <c:v>27957</c:v>
                </c:pt>
                <c:pt idx="759">
                  <c:v>27964</c:v>
                </c:pt>
                <c:pt idx="760">
                  <c:v>27971</c:v>
                </c:pt>
                <c:pt idx="761">
                  <c:v>27978</c:v>
                </c:pt>
                <c:pt idx="762">
                  <c:v>27985</c:v>
                </c:pt>
                <c:pt idx="763">
                  <c:v>27992</c:v>
                </c:pt>
                <c:pt idx="764">
                  <c:v>27999</c:v>
                </c:pt>
                <c:pt idx="765">
                  <c:v>28006</c:v>
                </c:pt>
                <c:pt idx="766">
                  <c:v>28013</c:v>
                </c:pt>
                <c:pt idx="767">
                  <c:v>28020</c:v>
                </c:pt>
                <c:pt idx="768">
                  <c:v>28027</c:v>
                </c:pt>
                <c:pt idx="769">
                  <c:v>28034</c:v>
                </c:pt>
                <c:pt idx="770">
                  <c:v>28041</c:v>
                </c:pt>
                <c:pt idx="771">
                  <c:v>28048</c:v>
                </c:pt>
                <c:pt idx="772">
                  <c:v>28055</c:v>
                </c:pt>
                <c:pt idx="773">
                  <c:v>28062</c:v>
                </c:pt>
                <c:pt idx="774">
                  <c:v>28069</c:v>
                </c:pt>
                <c:pt idx="775">
                  <c:v>28076</c:v>
                </c:pt>
                <c:pt idx="776">
                  <c:v>28083</c:v>
                </c:pt>
                <c:pt idx="777">
                  <c:v>28090</c:v>
                </c:pt>
                <c:pt idx="778">
                  <c:v>28097</c:v>
                </c:pt>
                <c:pt idx="779">
                  <c:v>28104</c:v>
                </c:pt>
                <c:pt idx="780">
                  <c:v>28111</c:v>
                </c:pt>
                <c:pt idx="781">
                  <c:v>28118</c:v>
                </c:pt>
                <c:pt idx="782">
                  <c:v>28125</c:v>
                </c:pt>
                <c:pt idx="783">
                  <c:v>28132</c:v>
                </c:pt>
                <c:pt idx="784">
                  <c:v>28139</c:v>
                </c:pt>
                <c:pt idx="785">
                  <c:v>28146</c:v>
                </c:pt>
                <c:pt idx="786">
                  <c:v>28153</c:v>
                </c:pt>
                <c:pt idx="787">
                  <c:v>28160</c:v>
                </c:pt>
                <c:pt idx="788">
                  <c:v>28167</c:v>
                </c:pt>
                <c:pt idx="789">
                  <c:v>28174</c:v>
                </c:pt>
                <c:pt idx="790">
                  <c:v>28181</c:v>
                </c:pt>
                <c:pt idx="791">
                  <c:v>28188</c:v>
                </c:pt>
                <c:pt idx="792">
                  <c:v>28195</c:v>
                </c:pt>
                <c:pt idx="793">
                  <c:v>28202</c:v>
                </c:pt>
                <c:pt idx="794">
                  <c:v>28209</c:v>
                </c:pt>
                <c:pt idx="795">
                  <c:v>28216</c:v>
                </c:pt>
                <c:pt idx="796">
                  <c:v>28223</c:v>
                </c:pt>
                <c:pt idx="797">
                  <c:v>28230</c:v>
                </c:pt>
                <c:pt idx="798">
                  <c:v>28237</c:v>
                </c:pt>
                <c:pt idx="799">
                  <c:v>28244</c:v>
                </c:pt>
                <c:pt idx="800">
                  <c:v>28251</c:v>
                </c:pt>
                <c:pt idx="801">
                  <c:v>28258</c:v>
                </c:pt>
                <c:pt idx="802">
                  <c:v>28265</c:v>
                </c:pt>
                <c:pt idx="803">
                  <c:v>28272</c:v>
                </c:pt>
                <c:pt idx="804">
                  <c:v>28279</c:v>
                </c:pt>
                <c:pt idx="805">
                  <c:v>28286</c:v>
                </c:pt>
                <c:pt idx="806">
                  <c:v>28293</c:v>
                </c:pt>
                <c:pt idx="807">
                  <c:v>28300</c:v>
                </c:pt>
                <c:pt idx="808">
                  <c:v>28307</c:v>
                </c:pt>
                <c:pt idx="809">
                  <c:v>28314</c:v>
                </c:pt>
                <c:pt idx="810">
                  <c:v>28321</c:v>
                </c:pt>
                <c:pt idx="811">
                  <c:v>28328</c:v>
                </c:pt>
                <c:pt idx="812">
                  <c:v>28335</c:v>
                </c:pt>
                <c:pt idx="813">
                  <c:v>28342</c:v>
                </c:pt>
                <c:pt idx="814">
                  <c:v>28349</c:v>
                </c:pt>
                <c:pt idx="815">
                  <c:v>28356</c:v>
                </c:pt>
                <c:pt idx="816">
                  <c:v>28363</c:v>
                </c:pt>
                <c:pt idx="817">
                  <c:v>28370</c:v>
                </c:pt>
                <c:pt idx="818">
                  <c:v>28377</c:v>
                </c:pt>
                <c:pt idx="819">
                  <c:v>28384</c:v>
                </c:pt>
                <c:pt idx="820">
                  <c:v>28391</c:v>
                </c:pt>
                <c:pt idx="821">
                  <c:v>28398</c:v>
                </c:pt>
                <c:pt idx="822">
                  <c:v>28405</c:v>
                </c:pt>
                <c:pt idx="823">
                  <c:v>28412</c:v>
                </c:pt>
                <c:pt idx="824">
                  <c:v>28419</c:v>
                </c:pt>
                <c:pt idx="825">
                  <c:v>28426</c:v>
                </c:pt>
                <c:pt idx="826">
                  <c:v>28433</c:v>
                </c:pt>
                <c:pt idx="827">
                  <c:v>28440</c:v>
                </c:pt>
                <c:pt idx="828">
                  <c:v>28447</c:v>
                </c:pt>
                <c:pt idx="829">
                  <c:v>28454</c:v>
                </c:pt>
                <c:pt idx="830">
                  <c:v>28461</c:v>
                </c:pt>
                <c:pt idx="831">
                  <c:v>28468</c:v>
                </c:pt>
                <c:pt idx="832">
                  <c:v>28475</c:v>
                </c:pt>
                <c:pt idx="833">
                  <c:v>28482</c:v>
                </c:pt>
                <c:pt idx="834">
                  <c:v>28489</c:v>
                </c:pt>
                <c:pt idx="835">
                  <c:v>28496</c:v>
                </c:pt>
                <c:pt idx="836">
                  <c:v>28503</c:v>
                </c:pt>
                <c:pt idx="837">
                  <c:v>28510</c:v>
                </c:pt>
                <c:pt idx="838">
                  <c:v>28517</c:v>
                </c:pt>
                <c:pt idx="839">
                  <c:v>28524</c:v>
                </c:pt>
                <c:pt idx="840">
                  <c:v>28531</c:v>
                </c:pt>
                <c:pt idx="841">
                  <c:v>28538</c:v>
                </c:pt>
                <c:pt idx="842">
                  <c:v>28545</c:v>
                </c:pt>
                <c:pt idx="843">
                  <c:v>28552</c:v>
                </c:pt>
                <c:pt idx="844">
                  <c:v>28559</c:v>
                </c:pt>
                <c:pt idx="845">
                  <c:v>28566</c:v>
                </c:pt>
                <c:pt idx="846">
                  <c:v>28573</c:v>
                </c:pt>
                <c:pt idx="847">
                  <c:v>28580</c:v>
                </c:pt>
                <c:pt idx="848">
                  <c:v>28587</c:v>
                </c:pt>
                <c:pt idx="849">
                  <c:v>28594</c:v>
                </c:pt>
                <c:pt idx="850">
                  <c:v>28601</c:v>
                </c:pt>
                <c:pt idx="851">
                  <c:v>28608</c:v>
                </c:pt>
                <c:pt idx="852">
                  <c:v>28615</c:v>
                </c:pt>
                <c:pt idx="853">
                  <c:v>28622</c:v>
                </c:pt>
                <c:pt idx="854">
                  <c:v>28629</c:v>
                </c:pt>
                <c:pt idx="855">
                  <c:v>28636</c:v>
                </c:pt>
                <c:pt idx="856">
                  <c:v>28643</c:v>
                </c:pt>
                <c:pt idx="857">
                  <c:v>28650</c:v>
                </c:pt>
                <c:pt idx="858">
                  <c:v>28657</c:v>
                </c:pt>
                <c:pt idx="859">
                  <c:v>28664</c:v>
                </c:pt>
                <c:pt idx="860">
                  <c:v>28671</c:v>
                </c:pt>
                <c:pt idx="861">
                  <c:v>28678</c:v>
                </c:pt>
                <c:pt idx="862">
                  <c:v>28685</c:v>
                </c:pt>
                <c:pt idx="863">
                  <c:v>28692</c:v>
                </c:pt>
                <c:pt idx="864">
                  <c:v>28699</c:v>
                </c:pt>
                <c:pt idx="865">
                  <c:v>28706</c:v>
                </c:pt>
                <c:pt idx="866">
                  <c:v>28713</c:v>
                </c:pt>
                <c:pt idx="867">
                  <c:v>28720</c:v>
                </c:pt>
                <c:pt idx="868">
                  <c:v>28727</c:v>
                </c:pt>
                <c:pt idx="869">
                  <c:v>28734</c:v>
                </c:pt>
                <c:pt idx="870">
                  <c:v>28741</c:v>
                </c:pt>
                <c:pt idx="871">
                  <c:v>28748</c:v>
                </c:pt>
                <c:pt idx="872">
                  <c:v>28755</c:v>
                </c:pt>
                <c:pt idx="873">
                  <c:v>28762</c:v>
                </c:pt>
                <c:pt idx="874">
                  <c:v>28769</c:v>
                </c:pt>
                <c:pt idx="875">
                  <c:v>28776</c:v>
                </c:pt>
                <c:pt idx="876">
                  <c:v>28783</c:v>
                </c:pt>
                <c:pt idx="877">
                  <c:v>28790</c:v>
                </c:pt>
                <c:pt idx="878">
                  <c:v>28797</c:v>
                </c:pt>
                <c:pt idx="879">
                  <c:v>28804</c:v>
                </c:pt>
                <c:pt idx="880">
                  <c:v>28811</c:v>
                </c:pt>
                <c:pt idx="881">
                  <c:v>28818</c:v>
                </c:pt>
                <c:pt idx="882">
                  <c:v>28825</c:v>
                </c:pt>
                <c:pt idx="883">
                  <c:v>28832</c:v>
                </c:pt>
                <c:pt idx="884">
                  <c:v>28839</c:v>
                </c:pt>
                <c:pt idx="885">
                  <c:v>28846</c:v>
                </c:pt>
                <c:pt idx="886">
                  <c:v>28853</c:v>
                </c:pt>
                <c:pt idx="887">
                  <c:v>28860</c:v>
                </c:pt>
                <c:pt idx="888">
                  <c:v>28867</c:v>
                </c:pt>
                <c:pt idx="889">
                  <c:v>28874</c:v>
                </c:pt>
                <c:pt idx="890">
                  <c:v>28881</c:v>
                </c:pt>
                <c:pt idx="891">
                  <c:v>28888</c:v>
                </c:pt>
                <c:pt idx="892">
                  <c:v>28895</c:v>
                </c:pt>
                <c:pt idx="893">
                  <c:v>28902</c:v>
                </c:pt>
                <c:pt idx="894">
                  <c:v>28909</c:v>
                </c:pt>
                <c:pt idx="895">
                  <c:v>28916</c:v>
                </c:pt>
                <c:pt idx="896">
                  <c:v>28923</c:v>
                </c:pt>
                <c:pt idx="897">
                  <c:v>28930</c:v>
                </c:pt>
                <c:pt idx="898">
                  <c:v>28937</c:v>
                </c:pt>
                <c:pt idx="899">
                  <c:v>28944</c:v>
                </c:pt>
                <c:pt idx="900">
                  <c:v>28951</c:v>
                </c:pt>
                <c:pt idx="901">
                  <c:v>28958</c:v>
                </c:pt>
                <c:pt idx="902">
                  <c:v>28965</c:v>
                </c:pt>
                <c:pt idx="903">
                  <c:v>28972</c:v>
                </c:pt>
                <c:pt idx="904">
                  <c:v>28979</c:v>
                </c:pt>
                <c:pt idx="905">
                  <c:v>28986</c:v>
                </c:pt>
                <c:pt idx="906">
                  <c:v>28993</c:v>
                </c:pt>
                <c:pt idx="907">
                  <c:v>29000</c:v>
                </c:pt>
                <c:pt idx="908">
                  <c:v>29007</c:v>
                </c:pt>
                <c:pt idx="909">
                  <c:v>29014</c:v>
                </c:pt>
                <c:pt idx="910">
                  <c:v>29021</c:v>
                </c:pt>
                <c:pt idx="911">
                  <c:v>29028</c:v>
                </c:pt>
                <c:pt idx="912">
                  <c:v>29035</c:v>
                </c:pt>
                <c:pt idx="913">
                  <c:v>29042</c:v>
                </c:pt>
                <c:pt idx="914">
                  <c:v>29049</c:v>
                </c:pt>
                <c:pt idx="915">
                  <c:v>29056</c:v>
                </c:pt>
                <c:pt idx="916">
                  <c:v>29063</c:v>
                </c:pt>
                <c:pt idx="917">
                  <c:v>29070</c:v>
                </c:pt>
                <c:pt idx="918">
                  <c:v>29077</c:v>
                </c:pt>
                <c:pt idx="919">
                  <c:v>29084</c:v>
                </c:pt>
                <c:pt idx="920">
                  <c:v>29091</c:v>
                </c:pt>
                <c:pt idx="921">
                  <c:v>29098</c:v>
                </c:pt>
                <c:pt idx="922">
                  <c:v>29105</c:v>
                </c:pt>
                <c:pt idx="923">
                  <c:v>29112</c:v>
                </c:pt>
                <c:pt idx="924">
                  <c:v>29119</c:v>
                </c:pt>
                <c:pt idx="925">
                  <c:v>29126</c:v>
                </c:pt>
                <c:pt idx="926">
                  <c:v>29133</c:v>
                </c:pt>
                <c:pt idx="927">
                  <c:v>29140</c:v>
                </c:pt>
                <c:pt idx="928">
                  <c:v>29147</c:v>
                </c:pt>
                <c:pt idx="929">
                  <c:v>29154</c:v>
                </c:pt>
                <c:pt idx="930">
                  <c:v>29161</c:v>
                </c:pt>
                <c:pt idx="931">
                  <c:v>29168</c:v>
                </c:pt>
                <c:pt idx="932">
                  <c:v>29175</c:v>
                </c:pt>
                <c:pt idx="933">
                  <c:v>29182</c:v>
                </c:pt>
                <c:pt idx="934">
                  <c:v>29189</c:v>
                </c:pt>
                <c:pt idx="935">
                  <c:v>29196</c:v>
                </c:pt>
                <c:pt idx="936">
                  <c:v>29203</c:v>
                </c:pt>
                <c:pt idx="937">
                  <c:v>29210</c:v>
                </c:pt>
                <c:pt idx="938">
                  <c:v>29217</c:v>
                </c:pt>
                <c:pt idx="939">
                  <c:v>29224</c:v>
                </c:pt>
                <c:pt idx="940">
                  <c:v>29231</c:v>
                </c:pt>
                <c:pt idx="941">
                  <c:v>29238</c:v>
                </c:pt>
                <c:pt idx="942">
                  <c:v>29245</c:v>
                </c:pt>
                <c:pt idx="943">
                  <c:v>29252</c:v>
                </c:pt>
                <c:pt idx="944">
                  <c:v>29259</c:v>
                </c:pt>
                <c:pt idx="945">
                  <c:v>29266</c:v>
                </c:pt>
                <c:pt idx="946">
                  <c:v>29273</c:v>
                </c:pt>
                <c:pt idx="947">
                  <c:v>29280</c:v>
                </c:pt>
                <c:pt idx="948">
                  <c:v>29287</c:v>
                </c:pt>
                <c:pt idx="949">
                  <c:v>29294</c:v>
                </c:pt>
                <c:pt idx="950">
                  <c:v>29301</c:v>
                </c:pt>
                <c:pt idx="951">
                  <c:v>29308</c:v>
                </c:pt>
                <c:pt idx="952">
                  <c:v>29315</c:v>
                </c:pt>
                <c:pt idx="953">
                  <c:v>29322</c:v>
                </c:pt>
                <c:pt idx="954">
                  <c:v>29329</c:v>
                </c:pt>
                <c:pt idx="955">
                  <c:v>29336</c:v>
                </c:pt>
                <c:pt idx="956">
                  <c:v>29343</c:v>
                </c:pt>
                <c:pt idx="957">
                  <c:v>29350</c:v>
                </c:pt>
                <c:pt idx="958">
                  <c:v>29357</c:v>
                </c:pt>
                <c:pt idx="959">
                  <c:v>29364</c:v>
                </c:pt>
                <c:pt idx="960">
                  <c:v>29371</c:v>
                </c:pt>
                <c:pt idx="961">
                  <c:v>29378</c:v>
                </c:pt>
                <c:pt idx="962">
                  <c:v>29385</c:v>
                </c:pt>
                <c:pt idx="963">
                  <c:v>29392</c:v>
                </c:pt>
                <c:pt idx="964">
                  <c:v>29399</c:v>
                </c:pt>
                <c:pt idx="965">
                  <c:v>29406</c:v>
                </c:pt>
                <c:pt idx="966">
                  <c:v>29413</c:v>
                </c:pt>
                <c:pt idx="967">
                  <c:v>29420</c:v>
                </c:pt>
                <c:pt idx="968">
                  <c:v>29427</c:v>
                </c:pt>
                <c:pt idx="969">
                  <c:v>29434</c:v>
                </c:pt>
                <c:pt idx="970">
                  <c:v>29441</c:v>
                </c:pt>
                <c:pt idx="971">
                  <c:v>29448</c:v>
                </c:pt>
                <c:pt idx="972">
                  <c:v>29455</c:v>
                </c:pt>
                <c:pt idx="973">
                  <c:v>29462</c:v>
                </c:pt>
                <c:pt idx="974">
                  <c:v>29469</c:v>
                </c:pt>
                <c:pt idx="975">
                  <c:v>29476</c:v>
                </c:pt>
                <c:pt idx="976">
                  <c:v>29483</c:v>
                </c:pt>
                <c:pt idx="977">
                  <c:v>29490</c:v>
                </c:pt>
                <c:pt idx="978">
                  <c:v>29497</c:v>
                </c:pt>
                <c:pt idx="979">
                  <c:v>29504</c:v>
                </c:pt>
                <c:pt idx="980">
                  <c:v>29511</c:v>
                </c:pt>
                <c:pt idx="981">
                  <c:v>29518</c:v>
                </c:pt>
                <c:pt idx="982">
                  <c:v>29525</c:v>
                </c:pt>
                <c:pt idx="983">
                  <c:v>29532</c:v>
                </c:pt>
                <c:pt idx="984">
                  <c:v>29539</c:v>
                </c:pt>
                <c:pt idx="985">
                  <c:v>29546</c:v>
                </c:pt>
                <c:pt idx="986">
                  <c:v>29553</c:v>
                </c:pt>
                <c:pt idx="987">
                  <c:v>29560</c:v>
                </c:pt>
                <c:pt idx="988">
                  <c:v>29567</c:v>
                </c:pt>
                <c:pt idx="989">
                  <c:v>29574</c:v>
                </c:pt>
                <c:pt idx="990">
                  <c:v>29581</c:v>
                </c:pt>
                <c:pt idx="991">
                  <c:v>29588</c:v>
                </c:pt>
                <c:pt idx="992">
                  <c:v>29595</c:v>
                </c:pt>
                <c:pt idx="993">
                  <c:v>29602</c:v>
                </c:pt>
                <c:pt idx="994">
                  <c:v>29609</c:v>
                </c:pt>
                <c:pt idx="995">
                  <c:v>29616</c:v>
                </c:pt>
                <c:pt idx="996">
                  <c:v>29623</c:v>
                </c:pt>
                <c:pt idx="997">
                  <c:v>29630</c:v>
                </c:pt>
                <c:pt idx="998">
                  <c:v>29637</c:v>
                </c:pt>
                <c:pt idx="999">
                  <c:v>29644</c:v>
                </c:pt>
                <c:pt idx="1000">
                  <c:v>29651</c:v>
                </c:pt>
                <c:pt idx="1001">
                  <c:v>29658</c:v>
                </c:pt>
                <c:pt idx="1002">
                  <c:v>29665</c:v>
                </c:pt>
                <c:pt idx="1003">
                  <c:v>29672</c:v>
                </c:pt>
                <c:pt idx="1004">
                  <c:v>29679</c:v>
                </c:pt>
                <c:pt idx="1005">
                  <c:v>29686</c:v>
                </c:pt>
                <c:pt idx="1006">
                  <c:v>29693</c:v>
                </c:pt>
                <c:pt idx="1007">
                  <c:v>29700</c:v>
                </c:pt>
                <c:pt idx="1008">
                  <c:v>29707</c:v>
                </c:pt>
                <c:pt idx="1009">
                  <c:v>29714</c:v>
                </c:pt>
                <c:pt idx="1010">
                  <c:v>29721</c:v>
                </c:pt>
                <c:pt idx="1011">
                  <c:v>29728</c:v>
                </c:pt>
                <c:pt idx="1012">
                  <c:v>29735</c:v>
                </c:pt>
                <c:pt idx="1013">
                  <c:v>29742</c:v>
                </c:pt>
                <c:pt idx="1014">
                  <c:v>29749</c:v>
                </c:pt>
                <c:pt idx="1015">
                  <c:v>29756</c:v>
                </c:pt>
                <c:pt idx="1016">
                  <c:v>29763</c:v>
                </c:pt>
                <c:pt idx="1017">
                  <c:v>29770</c:v>
                </c:pt>
                <c:pt idx="1018">
                  <c:v>29777</c:v>
                </c:pt>
                <c:pt idx="1019">
                  <c:v>29784</c:v>
                </c:pt>
                <c:pt idx="1020">
                  <c:v>29791</c:v>
                </c:pt>
                <c:pt idx="1021">
                  <c:v>29798</c:v>
                </c:pt>
                <c:pt idx="1022">
                  <c:v>29805</c:v>
                </c:pt>
                <c:pt idx="1023">
                  <c:v>29812</c:v>
                </c:pt>
                <c:pt idx="1024">
                  <c:v>29819</c:v>
                </c:pt>
                <c:pt idx="1025">
                  <c:v>29826</c:v>
                </c:pt>
                <c:pt idx="1026">
                  <c:v>29833</c:v>
                </c:pt>
                <c:pt idx="1027">
                  <c:v>29840</c:v>
                </c:pt>
                <c:pt idx="1028">
                  <c:v>29847</c:v>
                </c:pt>
                <c:pt idx="1029">
                  <c:v>29854</c:v>
                </c:pt>
                <c:pt idx="1030">
                  <c:v>29861</c:v>
                </c:pt>
                <c:pt idx="1031">
                  <c:v>29868</c:v>
                </c:pt>
                <c:pt idx="1032">
                  <c:v>29875</c:v>
                </c:pt>
                <c:pt idx="1033">
                  <c:v>29882</c:v>
                </c:pt>
                <c:pt idx="1034">
                  <c:v>29889</c:v>
                </c:pt>
                <c:pt idx="1035">
                  <c:v>29896</c:v>
                </c:pt>
                <c:pt idx="1036">
                  <c:v>29903</c:v>
                </c:pt>
                <c:pt idx="1037">
                  <c:v>29910</c:v>
                </c:pt>
                <c:pt idx="1038">
                  <c:v>29917</c:v>
                </c:pt>
                <c:pt idx="1039">
                  <c:v>29924</c:v>
                </c:pt>
                <c:pt idx="1040">
                  <c:v>29931</c:v>
                </c:pt>
                <c:pt idx="1041">
                  <c:v>29938</c:v>
                </c:pt>
                <c:pt idx="1042">
                  <c:v>29945</c:v>
                </c:pt>
                <c:pt idx="1043">
                  <c:v>29952</c:v>
                </c:pt>
                <c:pt idx="1044">
                  <c:v>29959</c:v>
                </c:pt>
                <c:pt idx="1045">
                  <c:v>29966</c:v>
                </c:pt>
                <c:pt idx="1046">
                  <c:v>29973</c:v>
                </c:pt>
                <c:pt idx="1047">
                  <c:v>29980</c:v>
                </c:pt>
                <c:pt idx="1048">
                  <c:v>29987</c:v>
                </c:pt>
                <c:pt idx="1049">
                  <c:v>29994</c:v>
                </c:pt>
                <c:pt idx="1050">
                  <c:v>30001</c:v>
                </c:pt>
                <c:pt idx="1051">
                  <c:v>30008</c:v>
                </c:pt>
                <c:pt idx="1052">
                  <c:v>30015</c:v>
                </c:pt>
                <c:pt idx="1053">
                  <c:v>30022</c:v>
                </c:pt>
                <c:pt idx="1054">
                  <c:v>30029</c:v>
                </c:pt>
                <c:pt idx="1055">
                  <c:v>30036</c:v>
                </c:pt>
                <c:pt idx="1056">
                  <c:v>30043</c:v>
                </c:pt>
                <c:pt idx="1057">
                  <c:v>30050</c:v>
                </c:pt>
                <c:pt idx="1058">
                  <c:v>30057</c:v>
                </c:pt>
                <c:pt idx="1059">
                  <c:v>30064</c:v>
                </c:pt>
                <c:pt idx="1060">
                  <c:v>30071</c:v>
                </c:pt>
                <c:pt idx="1061">
                  <c:v>30078</c:v>
                </c:pt>
                <c:pt idx="1062">
                  <c:v>30085</c:v>
                </c:pt>
                <c:pt idx="1063">
                  <c:v>30092</c:v>
                </c:pt>
                <c:pt idx="1064">
                  <c:v>30099</c:v>
                </c:pt>
                <c:pt idx="1065">
                  <c:v>30106</c:v>
                </c:pt>
                <c:pt idx="1066">
                  <c:v>30113</c:v>
                </c:pt>
                <c:pt idx="1067">
                  <c:v>30120</c:v>
                </c:pt>
                <c:pt idx="1068">
                  <c:v>30127</c:v>
                </c:pt>
                <c:pt idx="1069">
                  <c:v>30134</c:v>
                </c:pt>
                <c:pt idx="1070">
                  <c:v>30141</c:v>
                </c:pt>
                <c:pt idx="1071">
                  <c:v>30148</c:v>
                </c:pt>
                <c:pt idx="1072">
                  <c:v>30155</c:v>
                </c:pt>
                <c:pt idx="1073">
                  <c:v>30162</c:v>
                </c:pt>
                <c:pt idx="1074">
                  <c:v>30169</c:v>
                </c:pt>
                <c:pt idx="1075">
                  <c:v>30176</c:v>
                </c:pt>
                <c:pt idx="1076">
                  <c:v>30183</c:v>
                </c:pt>
                <c:pt idx="1077">
                  <c:v>30190</c:v>
                </c:pt>
                <c:pt idx="1078">
                  <c:v>30197</c:v>
                </c:pt>
                <c:pt idx="1079">
                  <c:v>30204</c:v>
                </c:pt>
                <c:pt idx="1080">
                  <c:v>30211</c:v>
                </c:pt>
                <c:pt idx="1081">
                  <c:v>30218</c:v>
                </c:pt>
                <c:pt idx="1082">
                  <c:v>30225</c:v>
                </c:pt>
                <c:pt idx="1083">
                  <c:v>30232</c:v>
                </c:pt>
                <c:pt idx="1084">
                  <c:v>30239</c:v>
                </c:pt>
                <c:pt idx="1085">
                  <c:v>30246</c:v>
                </c:pt>
                <c:pt idx="1086">
                  <c:v>30253</c:v>
                </c:pt>
                <c:pt idx="1087">
                  <c:v>30260</c:v>
                </c:pt>
                <c:pt idx="1088">
                  <c:v>30267</c:v>
                </c:pt>
                <c:pt idx="1089">
                  <c:v>30274</c:v>
                </c:pt>
                <c:pt idx="1090">
                  <c:v>30281</c:v>
                </c:pt>
                <c:pt idx="1091">
                  <c:v>30288</c:v>
                </c:pt>
                <c:pt idx="1092">
                  <c:v>30295</c:v>
                </c:pt>
                <c:pt idx="1093">
                  <c:v>30302</c:v>
                </c:pt>
                <c:pt idx="1094">
                  <c:v>30309</c:v>
                </c:pt>
                <c:pt idx="1095">
                  <c:v>30316</c:v>
                </c:pt>
                <c:pt idx="1096">
                  <c:v>30323</c:v>
                </c:pt>
                <c:pt idx="1097">
                  <c:v>30330</c:v>
                </c:pt>
                <c:pt idx="1098">
                  <c:v>30337</c:v>
                </c:pt>
                <c:pt idx="1099">
                  <c:v>30344</c:v>
                </c:pt>
                <c:pt idx="1100">
                  <c:v>30351</c:v>
                </c:pt>
                <c:pt idx="1101">
                  <c:v>30358</c:v>
                </c:pt>
                <c:pt idx="1102">
                  <c:v>30365</c:v>
                </c:pt>
                <c:pt idx="1103">
                  <c:v>30372</c:v>
                </c:pt>
                <c:pt idx="1104">
                  <c:v>30379</c:v>
                </c:pt>
                <c:pt idx="1105">
                  <c:v>30386</c:v>
                </c:pt>
                <c:pt idx="1106">
                  <c:v>30393</c:v>
                </c:pt>
                <c:pt idx="1107">
                  <c:v>30400</c:v>
                </c:pt>
                <c:pt idx="1108">
                  <c:v>30407</c:v>
                </c:pt>
                <c:pt idx="1109">
                  <c:v>30414</c:v>
                </c:pt>
                <c:pt idx="1110">
                  <c:v>30421</c:v>
                </c:pt>
                <c:pt idx="1111">
                  <c:v>30428</c:v>
                </c:pt>
                <c:pt idx="1112">
                  <c:v>30435</c:v>
                </c:pt>
                <c:pt idx="1113">
                  <c:v>30442</c:v>
                </c:pt>
                <c:pt idx="1114">
                  <c:v>30449</c:v>
                </c:pt>
                <c:pt idx="1115">
                  <c:v>30456</c:v>
                </c:pt>
                <c:pt idx="1116">
                  <c:v>30463</c:v>
                </c:pt>
                <c:pt idx="1117">
                  <c:v>30470</c:v>
                </c:pt>
                <c:pt idx="1118">
                  <c:v>30477</c:v>
                </c:pt>
                <c:pt idx="1119">
                  <c:v>30484</c:v>
                </c:pt>
                <c:pt idx="1120">
                  <c:v>30491</c:v>
                </c:pt>
                <c:pt idx="1121">
                  <c:v>30498</c:v>
                </c:pt>
                <c:pt idx="1122">
                  <c:v>30505</c:v>
                </c:pt>
                <c:pt idx="1123">
                  <c:v>30512</c:v>
                </c:pt>
                <c:pt idx="1124">
                  <c:v>30519</c:v>
                </c:pt>
                <c:pt idx="1125">
                  <c:v>30526</c:v>
                </c:pt>
                <c:pt idx="1126">
                  <c:v>30533</c:v>
                </c:pt>
                <c:pt idx="1127">
                  <c:v>30540</c:v>
                </c:pt>
                <c:pt idx="1128">
                  <c:v>30547</c:v>
                </c:pt>
                <c:pt idx="1129">
                  <c:v>30554</c:v>
                </c:pt>
                <c:pt idx="1130">
                  <c:v>30561</c:v>
                </c:pt>
                <c:pt idx="1131">
                  <c:v>30568</c:v>
                </c:pt>
                <c:pt idx="1132">
                  <c:v>30575</c:v>
                </c:pt>
                <c:pt idx="1133">
                  <c:v>30582</c:v>
                </c:pt>
                <c:pt idx="1134">
                  <c:v>30589</c:v>
                </c:pt>
                <c:pt idx="1135">
                  <c:v>30596</c:v>
                </c:pt>
                <c:pt idx="1136">
                  <c:v>30603</c:v>
                </c:pt>
                <c:pt idx="1137">
                  <c:v>30610</c:v>
                </c:pt>
                <c:pt idx="1138">
                  <c:v>30617</c:v>
                </c:pt>
                <c:pt idx="1139">
                  <c:v>30624</c:v>
                </c:pt>
                <c:pt idx="1140">
                  <c:v>30631</c:v>
                </c:pt>
                <c:pt idx="1141">
                  <c:v>30638</c:v>
                </c:pt>
                <c:pt idx="1142">
                  <c:v>30645</c:v>
                </c:pt>
                <c:pt idx="1143">
                  <c:v>30652</c:v>
                </c:pt>
                <c:pt idx="1144">
                  <c:v>30659</c:v>
                </c:pt>
                <c:pt idx="1145">
                  <c:v>30666</c:v>
                </c:pt>
                <c:pt idx="1146">
                  <c:v>30673</c:v>
                </c:pt>
                <c:pt idx="1147">
                  <c:v>30680</c:v>
                </c:pt>
                <c:pt idx="1148">
                  <c:v>30687</c:v>
                </c:pt>
                <c:pt idx="1149">
                  <c:v>30694</c:v>
                </c:pt>
                <c:pt idx="1150">
                  <c:v>30701</c:v>
                </c:pt>
                <c:pt idx="1151">
                  <c:v>30708</c:v>
                </c:pt>
                <c:pt idx="1152">
                  <c:v>30715</c:v>
                </c:pt>
                <c:pt idx="1153">
                  <c:v>30722</c:v>
                </c:pt>
                <c:pt idx="1154">
                  <c:v>30729</c:v>
                </c:pt>
                <c:pt idx="1155">
                  <c:v>30736</c:v>
                </c:pt>
                <c:pt idx="1156">
                  <c:v>30743</c:v>
                </c:pt>
                <c:pt idx="1157">
                  <c:v>30750</c:v>
                </c:pt>
                <c:pt idx="1158">
                  <c:v>30757</c:v>
                </c:pt>
                <c:pt idx="1159">
                  <c:v>30764</c:v>
                </c:pt>
                <c:pt idx="1160">
                  <c:v>30771</c:v>
                </c:pt>
                <c:pt idx="1161">
                  <c:v>30778</c:v>
                </c:pt>
                <c:pt idx="1162">
                  <c:v>30785</c:v>
                </c:pt>
                <c:pt idx="1163">
                  <c:v>30792</c:v>
                </c:pt>
                <c:pt idx="1164">
                  <c:v>30799</c:v>
                </c:pt>
                <c:pt idx="1165">
                  <c:v>30806</c:v>
                </c:pt>
                <c:pt idx="1166">
                  <c:v>30813</c:v>
                </c:pt>
                <c:pt idx="1167">
                  <c:v>30820</c:v>
                </c:pt>
                <c:pt idx="1168">
                  <c:v>30827</c:v>
                </c:pt>
                <c:pt idx="1169">
                  <c:v>30834</c:v>
                </c:pt>
                <c:pt idx="1170">
                  <c:v>30841</c:v>
                </c:pt>
                <c:pt idx="1171">
                  <c:v>30848</c:v>
                </c:pt>
                <c:pt idx="1172">
                  <c:v>30855</c:v>
                </c:pt>
                <c:pt idx="1173">
                  <c:v>30862</c:v>
                </c:pt>
                <c:pt idx="1174">
                  <c:v>30869</c:v>
                </c:pt>
                <c:pt idx="1175">
                  <c:v>30876</c:v>
                </c:pt>
                <c:pt idx="1176">
                  <c:v>30883</c:v>
                </c:pt>
                <c:pt idx="1177">
                  <c:v>30890</c:v>
                </c:pt>
                <c:pt idx="1178">
                  <c:v>30897</c:v>
                </c:pt>
                <c:pt idx="1179">
                  <c:v>30904</c:v>
                </c:pt>
                <c:pt idx="1180">
                  <c:v>30911</c:v>
                </c:pt>
                <c:pt idx="1181">
                  <c:v>30918</c:v>
                </c:pt>
                <c:pt idx="1182">
                  <c:v>30925</c:v>
                </c:pt>
                <c:pt idx="1183">
                  <c:v>30932</c:v>
                </c:pt>
                <c:pt idx="1184">
                  <c:v>30939</c:v>
                </c:pt>
                <c:pt idx="1185">
                  <c:v>30946</c:v>
                </c:pt>
                <c:pt idx="1186">
                  <c:v>30953</c:v>
                </c:pt>
                <c:pt idx="1187">
                  <c:v>30960</c:v>
                </c:pt>
                <c:pt idx="1188">
                  <c:v>30967</c:v>
                </c:pt>
                <c:pt idx="1189">
                  <c:v>30974</c:v>
                </c:pt>
                <c:pt idx="1190">
                  <c:v>30981</c:v>
                </c:pt>
                <c:pt idx="1191">
                  <c:v>30988</c:v>
                </c:pt>
                <c:pt idx="1192">
                  <c:v>30995</c:v>
                </c:pt>
                <c:pt idx="1193">
                  <c:v>31002</c:v>
                </c:pt>
                <c:pt idx="1194">
                  <c:v>31009</c:v>
                </c:pt>
                <c:pt idx="1195">
                  <c:v>31016</c:v>
                </c:pt>
                <c:pt idx="1196">
                  <c:v>31023</c:v>
                </c:pt>
                <c:pt idx="1197">
                  <c:v>31030</c:v>
                </c:pt>
                <c:pt idx="1198">
                  <c:v>31037</c:v>
                </c:pt>
                <c:pt idx="1199">
                  <c:v>31044</c:v>
                </c:pt>
                <c:pt idx="1200">
                  <c:v>31051</c:v>
                </c:pt>
                <c:pt idx="1201">
                  <c:v>31058</c:v>
                </c:pt>
                <c:pt idx="1202">
                  <c:v>31065</c:v>
                </c:pt>
                <c:pt idx="1203">
                  <c:v>31072</c:v>
                </c:pt>
                <c:pt idx="1204">
                  <c:v>31079</c:v>
                </c:pt>
                <c:pt idx="1205">
                  <c:v>31086</c:v>
                </c:pt>
                <c:pt idx="1206">
                  <c:v>31093</c:v>
                </c:pt>
                <c:pt idx="1207">
                  <c:v>31100</c:v>
                </c:pt>
                <c:pt idx="1208">
                  <c:v>31107</c:v>
                </c:pt>
                <c:pt idx="1209">
                  <c:v>31114</c:v>
                </c:pt>
                <c:pt idx="1210">
                  <c:v>31121</c:v>
                </c:pt>
                <c:pt idx="1211">
                  <c:v>31128</c:v>
                </c:pt>
                <c:pt idx="1212">
                  <c:v>31135</c:v>
                </c:pt>
                <c:pt idx="1213">
                  <c:v>31142</c:v>
                </c:pt>
                <c:pt idx="1214">
                  <c:v>31149</c:v>
                </c:pt>
                <c:pt idx="1215">
                  <c:v>31156</c:v>
                </c:pt>
                <c:pt idx="1216">
                  <c:v>31163</c:v>
                </c:pt>
                <c:pt idx="1217">
                  <c:v>31170</c:v>
                </c:pt>
                <c:pt idx="1218">
                  <c:v>31177</c:v>
                </c:pt>
                <c:pt idx="1219">
                  <c:v>31184</c:v>
                </c:pt>
                <c:pt idx="1220">
                  <c:v>31191</c:v>
                </c:pt>
                <c:pt idx="1221">
                  <c:v>31198</c:v>
                </c:pt>
                <c:pt idx="1222">
                  <c:v>31205</c:v>
                </c:pt>
                <c:pt idx="1223">
                  <c:v>31212</c:v>
                </c:pt>
                <c:pt idx="1224">
                  <c:v>31219</c:v>
                </c:pt>
                <c:pt idx="1225">
                  <c:v>31226</c:v>
                </c:pt>
                <c:pt idx="1226">
                  <c:v>31233</c:v>
                </c:pt>
                <c:pt idx="1227">
                  <c:v>31240</c:v>
                </c:pt>
                <c:pt idx="1228">
                  <c:v>31247</c:v>
                </c:pt>
                <c:pt idx="1229">
                  <c:v>31254</c:v>
                </c:pt>
                <c:pt idx="1230">
                  <c:v>31261</c:v>
                </c:pt>
                <c:pt idx="1231">
                  <c:v>31268</c:v>
                </c:pt>
                <c:pt idx="1232">
                  <c:v>31275</c:v>
                </c:pt>
                <c:pt idx="1233">
                  <c:v>31282</c:v>
                </c:pt>
                <c:pt idx="1234">
                  <c:v>31289</c:v>
                </c:pt>
                <c:pt idx="1235">
                  <c:v>31296</c:v>
                </c:pt>
                <c:pt idx="1236">
                  <c:v>31303</c:v>
                </c:pt>
                <c:pt idx="1237">
                  <c:v>31310</c:v>
                </c:pt>
                <c:pt idx="1238">
                  <c:v>31317</c:v>
                </c:pt>
                <c:pt idx="1239">
                  <c:v>31324</c:v>
                </c:pt>
                <c:pt idx="1240">
                  <c:v>31331</c:v>
                </c:pt>
                <c:pt idx="1241">
                  <c:v>31338</c:v>
                </c:pt>
                <c:pt idx="1242">
                  <c:v>31345</c:v>
                </c:pt>
                <c:pt idx="1243">
                  <c:v>31352</c:v>
                </c:pt>
                <c:pt idx="1244">
                  <c:v>31359</c:v>
                </c:pt>
                <c:pt idx="1245">
                  <c:v>31366</c:v>
                </c:pt>
                <c:pt idx="1246">
                  <c:v>31373</c:v>
                </c:pt>
                <c:pt idx="1247">
                  <c:v>31380</c:v>
                </c:pt>
                <c:pt idx="1248">
                  <c:v>31387</c:v>
                </c:pt>
                <c:pt idx="1249">
                  <c:v>31394</c:v>
                </c:pt>
                <c:pt idx="1250">
                  <c:v>31401</c:v>
                </c:pt>
                <c:pt idx="1251">
                  <c:v>31408</c:v>
                </c:pt>
                <c:pt idx="1252">
                  <c:v>31415</c:v>
                </c:pt>
                <c:pt idx="1253">
                  <c:v>31422</c:v>
                </c:pt>
                <c:pt idx="1254">
                  <c:v>31429</c:v>
                </c:pt>
                <c:pt idx="1255">
                  <c:v>31436</c:v>
                </c:pt>
                <c:pt idx="1256">
                  <c:v>31443</c:v>
                </c:pt>
                <c:pt idx="1257">
                  <c:v>31450</c:v>
                </c:pt>
                <c:pt idx="1258">
                  <c:v>31457</c:v>
                </c:pt>
                <c:pt idx="1259">
                  <c:v>31464</c:v>
                </c:pt>
                <c:pt idx="1260">
                  <c:v>31471</c:v>
                </c:pt>
                <c:pt idx="1261">
                  <c:v>31478</c:v>
                </c:pt>
                <c:pt idx="1262">
                  <c:v>31485</c:v>
                </c:pt>
                <c:pt idx="1263">
                  <c:v>31492</c:v>
                </c:pt>
                <c:pt idx="1264">
                  <c:v>31499</c:v>
                </c:pt>
                <c:pt idx="1265">
                  <c:v>31506</c:v>
                </c:pt>
                <c:pt idx="1266">
                  <c:v>31513</c:v>
                </c:pt>
                <c:pt idx="1267">
                  <c:v>31520</c:v>
                </c:pt>
                <c:pt idx="1268">
                  <c:v>31527</c:v>
                </c:pt>
                <c:pt idx="1269">
                  <c:v>31534</c:v>
                </c:pt>
                <c:pt idx="1270">
                  <c:v>31541</c:v>
                </c:pt>
                <c:pt idx="1271">
                  <c:v>31548</c:v>
                </c:pt>
                <c:pt idx="1272">
                  <c:v>31555</c:v>
                </c:pt>
                <c:pt idx="1273">
                  <c:v>31562</c:v>
                </c:pt>
                <c:pt idx="1274">
                  <c:v>31569</c:v>
                </c:pt>
                <c:pt idx="1275">
                  <c:v>31576</c:v>
                </c:pt>
                <c:pt idx="1276">
                  <c:v>31583</c:v>
                </c:pt>
                <c:pt idx="1277">
                  <c:v>31590</c:v>
                </c:pt>
                <c:pt idx="1278">
                  <c:v>31597</c:v>
                </c:pt>
                <c:pt idx="1279">
                  <c:v>31604</c:v>
                </c:pt>
                <c:pt idx="1280">
                  <c:v>31611</c:v>
                </c:pt>
                <c:pt idx="1281">
                  <c:v>31618</c:v>
                </c:pt>
                <c:pt idx="1282">
                  <c:v>31625</c:v>
                </c:pt>
                <c:pt idx="1283">
                  <c:v>31632</c:v>
                </c:pt>
                <c:pt idx="1284">
                  <c:v>31639</c:v>
                </c:pt>
                <c:pt idx="1285">
                  <c:v>31646</c:v>
                </c:pt>
                <c:pt idx="1286">
                  <c:v>31653</c:v>
                </c:pt>
                <c:pt idx="1287">
                  <c:v>31660</c:v>
                </c:pt>
                <c:pt idx="1288">
                  <c:v>31667</c:v>
                </c:pt>
                <c:pt idx="1289">
                  <c:v>31674</c:v>
                </c:pt>
                <c:pt idx="1290">
                  <c:v>31681</c:v>
                </c:pt>
                <c:pt idx="1291">
                  <c:v>31688</c:v>
                </c:pt>
                <c:pt idx="1292">
                  <c:v>31695</c:v>
                </c:pt>
                <c:pt idx="1293">
                  <c:v>31702</c:v>
                </c:pt>
                <c:pt idx="1294">
                  <c:v>31709</c:v>
                </c:pt>
                <c:pt idx="1295">
                  <c:v>31716</c:v>
                </c:pt>
                <c:pt idx="1296">
                  <c:v>31723</c:v>
                </c:pt>
                <c:pt idx="1297">
                  <c:v>31730</c:v>
                </c:pt>
                <c:pt idx="1298">
                  <c:v>31737</c:v>
                </c:pt>
                <c:pt idx="1299">
                  <c:v>31744</c:v>
                </c:pt>
                <c:pt idx="1300">
                  <c:v>31751</c:v>
                </c:pt>
                <c:pt idx="1301">
                  <c:v>31758</c:v>
                </c:pt>
                <c:pt idx="1302">
                  <c:v>31765</c:v>
                </c:pt>
                <c:pt idx="1303">
                  <c:v>31772</c:v>
                </c:pt>
                <c:pt idx="1304">
                  <c:v>31779</c:v>
                </c:pt>
                <c:pt idx="1305">
                  <c:v>31786</c:v>
                </c:pt>
                <c:pt idx="1306">
                  <c:v>31793</c:v>
                </c:pt>
                <c:pt idx="1307">
                  <c:v>31800</c:v>
                </c:pt>
                <c:pt idx="1308">
                  <c:v>31807</c:v>
                </c:pt>
                <c:pt idx="1309">
                  <c:v>31814</c:v>
                </c:pt>
                <c:pt idx="1310">
                  <c:v>31821</c:v>
                </c:pt>
                <c:pt idx="1311">
                  <c:v>31828</c:v>
                </c:pt>
                <c:pt idx="1312">
                  <c:v>31835</c:v>
                </c:pt>
                <c:pt idx="1313">
                  <c:v>31842</c:v>
                </c:pt>
                <c:pt idx="1314">
                  <c:v>31849</c:v>
                </c:pt>
                <c:pt idx="1315">
                  <c:v>31856</c:v>
                </c:pt>
                <c:pt idx="1316">
                  <c:v>31863</c:v>
                </c:pt>
                <c:pt idx="1317">
                  <c:v>31870</c:v>
                </c:pt>
                <c:pt idx="1318">
                  <c:v>31877</c:v>
                </c:pt>
                <c:pt idx="1319">
                  <c:v>31884</c:v>
                </c:pt>
                <c:pt idx="1320">
                  <c:v>31891</c:v>
                </c:pt>
                <c:pt idx="1321">
                  <c:v>31898</c:v>
                </c:pt>
                <c:pt idx="1322">
                  <c:v>31905</c:v>
                </c:pt>
                <c:pt idx="1323">
                  <c:v>31912</c:v>
                </c:pt>
                <c:pt idx="1324">
                  <c:v>31919</c:v>
                </c:pt>
                <c:pt idx="1325">
                  <c:v>31926</c:v>
                </c:pt>
                <c:pt idx="1326">
                  <c:v>31933</c:v>
                </c:pt>
                <c:pt idx="1327">
                  <c:v>31940</c:v>
                </c:pt>
                <c:pt idx="1328">
                  <c:v>31947</c:v>
                </c:pt>
                <c:pt idx="1329">
                  <c:v>31954</c:v>
                </c:pt>
                <c:pt idx="1330">
                  <c:v>31961</c:v>
                </c:pt>
                <c:pt idx="1331">
                  <c:v>31968</c:v>
                </c:pt>
                <c:pt idx="1332">
                  <c:v>31975</c:v>
                </c:pt>
                <c:pt idx="1333">
                  <c:v>31982</c:v>
                </c:pt>
                <c:pt idx="1334">
                  <c:v>31989</c:v>
                </c:pt>
                <c:pt idx="1335">
                  <c:v>31996</c:v>
                </c:pt>
                <c:pt idx="1336">
                  <c:v>32003</c:v>
                </c:pt>
                <c:pt idx="1337">
                  <c:v>32010</c:v>
                </c:pt>
                <c:pt idx="1338">
                  <c:v>32017</c:v>
                </c:pt>
                <c:pt idx="1339">
                  <c:v>32024</c:v>
                </c:pt>
                <c:pt idx="1340">
                  <c:v>32031</c:v>
                </c:pt>
                <c:pt idx="1341">
                  <c:v>32038</c:v>
                </c:pt>
                <c:pt idx="1342">
                  <c:v>32045</c:v>
                </c:pt>
                <c:pt idx="1343">
                  <c:v>32052</c:v>
                </c:pt>
                <c:pt idx="1344">
                  <c:v>32059</c:v>
                </c:pt>
                <c:pt idx="1345">
                  <c:v>32066</c:v>
                </c:pt>
                <c:pt idx="1346">
                  <c:v>32073</c:v>
                </c:pt>
                <c:pt idx="1347">
                  <c:v>32080</c:v>
                </c:pt>
                <c:pt idx="1348">
                  <c:v>32087</c:v>
                </c:pt>
                <c:pt idx="1349">
                  <c:v>32094</c:v>
                </c:pt>
                <c:pt idx="1350">
                  <c:v>32101</c:v>
                </c:pt>
                <c:pt idx="1351">
                  <c:v>32108</c:v>
                </c:pt>
                <c:pt idx="1352">
                  <c:v>32115</c:v>
                </c:pt>
                <c:pt idx="1353">
                  <c:v>32122</c:v>
                </c:pt>
                <c:pt idx="1354">
                  <c:v>32129</c:v>
                </c:pt>
                <c:pt idx="1355">
                  <c:v>32136</c:v>
                </c:pt>
                <c:pt idx="1356">
                  <c:v>32143</c:v>
                </c:pt>
                <c:pt idx="1357">
                  <c:v>32150</c:v>
                </c:pt>
                <c:pt idx="1358">
                  <c:v>32157</c:v>
                </c:pt>
                <c:pt idx="1359">
                  <c:v>32164</c:v>
                </c:pt>
                <c:pt idx="1360">
                  <c:v>32171</c:v>
                </c:pt>
                <c:pt idx="1361">
                  <c:v>32178</c:v>
                </c:pt>
                <c:pt idx="1362">
                  <c:v>32185</c:v>
                </c:pt>
                <c:pt idx="1363">
                  <c:v>32192</c:v>
                </c:pt>
                <c:pt idx="1364">
                  <c:v>32199</c:v>
                </c:pt>
                <c:pt idx="1365">
                  <c:v>32206</c:v>
                </c:pt>
                <c:pt idx="1366">
                  <c:v>32213</c:v>
                </c:pt>
                <c:pt idx="1367">
                  <c:v>32220</c:v>
                </c:pt>
                <c:pt idx="1368">
                  <c:v>32227</c:v>
                </c:pt>
                <c:pt idx="1369">
                  <c:v>32234</c:v>
                </c:pt>
                <c:pt idx="1370">
                  <c:v>32241</c:v>
                </c:pt>
                <c:pt idx="1371">
                  <c:v>32248</c:v>
                </c:pt>
                <c:pt idx="1372">
                  <c:v>32255</c:v>
                </c:pt>
                <c:pt idx="1373">
                  <c:v>32262</c:v>
                </c:pt>
                <c:pt idx="1374">
                  <c:v>32269</c:v>
                </c:pt>
                <c:pt idx="1375">
                  <c:v>32276</c:v>
                </c:pt>
                <c:pt idx="1376">
                  <c:v>32283</c:v>
                </c:pt>
                <c:pt idx="1377">
                  <c:v>32290</c:v>
                </c:pt>
                <c:pt idx="1378">
                  <c:v>32297</c:v>
                </c:pt>
                <c:pt idx="1379">
                  <c:v>32304</c:v>
                </c:pt>
                <c:pt idx="1380">
                  <c:v>32311</c:v>
                </c:pt>
                <c:pt idx="1381">
                  <c:v>32318</c:v>
                </c:pt>
                <c:pt idx="1382">
                  <c:v>32325</c:v>
                </c:pt>
                <c:pt idx="1383">
                  <c:v>32332</c:v>
                </c:pt>
                <c:pt idx="1384">
                  <c:v>32339</c:v>
                </c:pt>
                <c:pt idx="1385">
                  <c:v>32346</c:v>
                </c:pt>
                <c:pt idx="1386">
                  <c:v>32353</c:v>
                </c:pt>
                <c:pt idx="1387">
                  <c:v>32360</c:v>
                </c:pt>
                <c:pt idx="1388">
                  <c:v>32367</c:v>
                </c:pt>
                <c:pt idx="1389">
                  <c:v>32374</c:v>
                </c:pt>
                <c:pt idx="1390">
                  <c:v>32381</c:v>
                </c:pt>
                <c:pt idx="1391">
                  <c:v>32388</c:v>
                </c:pt>
                <c:pt idx="1392">
                  <c:v>32395</c:v>
                </c:pt>
                <c:pt idx="1393">
                  <c:v>32402</c:v>
                </c:pt>
                <c:pt idx="1394">
                  <c:v>32409</c:v>
                </c:pt>
                <c:pt idx="1395">
                  <c:v>32416</c:v>
                </c:pt>
                <c:pt idx="1396">
                  <c:v>32423</c:v>
                </c:pt>
                <c:pt idx="1397">
                  <c:v>32430</c:v>
                </c:pt>
                <c:pt idx="1398">
                  <c:v>32437</c:v>
                </c:pt>
                <c:pt idx="1399">
                  <c:v>32444</c:v>
                </c:pt>
                <c:pt idx="1400">
                  <c:v>32451</c:v>
                </c:pt>
                <c:pt idx="1401">
                  <c:v>32458</c:v>
                </c:pt>
                <c:pt idx="1402">
                  <c:v>32465</c:v>
                </c:pt>
                <c:pt idx="1403">
                  <c:v>32472</c:v>
                </c:pt>
                <c:pt idx="1404">
                  <c:v>32479</c:v>
                </c:pt>
                <c:pt idx="1405">
                  <c:v>32486</c:v>
                </c:pt>
                <c:pt idx="1406">
                  <c:v>32493</c:v>
                </c:pt>
                <c:pt idx="1407">
                  <c:v>32500</c:v>
                </c:pt>
                <c:pt idx="1408">
                  <c:v>32507</c:v>
                </c:pt>
                <c:pt idx="1409">
                  <c:v>32514</c:v>
                </c:pt>
                <c:pt idx="1410">
                  <c:v>32521</c:v>
                </c:pt>
                <c:pt idx="1411">
                  <c:v>32528</c:v>
                </c:pt>
                <c:pt idx="1412">
                  <c:v>32535</c:v>
                </c:pt>
                <c:pt idx="1413">
                  <c:v>32542</c:v>
                </c:pt>
                <c:pt idx="1414">
                  <c:v>32549</c:v>
                </c:pt>
                <c:pt idx="1415">
                  <c:v>32556</c:v>
                </c:pt>
                <c:pt idx="1416">
                  <c:v>32563</c:v>
                </c:pt>
                <c:pt idx="1417">
                  <c:v>32570</c:v>
                </c:pt>
                <c:pt idx="1418">
                  <c:v>32577</c:v>
                </c:pt>
                <c:pt idx="1419">
                  <c:v>32584</c:v>
                </c:pt>
                <c:pt idx="1420">
                  <c:v>32591</c:v>
                </c:pt>
                <c:pt idx="1421">
                  <c:v>32598</c:v>
                </c:pt>
                <c:pt idx="1422">
                  <c:v>32605</c:v>
                </c:pt>
                <c:pt idx="1423">
                  <c:v>32612</c:v>
                </c:pt>
                <c:pt idx="1424">
                  <c:v>32619</c:v>
                </c:pt>
                <c:pt idx="1425">
                  <c:v>32626</c:v>
                </c:pt>
                <c:pt idx="1426">
                  <c:v>32633</c:v>
                </c:pt>
                <c:pt idx="1427">
                  <c:v>32640</c:v>
                </c:pt>
                <c:pt idx="1428">
                  <c:v>32647</c:v>
                </c:pt>
                <c:pt idx="1429">
                  <c:v>32654</c:v>
                </c:pt>
                <c:pt idx="1430">
                  <c:v>32661</c:v>
                </c:pt>
                <c:pt idx="1431">
                  <c:v>32668</c:v>
                </c:pt>
                <c:pt idx="1432">
                  <c:v>32675</c:v>
                </c:pt>
                <c:pt idx="1433">
                  <c:v>32682</c:v>
                </c:pt>
                <c:pt idx="1434">
                  <c:v>32689</c:v>
                </c:pt>
                <c:pt idx="1435">
                  <c:v>32696</c:v>
                </c:pt>
                <c:pt idx="1436">
                  <c:v>32703</c:v>
                </c:pt>
                <c:pt idx="1437">
                  <c:v>32710</c:v>
                </c:pt>
                <c:pt idx="1438">
                  <c:v>32717</c:v>
                </c:pt>
                <c:pt idx="1439">
                  <c:v>32724</c:v>
                </c:pt>
                <c:pt idx="1440">
                  <c:v>32731</c:v>
                </c:pt>
                <c:pt idx="1441">
                  <c:v>32738</c:v>
                </c:pt>
                <c:pt idx="1442">
                  <c:v>32745</c:v>
                </c:pt>
                <c:pt idx="1443">
                  <c:v>32752</c:v>
                </c:pt>
                <c:pt idx="1444">
                  <c:v>32759</c:v>
                </c:pt>
                <c:pt idx="1445">
                  <c:v>32766</c:v>
                </c:pt>
                <c:pt idx="1446">
                  <c:v>32773</c:v>
                </c:pt>
                <c:pt idx="1447">
                  <c:v>32780</c:v>
                </c:pt>
                <c:pt idx="1448">
                  <c:v>32787</c:v>
                </c:pt>
                <c:pt idx="1449">
                  <c:v>32794</c:v>
                </c:pt>
                <c:pt idx="1450">
                  <c:v>32801</c:v>
                </c:pt>
                <c:pt idx="1451">
                  <c:v>32808</c:v>
                </c:pt>
                <c:pt idx="1452">
                  <c:v>32815</c:v>
                </c:pt>
                <c:pt idx="1453">
                  <c:v>32822</c:v>
                </c:pt>
                <c:pt idx="1454">
                  <c:v>32829</c:v>
                </c:pt>
                <c:pt idx="1455">
                  <c:v>32836</c:v>
                </c:pt>
                <c:pt idx="1456">
                  <c:v>32843</c:v>
                </c:pt>
                <c:pt idx="1457">
                  <c:v>32850</c:v>
                </c:pt>
                <c:pt idx="1458">
                  <c:v>32857</c:v>
                </c:pt>
                <c:pt idx="1459">
                  <c:v>32864</c:v>
                </c:pt>
                <c:pt idx="1460">
                  <c:v>32871</c:v>
                </c:pt>
                <c:pt idx="1461">
                  <c:v>32878</c:v>
                </c:pt>
                <c:pt idx="1462">
                  <c:v>32885</c:v>
                </c:pt>
                <c:pt idx="1463">
                  <c:v>32892</c:v>
                </c:pt>
                <c:pt idx="1464">
                  <c:v>32899</c:v>
                </c:pt>
                <c:pt idx="1465">
                  <c:v>32906</c:v>
                </c:pt>
                <c:pt idx="1466">
                  <c:v>32913</c:v>
                </c:pt>
                <c:pt idx="1467">
                  <c:v>32920</c:v>
                </c:pt>
                <c:pt idx="1468">
                  <c:v>32927</c:v>
                </c:pt>
                <c:pt idx="1469">
                  <c:v>32934</c:v>
                </c:pt>
                <c:pt idx="1470">
                  <c:v>32941</c:v>
                </c:pt>
                <c:pt idx="1471">
                  <c:v>32948</c:v>
                </c:pt>
                <c:pt idx="1472">
                  <c:v>32955</c:v>
                </c:pt>
                <c:pt idx="1473">
                  <c:v>32962</c:v>
                </c:pt>
                <c:pt idx="1474">
                  <c:v>32969</c:v>
                </c:pt>
                <c:pt idx="1475">
                  <c:v>32976</c:v>
                </c:pt>
                <c:pt idx="1476">
                  <c:v>32983</c:v>
                </c:pt>
                <c:pt idx="1477">
                  <c:v>32990</c:v>
                </c:pt>
                <c:pt idx="1478">
                  <c:v>32997</c:v>
                </c:pt>
                <c:pt idx="1479">
                  <c:v>33004</c:v>
                </c:pt>
                <c:pt idx="1480">
                  <c:v>33011</c:v>
                </c:pt>
                <c:pt idx="1481">
                  <c:v>33018</c:v>
                </c:pt>
                <c:pt idx="1482">
                  <c:v>33025</c:v>
                </c:pt>
                <c:pt idx="1483">
                  <c:v>33032</c:v>
                </c:pt>
                <c:pt idx="1484">
                  <c:v>33039</c:v>
                </c:pt>
                <c:pt idx="1485">
                  <c:v>33046</c:v>
                </c:pt>
                <c:pt idx="1486">
                  <c:v>33053</c:v>
                </c:pt>
                <c:pt idx="1487">
                  <c:v>33060</c:v>
                </c:pt>
                <c:pt idx="1488">
                  <c:v>33067</c:v>
                </c:pt>
                <c:pt idx="1489">
                  <c:v>33074</c:v>
                </c:pt>
                <c:pt idx="1490">
                  <c:v>33081</c:v>
                </c:pt>
                <c:pt idx="1491">
                  <c:v>33088</c:v>
                </c:pt>
                <c:pt idx="1492">
                  <c:v>33095</c:v>
                </c:pt>
                <c:pt idx="1493">
                  <c:v>33102</c:v>
                </c:pt>
                <c:pt idx="1494">
                  <c:v>33109</c:v>
                </c:pt>
                <c:pt idx="1495">
                  <c:v>33116</c:v>
                </c:pt>
                <c:pt idx="1496">
                  <c:v>33123</c:v>
                </c:pt>
                <c:pt idx="1497">
                  <c:v>33130</c:v>
                </c:pt>
                <c:pt idx="1498">
                  <c:v>33137</c:v>
                </c:pt>
                <c:pt idx="1499">
                  <c:v>33144</c:v>
                </c:pt>
                <c:pt idx="1500">
                  <c:v>33151</c:v>
                </c:pt>
                <c:pt idx="1501">
                  <c:v>33158</c:v>
                </c:pt>
                <c:pt idx="1502">
                  <c:v>33165</c:v>
                </c:pt>
                <c:pt idx="1503">
                  <c:v>33172</c:v>
                </c:pt>
                <c:pt idx="1504">
                  <c:v>33179</c:v>
                </c:pt>
                <c:pt idx="1505">
                  <c:v>33186</c:v>
                </c:pt>
                <c:pt idx="1506">
                  <c:v>33193</c:v>
                </c:pt>
                <c:pt idx="1507">
                  <c:v>33200</c:v>
                </c:pt>
                <c:pt idx="1508">
                  <c:v>33207</c:v>
                </c:pt>
                <c:pt idx="1509">
                  <c:v>33214</c:v>
                </c:pt>
                <c:pt idx="1510">
                  <c:v>33221</c:v>
                </c:pt>
                <c:pt idx="1511">
                  <c:v>33228</c:v>
                </c:pt>
                <c:pt idx="1512">
                  <c:v>33235</c:v>
                </c:pt>
                <c:pt idx="1513">
                  <c:v>33242</c:v>
                </c:pt>
                <c:pt idx="1514">
                  <c:v>33249</c:v>
                </c:pt>
                <c:pt idx="1515">
                  <c:v>33256</c:v>
                </c:pt>
                <c:pt idx="1516">
                  <c:v>33263</c:v>
                </c:pt>
                <c:pt idx="1517">
                  <c:v>33270</c:v>
                </c:pt>
                <c:pt idx="1518">
                  <c:v>33277</c:v>
                </c:pt>
                <c:pt idx="1519">
                  <c:v>33284</c:v>
                </c:pt>
                <c:pt idx="1520">
                  <c:v>33291</c:v>
                </c:pt>
                <c:pt idx="1521">
                  <c:v>33298</c:v>
                </c:pt>
                <c:pt idx="1522">
                  <c:v>33305</c:v>
                </c:pt>
                <c:pt idx="1523">
                  <c:v>33312</c:v>
                </c:pt>
                <c:pt idx="1524">
                  <c:v>33319</c:v>
                </c:pt>
                <c:pt idx="1525">
                  <c:v>33326</c:v>
                </c:pt>
                <c:pt idx="1526">
                  <c:v>33333</c:v>
                </c:pt>
                <c:pt idx="1527">
                  <c:v>33340</c:v>
                </c:pt>
                <c:pt idx="1528">
                  <c:v>33347</c:v>
                </c:pt>
                <c:pt idx="1529">
                  <c:v>33354</c:v>
                </c:pt>
                <c:pt idx="1530">
                  <c:v>33361</c:v>
                </c:pt>
                <c:pt idx="1531">
                  <c:v>33368</c:v>
                </c:pt>
                <c:pt idx="1532">
                  <c:v>33375</c:v>
                </c:pt>
                <c:pt idx="1533">
                  <c:v>33382</c:v>
                </c:pt>
                <c:pt idx="1534">
                  <c:v>33389</c:v>
                </c:pt>
                <c:pt idx="1535">
                  <c:v>33396</c:v>
                </c:pt>
                <c:pt idx="1536">
                  <c:v>33403</c:v>
                </c:pt>
                <c:pt idx="1537">
                  <c:v>33410</c:v>
                </c:pt>
                <c:pt idx="1538">
                  <c:v>33417</c:v>
                </c:pt>
                <c:pt idx="1539">
                  <c:v>33424</c:v>
                </c:pt>
                <c:pt idx="1540">
                  <c:v>33431</c:v>
                </c:pt>
                <c:pt idx="1541">
                  <c:v>33438</c:v>
                </c:pt>
                <c:pt idx="1542">
                  <c:v>33445</c:v>
                </c:pt>
                <c:pt idx="1543">
                  <c:v>33452</c:v>
                </c:pt>
                <c:pt idx="1544">
                  <c:v>33459</c:v>
                </c:pt>
                <c:pt idx="1545">
                  <c:v>33466</c:v>
                </c:pt>
                <c:pt idx="1546">
                  <c:v>33473</c:v>
                </c:pt>
                <c:pt idx="1547">
                  <c:v>33480</c:v>
                </c:pt>
                <c:pt idx="1548">
                  <c:v>33487</c:v>
                </c:pt>
                <c:pt idx="1549">
                  <c:v>33494</c:v>
                </c:pt>
                <c:pt idx="1550">
                  <c:v>33501</c:v>
                </c:pt>
                <c:pt idx="1551">
                  <c:v>33508</c:v>
                </c:pt>
                <c:pt idx="1552">
                  <c:v>33515</c:v>
                </c:pt>
                <c:pt idx="1553">
                  <c:v>33522</c:v>
                </c:pt>
                <c:pt idx="1554">
                  <c:v>33529</c:v>
                </c:pt>
                <c:pt idx="1555">
                  <c:v>33536</c:v>
                </c:pt>
                <c:pt idx="1556">
                  <c:v>33543</c:v>
                </c:pt>
                <c:pt idx="1557">
                  <c:v>33550</c:v>
                </c:pt>
                <c:pt idx="1558">
                  <c:v>33557</c:v>
                </c:pt>
                <c:pt idx="1559">
                  <c:v>33564</c:v>
                </c:pt>
                <c:pt idx="1560">
                  <c:v>33571</c:v>
                </c:pt>
                <c:pt idx="1561">
                  <c:v>33578</c:v>
                </c:pt>
                <c:pt idx="1562">
                  <c:v>33585</c:v>
                </c:pt>
                <c:pt idx="1563">
                  <c:v>33592</c:v>
                </c:pt>
                <c:pt idx="1564">
                  <c:v>33599</c:v>
                </c:pt>
                <c:pt idx="1565">
                  <c:v>33606</c:v>
                </c:pt>
                <c:pt idx="1566">
                  <c:v>33613</c:v>
                </c:pt>
                <c:pt idx="1567">
                  <c:v>33620</c:v>
                </c:pt>
                <c:pt idx="1568">
                  <c:v>33627</c:v>
                </c:pt>
                <c:pt idx="1569">
                  <c:v>33634</c:v>
                </c:pt>
                <c:pt idx="1570">
                  <c:v>33641</c:v>
                </c:pt>
                <c:pt idx="1571">
                  <c:v>33648</c:v>
                </c:pt>
                <c:pt idx="1572">
                  <c:v>33655</c:v>
                </c:pt>
                <c:pt idx="1573">
                  <c:v>33662</c:v>
                </c:pt>
                <c:pt idx="1574">
                  <c:v>33669</c:v>
                </c:pt>
                <c:pt idx="1575">
                  <c:v>33676</c:v>
                </c:pt>
                <c:pt idx="1576">
                  <c:v>33683</c:v>
                </c:pt>
                <c:pt idx="1577">
                  <c:v>33690</c:v>
                </c:pt>
                <c:pt idx="1578">
                  <c:v>33697</c:v>
                </c:pt>
                <c:pt idx="1579">
                  <c:v>33704</c:v>
                </c:pt>
                <c:pt idx="1580">
                  <c:v>33711</c:v>
                </c:pt>
                <c:pt idx="1581">
                  <c:v>33718</c:v>
                </c:pt>
                <c:pt idx="1582">
                  <c:v>33725</c:v>
                </c:pt>
                <c:pt idx="1583">
                  <c:v>33732</c:v>
                </c:pt>
                <c:pt idx="1584">
                  <c:v>33739</c:v>
                </c:pt>
                <c:pt idx="1585">
                  <c:v>33746</c:v>
                </c:pt>
                <c:pt idx="1586">
                  <c:v>33753</c:v>
                </c:pt>
                <c:pt idx="1587">
                  <c:v>33760</c:v>
                </c:pt>
                <c:pt idx="1588">
                  <c:v>33767</c:v>
                </c:pt>
                <c:pt idx="1589">
                  <c:v>33774</c:v>
                </c:pt>
                <c:pt idx="1590">
                  <c:v>33781</c:v>
                </c:pt>
                <c:pt idx="1591">
                  <c:v>33788</c:v>
                </c:pt>
                <c:pt idx="1592">
                  <c:v>33795</c:v>
                </c:pt>
                <c:pt idx="1593">
                  <c:v>33802</c:v>
                </c:pt>
                <c:pt idx="1594">
                  <c:v>33809</c:v>
                </c:pt>
                <c:pt idx="1595">
                  <c:v>33816</c:v>
                </c:pt>
                <c:pt idx="1596">
                  <c:v>33823</c:v>
                </c:pt>
                <c:pt idx="1597">
                  <c:v>33830</c:v>
                </c:pt>
                <c:pt idx="1598">
                  <c:v>33837</c:v>
                </c:pt>
                <c:pt idx="1599">
                  <c:v>33844</c:v>
                </c:pt>
                <c:pt idx="1600">
                  <c:v>33851</c:v>
                </c:pt>
                <c:pt idx="1601">
                  <c:v>33858</c:v>
                </c:pt>
                <c:pt idx="1602">
                  <c:v>33865</c:v>
                </c:pt>
                <c:pt idx="1603">
                  <c:v>33872</c:v>
                </c:pt>
                <c:pt idx="1604">
                  <c:v>33879</c:v>
                </c:pt>
                <c:pt idx="1605">
                  <c:v>33886</c:v>
                </c:pt>
                <c:pt idx="1606">
                  <c:v>33893</c:v>
                </c:pt>
                <c:pt idx="1607">
                  <c:v>33900</c:v>
                </c:pt>
                <c:pt idx="1608">
                  <c:v>33907</c:v>
                </c:pt>
                <c:pt idx="1609">
                  <c:v>33914</c:v>
                </c:pt>
                <c:pt idx="1610">
                  <c:v>33921</c:v>
                </c:pt>
                <c:pt idx="1611">
                  <c:v>33928</c:v>
                </c:pt>
                <c:pt idx="1612">
                  <c:v>33935</c:v>
                </c:pt>
                <c:pt idx="1613">
                  <c:v>33942</c:v>
                </c:pt>
                <c:pt idx="1614">
                  <c:v>33949</c:v>
                </c:pt>
                <c:pt idx="1615">
                  <c:v>33956</c:v>
                </c:pt>
                <c:pt idx="1616">
                  <c:v>33963</c:v>
                </c:pt>
                <c:pt idx="1617">
                  <c:v>33970</c:v>
                </c:pt>
                <c:pt idx="1618">
                  <c:v>33977</c:v>
                </c:pt>
                <c:pt idx="1619">
                  <c:v>33984</c:v>
                </c:pt>
                <c:pt idx="1620">
                  <c:v>33991</c:v>
                </c:pt>
                <c:pt idx="1621">
                  <c:v>33998</c:v>
                </c:pt>
                <c:pt idx="1622">
                  <c:v>34005</c:v>
                </c:pt>
                <c:pt idx="1623">
                  <c:v>34012</c:v>
                </c:pt>
                <c:pt idx="1624">
                  <c:v>34019</c:v>
                </c:pt>
                <c:pt idx="1625">
                  <c:v>34026</c:v>
                </c:pt>
                <c:pt idx="1626">
                  <c:v>34033</c:v>
                </c:pt>
                <c:pt idx="1627">
                  <c:v>34040</c:v>
                </c:pt>
                <c:pt idx="1628">
                  <c:v>34047</c:v>
                </c:pt>
                <c:pt idx="1629">
                  <c:v>34054</c:v>
                </c:pt>
                <c:pt idx="1630">
                  <c:v>34061</c:v>
                </c:pt>
                <c:pt idx="1631">
                  <c:v>34068</c:v>
                </c:pt>
                <c:pt idx="1632">
                  <c:v>34075</c:v>
                </c:pt>
                <c:pt idx="1633">
                  <c:v>34082</c:v>
                </c:pt>
                <c:pt idx="1634">
                  <c:v>34089</c:v>
                </c:pt>
                <c:pt idx="1635">
                  <c:v>34096</c:v>
                </c:pt>
                <c:pt idx="1636">
                  <c:v>34103</c:v>
                </c:pt>
                <c:pt idx="1637">
                  <c:v>34110</c:v>
                </c:pt>
                <c:pt idx="1638">
                  <c:v>34117</c:v>
                </c:pt>
                <c:pt idx="1639">
                  <c:v>34124</c:v>
                </c:pt>
                <c:pt idx="1640">
                  <c:v>34131</c:v>
                </c:pt>
                <c:pt idx="1641">
                  <c:v>34138</c:v>
                </c:pt>
                <c:pt idx="1642">
                  <c:v>34145</c:v>
                </c:pt>
                <c:pt idx="1643">
                  <c:v>34152</c:v>
                </c:pt>
                <c:pt idx="1644">
                  <c:v>34159</c:v>
                </c:pt>
                <c:pt idx="1645">
                  <c:v>34166</c:v>
                </c:pt>
                <c:pt idx="1646">
                  <c:v>34173</c:v>
                </c:pt>
                <c:pt idx="1647">
                  <c:v>34180</c:v>
                </c:pt>
                <c:pt idx="1648">
                  <c:v>34187</c:v>
                </c:pt>
                <c:pt idx="1649">
                  <c:v>34194</c:v>
                </c:pt>
                <c:pt idx="1650">
                  <c:v>34201</c:v>
                </c:pt>
                <c:pt idx="1651">
                  <c:v>34208</c:v>
                </c:pt>
                <c:pt idx="1652">
                  <c:v>34215</c:v>
                </c:pt>
                <c:pt idx="1653">
                  <c:v>34222</c:v>
                </c:pt>
                <c:pt idx="1654">
                  <c:v>34229</c:v>
                </c:pt>
                <c:pt idx="1655">
                  <c:v>34236</c:v>
                </c:pt>
                <c:pt idx="1656">
                  <c:v>34243</c:v>
                </c:pt>
                <c:pt idx="1657">
                  <c:v>34250</c:v>
                </c:pt>
                <c:pt idx="1658">
                  <c:v>34257</c:v>
                </c:pt>
                <c:pt idx="1659">
                  <c:v>34264</c:v>
                </c:pt>
                <c:pt idx="1660">
                  <c:v>34271</c:v>
                </c:pt>
                <c:pt idx="1661">
                  <c:v>34278</c:v>
                </c:pt>
                <c:pt idx="1662">
                  <c:v>34285</c:v>
                </c:pt>
                <c:pt idx="1663">
                  <c:v>34292</c:v>
                </c:pt>
                <c:pt idx="1664">
                  <c:v>34299</c:v>
                </c:pt>
                <c:pt idx="1665">
                  <c:v>34306</c:v>
                </c:pt>
                <c:pt idx="1666">
                  <c:v>34313</c:v>
                </c:pt>
                <c:pt idx="1667">
                  <c:v>34320</c:v>
                </c:pt>
                <c:pt idx="1668">
                  <c:v>34327</c:v>
                </c:pt>
                <c:pt idx="1669">
                  <c:v>34334</c:v>
                </c:pt>
                <c:pt idx="1670">
                  <c:v>34341</c:v>
                </c:pt>
                <c:pt idx="1671">
                  <c:v>34348</c:v>
                </c:pt>
                <c:pt idx="1672">
                  <c:v>34355</c:v>
                </c:pt>
                <c:pt idx="1673">
                  <c:v>34362</c:v>
                </c:pt>
                <c:pt idx="1674">
                  <c:v>34369</c:v>
                </c:pt>
                <c:pt idx="1675">
                  <c:v>34376</c:v>
                </c:pt>
                <c:pt idx="1676">
                  <c:v>34383</c:v>
                </c:pt>
                <c:pt idx="1677">
                  <c:v>34390</c:v>
                </c:pt>
                <c:pt idx="1678">
                  <c:v>34397</c:v>
                </c:pt>
                <c:pt idx="1679">
                  <c:v>34404</c:v>
                </c:pt>
                <c:pt idx="1680">
                  <c:v>34411</c:v>
                </c:pt>
                <c:pt idx="1681">
                  <c:v>34418</c:v>
                </c:pt>
                <c:pt idx="1682">
                  <c:v>34425</c:v>
                </c:pt>
                <c:pt idx="1683">
                  <c:v>34432</c:v>
                </c:pt>
                <c:pt idx="1684">
                  <c:v>34439</c:v>
                </c:pt>
                <c:pt idx="1685">
                  <c:v>34446</c:v>
                </c:pt>
                <c:pt idx="1686">
                  <c:v>34453</c:v>
                </c:pt>
                <c:pt idx="1687">
                  <c:v>34460</c:v>
                </c:pt>
                <c:pt idx="1688">
                  <c:v>34467</c:v>
                </c:pt>
                <c:pt idx="1689">
                  <c:v>34474</c:v>
                </c:pt>
                <c:pt idx="1690">
                  <c:v>34481</c:v>
                </c:pt>
                <c:pt idx="1691">
                  <c:v>34488</c:v>
                </c:pt>
                <c:pt idx="1692">
                  <c:v>34495</c:v>
                </c:pt>
                <c:pt idx="1693">
                  <c:v>34502</c:v>
                </c:pt>
                <c:pt idx="1694">
                  <c:v>34509</c:v>
                </c:pt>
                <c:pt idx="1695">
                  <c:v>34516</c:v>
                </c:pt>
                <c:pt idx="1696">
                  <c:v>34523</c:v>
                </c:pt>
                <c:pt idx="1697">
                  <c:v>34530</c:v>
                </c:pt>
                <c:pt idx="1698">
                  <c:v>34537</c:v>
                </c:pt>
                <c:pt idx="1699">
                  <c:v>34544</c:v>
                </c:pt>
                <c:pt idx="1700">
                  <c:v>34551</c:v>
                </c:pt>
                <c:pt idx="1701">
                  <c:v>34558</c:v>
                </c:pt>
                <c:pt idx="1702">
                  <c:v>34565</c:v>
                </c:pt>
                <c:pt idx="1703">
                  <c:v>34572</c:v>
                </c:pt>
                <c:pt idx="1704">
                  <c:v>34579</c:v>
                </c:pt>
                <c:pt idx="1705">
                  <c:v>34586</c:v>
                </c:pt>
                <c:pt idx="1706">
                  <c:v>34593</c:v>
                </c:pt>
                <c:pt idx="1707">
                  <c:v>34600</c:v>
                </c:pt>
                <c:pt idx="1708">
                  <c:v>34607</c:v>
                </c:pt>
                <c:pt idx="1709">
                  <c:v>34614</c:v>
                </c:pt>
                <c:pt idx="1710">
                  <c:v>34621</c:v>
                </c:pt>
                <c:pt idx="1711">
                  <c:v>34628</c:v>
                </c:pt>
                <c:pt idx="1712">
                  <c:v>34635</c:v>
                </c:pt>
                <c:pt idx="1713">
                  <c:v>34642</c:v>
                </c:pt>
                <c:pt idx="1714">
                  <c:v>34649</c:v>
                </c:pt>
                <c:pt idx="1715">
                  <c:v>34656</c:v>
                </c:pt>
                <c:pt idx="1716">
                  <c:v>34663</c:v>
                </c:pt>
                <c:pt idx="1717">
                  <c:v>34670</c:v>
                </c:pt>
                <c:pt idx="1718">
                  <c:v>34677</c:v>
                </c:pt>
                <c:pt idx="1719">
                  <c:v>34684</c:v>
                </c:pt>
                <c:pt idx="1720">
                  <c:v>34691</c:v>
                </c:pt>
                <c:pt idx="1721">
                  <c:v>34698</c:v>
                </c:pt>
                <c:pt idx="1722">
                  <c:v>34705</c:v>
                </c:pt>
                <c:pt idx="1723">
                  <c:v>34712</c:v>
                </c:pt>
                <c:pt idx="1724">
                  <c:v>34719</c:v>
                </c:pt>
                <c:pt idx="1725">
                  <c:v>34726</c:v>
                </c:pt>
                <c:pt idx="1726">
                  <c:v>34733</c:v>
                </c:pt>
                <c:pt idx="1727">
                  <c:v>34740</c:v>
                </c:pt>
                <c:pt idx="1728">
                  <c:v>34747</c:v>
                </c:pt>
                <c:pt idx="1729">
                  <c:v>34754</c:v>
                </c:pt>
                <c:pt idx="1730">
                  <c:v>34761</c:v>
                </c:pt>
                <c:pt idx="1731">
                  <c:v>34768</c:v>
                </c:pt>
                <c:pt idx="1732">
                  <c:v>34775</c:v>
                </c:pt>
                <c:pt idx="1733">
                  <c:v>34782</c:v>
                </c:pt>
                <c:pt idx="1734">
                  <c:v>34789</c:v>
                </c:pt>
                <c:pt idx="1735">
                  <c:v>34796</c:v>
                </c:pt>
                <c:pt idx="1736">
                  <c:v>34803</c:v>
                </c:pt>
                <c:pt idx="1737">
                  <c:v>34810</c:v>
                </c:pt>
                <c:pt idx="1738">
                  <c:v>34817</c:v>
                </c:pt>
                <c:pt idx="1739">
                  <c:v>34824</c:v>
                </c:pt>
                <c:pt idx="1740">
                  <c:v>34831</c:v>
                </c:pt>
                <c:pt idx="1741">
                  <c:v>34838</c:v>
                </c:pt>
                <c:pt idx="1742">
                  <c:v>34845</c:v>
                </c:pt>
                <c:pt idx="1743">
                  <c:v>34852</c:v>
                </c:pt>
                <c:pt idx="1744">
                  <c:v>34859</c:v>
                </c:pt>
                <c:pt idx="1745">
                  <c:v>34866</c:v>
                </c:pt>
                <c:pt idx="1746">
                  <c:v>34873</c:v>
                </c:pt>
                <c:pt idx="1747">
                  <c:v>34880</c:v>
                </c:pt>
                <c:pt idx="1748">
                  <c:v>34887</c:v>
                </c:pt>
                <c:pt idx="1749">
                  <c:v>34894</c:v>
                </c:pt>
                <c:pt idx="1750">
                  <c:v>34901</c:v>
                </c:pt>
                <c:pt idx="1751">
                  <c:v>34908</c:v>
                </c:pt>
                <c:pt idx="1752">
                  <c:v>34915</c:v>
                </c:pt>
                <c:pt idx="1753">
                  <c:v>34922</c:v>
                </c:pt>
                <c:pt idx="1754">
                  <c:v>34929</c:v>
                </c:pt>
                <c:pt idx="1755">
                  <c:v>34936</c:v>
                </c:pt>
                <c:pt idx="1756">
                  <c:v>34943</c:v>
                </c:pt>
                <c:pt idx="1757">
                  <c:v>34950</c:v>
                </c:pt>
                <c:pt idx="1758">
                  <c:v>34957</c:v>
                </c:pt>
                <c:pt idx="1759">
                  <c:v>34964</c:v>
                </c:pt>
                <c:pt idx="1760">
                  <c:v>34971</c:v>
                </c:pt>
                <c:pt idx="1761">
                  <c:v>34978</c:v>
                </c:pt>
                <c:pt idx="1762">
                  <c:v>34985</c:v>
                </c:pt>
                <c:pt idx="1763">
                  <c:v>34992</c:v>
                </c:pt>
                <c:pt idx="1764">
                  <c:v>34999</c:v>
                </c:pt>
                <c:pt idx="1765">
                  <c:v>35006</c:v>
                </c:pt>
                <c:pt idx="1766">
                  <c:v>35013</c:v>
                </c:pt>
                <c:pt idx="1767">
                  <c:v>35020</c:v>
                </c:pt>
                <c:pt idx="1768">
                  <c:v>35027</c:v>
                </c:pt>
                <c:pt idx="1769">
                  <c:v>35034</c:v>
                </c:pt>
                <c:pt idx="1770">
                  <c:v>35041</c:v>
                </c:pt>
                <c:pt idx="1771">
                  <c:v>35048</c:v>
                </c:pt>
                <c:pt idx="1772">
                  <c:v>35055</c:v>
                </c:pt>
                <c:pt idx="1773">
                  <c:v>35062</c:v>
                </c:pt>
                <c:pt idx="1774">
                  <c:v>35069</c:v>
                </c:pt>
                <c:pt idx="1775">
                  <c:v>35076</c:v>
                </c:pt>
                <c:pt idx="1776">
                  <c:v>35083</c:v>
                </c:pt>
                <c:pt idx="1777">
                  <c:v>35090</c:v>
                </c:pt>
                <c:pt idx="1778">
                  <c:v>35097</c:v>
                </c:pt>
                <c:pt idx="1779">
                  <c:v>35104</c:v>
                </c:pt>
                <c:pt idx="1780">
                  <c:v>35111</c:v>
                </c:pt>
                <c:pt idx="1781">
                  <c:v>35118</c:v>
                </c:pt>
                <c:pt idx="1782">
                  <c:v>35125</c:v>
                </c:pt>
                <c:pt idx="1783">
                  <c:v>35132</c:v>
                </c:pt>
                <c:pt idx="1784">
                  <c:v>35139</c:v>
                </c:pt>
                <c:pt idx="1785">
                  <c:v>35146</c:v>
                </c:pt>
                <c:pt idx="1786">
                  <c:v>35153</c:v>
                </c:pt>
                <c:pt idx="1787">
                  <c:v>35160</c:v>
                </c:pt>
                <c:pt idx="1788">
                  <c:v>35167</c:v>
                </c:pt>
                <c:pt idx="1789">
                  <c:v>35174</c:v>
                </c:pt>
                <c:pt idx="1790">
                  <c:v>35181</c:v>
                </c:pt>
                <c:pt idx="1791">
                  <c:v>35188</c:v>
                </c:pt>
                <c:pt idx="1792">
                  <c:v>35195</c:v>
                </c:pt>
                <c:pt idx="1793">
                  <c:v>35202</c:v>
                </c:pt>
                <c:pt idx="1794">
                  <c:v>35209</c:v>
                </c:pt>
                <c:pt idx="1795">
                  <c:v>35216</c:v>
                </c:pt>
                <c:pt idx="1796">
                  <c:v>35223</c:v>
                </c:pt>
                <c:pt idx="1797">
                  <c:v>35230</c:v>
                </c:pt>
                <c:pt idx="1798">
                  <c:v>35237</c:v>
                </c:pt>
                <c:pt idx="1799">
                  <c:v>35244</c:v>
                </c:pt>
                <c:pt idx="1800">
                  <c:v>35251</c:v>
                </c:pt>
                <c:pt idx="1801">
                  <c:v>35258</c:v>
                </c:pt>
                <c:pt idx="1802">
                  <c:v>35265</c:v>
                </c:pt>
                <c:pt idx="1803">
                  <c:v>35272</c:v>
                </c:pt>
                <c:pt idx="1804">
                  <c:v>35279</c:v>
                </c:pt>
                <c:pt idx="1805">
                  <c:v>35286</c:v>
                </c:pt>
                <c:pt idx="1806">
                  <c:v>35293</c:v>
                </c:pt>
                <c:pt idx="1807">
                  <c:v>35300</c:v>
                </c:pt>
                <c:pt idx="1808">
                  <c:v>35307</c:v>
                </c:pt>
                <c:pt idx="1809">
                  <c:v>35314</c:v>
                </c:pt>
                <c:pt idx="1810">
                  <c:v>35321</c:v>
                </c:pt>
                <c:pt idx="1811">
                  <c:v>35328</c:v>
                </c:pt>
                <c:pt idx="1812">
                  <c:v>35335</c:v>
                </c:pt>
                <c:pt idx="1813">
                  <c:v>35342</c:v>
                </c:pt>
                <c:pt idx="1814">
                  <c:v>35349</c:v>
                </c:pt>
                <c:pt idx="1815">
                  <c:v>35356</c:v>
                </c:pt>
                <c:pt idx="1816">
                  <c:v>35363</c:v>
                </c:pt>
                <c:pt idx="1817">
                  <c:v>35370</c:v>
                </c:pt>
                <c:pt idx="1818">
                  <c:v>35377</c:v>
                </c:pt>
                <c:pt idx="1819">
                  <c:v>35384</c:v>
                </c:pt>
                <c:pt idx="1820">
                  <c:v>35391</c:v>
                </c:pt>
                <c:pt idx="1821">
                  <c:v>35398</c:v>
                </c:pt>
                <c:pt idx="1822">
                  <c:v>35405</c:v>
                </c:pt>
                <c:pt idx="1823">
                  <c:v>35412</c:v>
                </c:pt>
                <c:pt idx="1824">
                  <c:v>35419</c:v>
                </c:pt>
                <c:pt idx="1825">
                  <c:v>35426</c:v>
                </c:pt>
                <c:pt idx="1826">
                  <c:v>35433</c:v>
                </c:pt>
                <c:pt idx="1827">
                  <c:v>35440</c:v>
                </c:pt>
                <c:pt idx="1828">
                  <c:v>35447</c:v>
                </c:pt>
                <c:pt idx="1829">
                  <c:v>35454</c:v>
                </c:pt>
                <c:pt idx="1830">
                  <c:v>35461</c:v>
                </c:pt>
                <c:pt idx="1831">
                  <c:v>35468</c:v>
                </c:pt>
                <c:pt idx="1832">
                  <c:v>35475</c:v>
                </c:pt>
                <c:pt idx="1833">
                  <c:v>35482</c:v>
                </c:pt>
                <c:pt idx="1834">
                  <c:v>35489</c:v>
                </c:pt>
                <c:pt idx="1835">
                  <c:v>35496</c:v>
                </c:pt>
                <c:pt idx="1836">
                  <c:v>35503</c:v>
                </c:pt>
                <c:pt idx="1837">
                  <c:v>35510</c:v>
                </c:pt>
                <c:pt idx="1838">
                  <c:v>35517</c:v>
                </c:pt>
                <c:pt idx="1839">
                  <c:v>35524</c:v>
                </c:pt>
                <c:pt idx="1840">
                  <c:v>35531</c:v>
                </c:pt>
                <c:pt idx="1841">
                  <c:v>35538</c:v>
                </c:pt>
                <c:pt idx="1842">
                  <c:v>35545</c:v>
                </c:pt>
                <c:pt idx="1843">
                  <c:v>35552</c:v>
                </c:pt>
                <c:pt idx="1844">
                  <c:v>35559</c:v>
                </c:pt>
                <c:pt idx="1845">
                  <c:v>35566</c:v>
                </c:pt>
                <c:pt idx="1846">
                  <c:v>35573</c:v>
                </c:pt>
                <c:pt idx="1847">
                  <c:v>35580</c:v>
                </c:pt>
                <c:pt idx="1848">
                  <c:v>35587</c:v>
                </c:pt>
                <c:pt idx="1849">
                  <c:v>35594</c:v>
                </c:pt>
                <c:pt idx="1850">
                  <c:v>35601</c:v>
                </c:pt>
                <c:pt idx="1851">
                  <c:v>35608</c:v>
                </c:pt>
                <c:pt idx="1852">
                  <c:v>35615</c:v>
                </c:pt>
                <c:pt idx="1853">
                  <c:v>35622</c:v>
                </c:pt>
                <c:pt idx="1854">
                  <c:v>35629</c:v>
                </c:pt>
                <c:pt idx="1855">
                  <c:v>35636</c:v>
                </c:pt>
                <c:pt idx="1856">
                  <c:v>35643</c:v>
                </c:pt>
                <c:pt idx="1857">
                  <c:v>35650</c:v>
                </c:pt>
                <c:pt idx="1858">
                  <c:v>35657</c:v>
                </c:pt>
                <c:pt idx="1859">
                  <c:v>35664</c:v>
                </c:pt>
                <c:pt idx="1860">
                  <c:v>35671</c:v>
                </c:pt>
                <c:pt idx="1861">
                  <c:v>35678</c:v>
                </c:pt>
                <c:pt idx="1862">
                  <c:v>35685</c:v>
                </c:pt>
                <c:pt idx="1863">
                  <c:v>35692</c:v>
                </c:pt>
                <c:pt idx="1864">
                  <c:v>35699</c:v>
                </c:pt>
                <c:pt idx="1865">
                  <c:v>35706</c:v>
                </c:pt>
                <c:pt idx="1866">
                  <c:v>35713</c:v>
                </c:pt>
                <c:pt idx="1867">
                  <c:v>35720</c:v>
                </c:pt>
                <c:pt idx="1868">
                  <c:v>35727</c:v>
                </c:pt>
                <c:pt idx="1869">
                  <c:v>35734</c:v>
                </c:pt>
                <c:pt idx="1870">
                  <c:v>35741</c:v>
                </c:pt>
                <c:pt idx="1871">
                  <c:v>35748</c:v>
                </c:pt>
                <c:pt idx="1872">
                  <c:v>35755</c:v>
                </c:pt>
                <c:pt idx="1873">
                  <c:v>35762</c:v>
                </c:pt>
                <c:pt idx="1874">
                  <c:v>35769</c:v>
                </c:pt>
                <c:pt idx="1875">
                  <c:v>35776</c:v>
                </c:pt>
                <c:pt idx="1876">
                  <c:v>35783</c:v>
                </c:pt>
                <c:pt idx="1877">
                  <c:v>35790</c:v>
                </c:pt>
                <c:pt idx="1878">
                  <c:v>35797</c:v>
                </c:pt>
                <c:pt idx="1879">
                  <c:v>35804</c:v>
                </c:pt>
                <c:pt idx="1880">
                  <c:v>35811</c:v>
                </c:pt>
                <c:pt idx="1881">
                  <c:v>35818</c:v>
                </c:pt>
                <c:pt idx="1882">
                  <c:v>35825</c:v>
                </c:pt>
                <c:pt idx="1883">
                  <c:v>35832</c:v>
                </c:pt>
                <c:pt idx="1884">
                  <c:v>35839</c:v>
                </c:pt>
                <c:pt idx="1885">
                  <c:v>35846</c:v>
                </c:pt>
                <c:pt idx="1886">
                  <c:v>35853</c:v>
                </c:pt>
                <c:pt idx="1887">
                  <c:v>35860</c:v>
                </c:pt>
                <c:pt idx="1888">
                  <c:v>35867</c:v>
                </c:pt>
                <c:pt idx="1889">
                  <c:v>35874</c:v>
                </c:pt>
                <c:pt idx="1890">
                  <c:v>35881</c:v>
                </c:pt>
                <c:pt idx="1891">
                  <c:v>35888</c:v>
                </c:pt>
                <c:pt idx="1892">
                  <c:v>35895</c:v>
                </c:pt>
                <c:pt idx="1893">
                  <c:v>35902</c:v>
                </c:pt>
                <c:pt idx="1894">
                  <c:v>35909</c:v>
                </c:pt>
                <c:pt idx="1895">
                  <c:v>35916</c:v>
                </c:pt>
                <c:pt idx="1896">
                  <c:v>35923</c:v>
                </c:pt>
                <c:pt idx="1897">
                  <c:v>35930</c:v>
                </c:pt>
                <c:pt idx="1898">
                  <c:v>35937</c:v>
                </c:pt>
                <c:pt idx="1899">
                  <c:v>35944</c:v>
                </c:pt>
                <c:pt idx="1900">
                  <c:v>35951</c:v>
                </c:pt>
                <c:pt idx="1901">
                  <c:v>35958</c:v>
                </c:pt>
                <c:pt idx="1902">
                  <c:v>35965</c:v>
                </c:pt>
                <c:pt idx="1903">
                  <c:v>35972</c:v>
                </c:pt>
                <c:pt idx="1904">
                  <c:v>35979</c:v>
                </c:pt>
                <c:pt idx="1905">
                  <c:v>35986</c:v>
                </c:pt>
                <c:pt idx="1906">
                  <c:v>35993</c:v>
                </c:pt>
                <c:pt idx="1907">
                  <c:v>36000</c:v>
                </c:pt>
                <c:pt idx="1908">
                  <c:v>36007</c:v>
                </c:pt>
                <c:pt idx="1909">
                  <c:v>36014</c:v>
                </c:pt>
                <c:pt idx="1910">
                  <c:v>36021</c:v>
                </c:pt>
                <c:pt idx="1911">
                  <c:v>36028</c:v>
                </c:pt>
                <c:pt idx="1912">
                  <c:v>36035</c:v>
                </c:pt>
                <c:pt idx="1913">
                  <c:v>36042</c:v>
                </c:pt>
                <c:pt idx="1914">
                  <c:v>36049</c:v>
                </c:pt>
                <c:pt idx="1915">
                  <c:v>36056</c:v>
                </c:pt>
                <c:pt idx="1916">
                  <c:v>36063</c:v>
                </c:pt>
                <c:pt idx="1917">
                  <c:v>36070</c:v>
                </c:pt>
                <c:pt idx="1918">
                  <c:v>36077</c:v>
                </c:pt>
                <c:pt idx="1919">
                  <c:v>36084</c:v>
                </c:pt>
                <c:pt idx="1920">
                  <c:v>36091</c:v>
                </c:pt>
                <c:pt idx="1921">
                  <c:v>36098</c:v>
                </c:pt>
                <c:pt idx="1922">
                  <c:v>36105</c:v>
                </c:pt>
                <c:pt idx="1923">
                  <c:v>36112</c:v>
                </c:pt>
                <c:pt idx="1924">
                  <c:v>36119</c:v>
                </c:pt>
                <c:pt idx="1925">
                  <c:v>36126</c:v>
                </c:pt>
                <c:pt idx="1926">
                  <c:v>36133</c:v>
                </c:pt>
                <c:pt idx="1927">
                  <c:v>36140</c:v>
                </c:pt>
                <c:pt idx="1928">
                  <c:v>36147</c:v>
                </c:pt>
                <c:pt idx="1929">
                  <c:v>36154</c:v>
                </c:pt>
                <c:pt idx="1930">
                  <c:v>36161</c:v>
                </c:pt>
                <c:pt idx="1931">
                  <c:v>36168</c:v>
                </c:pt>
                <c:pt idx="1932">
                  <c:v>36175</c:v>
                </c:pt>
                <c:pt idx="1933">
                  <c:v>36182</c:v>
                </c:pt>
                <c:pt idx="1934">
                  <c:v>36189</c:v>
                </c:pt>
                <c:pt idx="1935">
                  <c:v>36196</c:v>
                </c:pt>
                <c:pt idx="1936">
                  <c:v>36203</c:v>
                </c:pt>
                <c:pt idx="1937">
                  <c:v>36210</c:v>
                </c:pt>
                <c:pt idx="1938">
                  <c:v>36217</c:v>
                </c:pt>
                <c:pt idx="1939">
                  <c:v>36224</c:v>
                </c:pt>
                <c:pt idx="1940">
                  <c:v>36231</c:v>
                </c:pt>
                <c:pt idx="1941">
                  <c:v>36238</c:v>
                </c:pt>
                <c:pt idx="1942">
                  <c:v>36245</c:v>
                </c:pt>
                <c:pt idx="1943">
                  <c:v>36252</c:v>
                </c:pt>
                <c:pt idx="1944">
                  <c:v>36259</c:v>
                </c:pt>
                <c:pt idx="1945">
                  <c:v>36266</c:v>
                </c:pt>
                <c:pt idx="1946">
                  <c:v>36273</c:v>
                </c:pt>
                <c:pt idx="1947">
                  <c:v>36280</c:v>
                </c:pt>
                <c:pt idx="1948">
                  <c:v>36287</c:v>
                </c:pt>
                <c:pt idx="1949">
                  <c:v>36294</c:v>
                </c:pt>
                <c:pt idx="1950">
                  <c:v>36301</c:v>
                </c:pt>
                <c:pt idx="1951">
                  <c:v>36308</c:v>
                </c:pt>
                <c:pt idx="1952">
                  <c:v>36315</c:v>
                </c:pt>
                <c:pt idx="1953">
                  <c:v>36322</c:v>
                </c:pt>
                <c:pt idx="1954">
                  <c:v>36329</c:v>
                </c:pt>
                <c:pt idx="1955">
                  <c:v>36336</c:v>
                </c:pt>
                <c:pt idx="1956">
                  <c:v>36343</c:v>
                </c:pt>
                <c:pt idx="1957">
                  <c:v>36350</c:v>
                </c:pt>
                <c:pt idx="1958">
                  <c:v>36357</c:v>
                </c:pt>
                <c:pt idx="1959">
                  <c:v>36364</c:v>
                </c:pt>
                <c:pt idx="1960">
                  <c:v>36371</c:v>
                </c:pt>
                <c:pt idx="1961">
                  <c:v>36378</c:v>
                </c:pt>
                <c:pt idx="1962">
                  <c:v>36385</c:v>
                </c:pt>
                <c:pt idx="1963">
                  <c:v>36392</c:v>
                </c:pt>
                <c:pt idx="1964">
                  <c:v>36399</c:v>
                </c:pt>
                <c:pt idx="1965">
                  <c:v>36406</c:v>
                </c:pt>
                <c:pt idx="1966">
                  <c:v>36413</c:v>
                </c:pt>
                <c:pt idx="1967">
                  <c:v>36420</c:v>
                </c:pt>
                <c:pt idx="1968">
                  <c:v>36427</c:v>
                </c:pt>
                <c:pt idx="1969">
                  <c:v>36434</c:v>
                </c:pt>
                <c:pt idx="1970">
                  <c:v>36441</c:v>
                </c:pt>
                <c:pt idx="1971">
                  <c:v>36448</c:v>
                </c:pt>
                <c:pt idx="1972">
                  <c:v>36455</c:v>
                </c:pt>
                <c:pt idx="1973">
                  <c:v>36462</c:v>
                </c:pt>
                <c:pt idx="1974">
                  <c:v>36469</c:v>
                </c:pt>
                <c:pt idx="1975">
                  <c:v>36476</c:v>
                </c:pt>
                <c:pt idx="1976">
                  <c:v>36483</c:v>
                </c:pt>
                <c:pt idx="1977">
                  <c:v>36490</c:v>
                </c:pt>
                <c:pt idx="1978">
                  <c:v>36497</c:v>
                </c:pt>
                <c:pt idx="1979">
                  <c:v>36504</c:v>
                </c:pt>
                <c:pt idx="1980">
                  <c:v>36511</c:v>
                </c:pt>
                <c:pt idx="1981">
                  <c:v>36518</c:v>
                </c:pt>
                <c:pt idx="1982">
                  <c:v>36525</c:v>
                </c:pt>
                <c:pt idx="1983">
                  <c:v>36532</c:v>
                </c:pt>
                <c:pt idx="1984">
                  <c:v>36539</c:v>
                </c:pt>
                <c:pt idx="1985">
                  <c:v>36546</c:v>
                </c:pt>
                <c:pt idx="1986">
                  <c:v>36553</c:v>
                </c:pt>
                <c:pt idx="1987">
                  <c:v>36560</c:v>
                </c:pt>
                <c:pt idx="1988">
                  <c:v>36567</c:v>
                </c:pt>
                <c:pt idx="1989">
                  <c:v>36574</c:v>
                </c:pt>
                <c:pt idx="1990">
                  <c:v>36581</c:v>
                </c:pt>
                <c:pt idx="1991">
                  <c:v>36588</c:v>
                </c:pt>
                <c:pt idx="1992">
                  <c:v>36595</c:v>
                </c:pt>
                <c:pt idx="1993">
                  <c:v>36602</c:v>
                </c:pt>
                <c:pt idx="1994">
                  <c:v>36609</c:v>
                </c:pt>
                <c:pt idx="1995">
                  <c:v>36616</c:v>
                </c:pt>
                <c:pt idx="1996">
                  <c:v>36623</c:v>
                </c:pt>
                <c:pt idx="1997">
                  <c:v>36630</c:v>
                </c:pt>
                <c:pt idx="1998">
                  <c:v>36637</c:v>
                </c:pt>
                <c:pt idx="1999">
                  <c:v>36644</c:v>
                </c:pt>
                <c:pt idx="2000">
                  <c:v>36651</c:v>
                </c:pt>
                <c:pt idx="2001">
                  <c:v>36658</c:v>
                </c:pt>
                <c:pt idx="2002">
                  <c:v>36665</c:v>
                </c:pt>
                <c:pt idx="2003">
                  <c:v>36672</c:v>
                </c:pt>
                <c:pt idx="2004">
                  <c:v>36679</c:v>
                </c:pt>
                <c:pt idx="2005">
                  <c:v>36686</c:v>
                </c:pt>
                <c:pt idx="2006">
                  <c:v>36693</c:v>
                </c:pt>
                <c:pt idx="2007">
                  <c:v>36700</c:v>
                </c:pt>
                <c:pt idx="2008">
                  <c:v>36707</c:v>
                </c:pt>
                <c:pt idx="2009">
                  <c:v>36714</c:v>
                </c:pt>
                <c:pt idx="2010">
                  <c:v>36721</c:v>
                </c:pt>
                <c:pt idx="2011">
                  <c:v>36728</c:v>
                </c:pt>
                <c:pt idx="2012">
                  <c:v>36735</c:v>
                </c:pt>
                <c:pt idx="2013">
                  <c:v>36742</c:v>
                </c:pt>
                <c:pt idx="2014">
                  <c:v>36749</c:v>
                </c:pt>
                <c:pt idx="2015">
                  <c:v>36756</c:v>
                </c:pt>
                <c:pt idx="2016">
                  <c:v>36763</c:v>
                </c:pt>
                <c:pt idx="2017">
                  <c:v>36770</c:v>
                </c:pt>
                <c:pt idx="2018">
                  <c:v>36777</c:v>
                </c:pt>
                <c:pt idx="2019">
                  <c:v>36784</c:v>
                </c:pt>
                <c:pt idx="2020">
                  <c:v>36791</c:v>
                </c:pt>
                <c:pt idx="2021">
                  <c:v>36798</c:v>
                </c:pt>
                <c:pt idx="2022">
                  <c:v>36805</c:v>
                </c:pt>
                <c:pt idx="2023">
                  <c:v>36812</c:v>
                </c:pt>
                <c:pt idx="2024">
                  <c:v>36819</c:v>
                </c:pt>
                <c:pt idx="2025">
                  <c:v>36826</c:v>
                </c:pt>
                <c:pt idx="2026">
                  <c:v>36833</c:v>
                </c:pt>
                <c:pt idx="2027">
                  <c:v>36840</c:v>
                </c:pt>
                <c:pt idx="2028">
                  <c:v>36847</c:v>
                </c:pt>
                <c:pt idx="2029">
                  <c:v>36854</c:v>
                </c:pt>
                <c:pt idx="2030">
                  <c:v>36861</c:v>
                </c:pt>
                <c:pt idx="2031">
                  <c:v>36868</c:v>
                </c:pt>
                <c:pt idx="2032">
                  <c:v>36875</c:v>
                </c:pt>
                <c:pt idx="2033">
                  <c:v>36882</c:v>
                </c:pt>
                <c:pt idx="2034">
                  <c:v>36889</c:v>
                </c:pt>
                <c:pt idx="2035">
                  <c:v>36896</c:v>
                </c:pt>
                <c:pt idx="2036">
                  <c:v>36903</c:v>
                </c:pt>
                <c:pt idx="2037">
                  <c:v>36910</c:v>
                </c:pt>
                <c:pt idx="2038">
                  <c:v>36917</c:v>
                </c:pt>
                <c:pt idx="2039">
                  <c:v>36924</c:v>
                </c:pt>
                <c:pt idx="2040">
                  <c:v>36931</c:v>
                </c:pt>
                <c:pt idx="2041">
                  <c:v>36938</c:v>
                </c:pt>
                <c:pt idx="2042">
                  <c:v>36945</c:v>
                </c:pt>
                <c:pt idx="2043">
                  <c:v>36952</c:v>
                </c:pt>
                <c:pt idx="2044">
                  <c:v>36959</c:v>
                </c:pt>
                <c:pt idx="2045">
                  <c:v>36966</c:v>
                </c:pt>
                <c:pt idx="2046">
                  <c:v>36973</c:v>
                </c:pt>
                <c:pt idx="2047">
                  <c:v>36980</c:v>
                </c:pt>
                <c:pt idx="2048">
                  <c:v>36987</c:v>
                </c:pt>
                <c:pt idx="2049">
                  <c:v>36994</c:v>
                </c:pt>
                <c:pt idx="2050">
                  <c:v>37001</c:v>
                </c:pt>
                <c:pt idx="2051">
                  <c:v>37008</c:v>
                </c:pt>
                <c:pt idx="2052">
                  <c:v>37015</c:v>
                </c:pt>
                <c:pt idx="2053">
                  <c:v>37022</c:v>
                </c:pt>
                <c:pt idx="2054">
                  <c:v>37029</c:v>
                </c:pt>
                <c:pt idx="2055">
                  <c:v>37036</c:v>
                </c:pt>
                <c:pt idx="2056">
                  <c:v>37043</c:v>
                </c:pt>
                <c:pt idx="2057">
                  <c:v>37050</c:v>
                </c:pt>
                <c:pt idx="2058">
                  <c:v>37057</c:v>
                </c:pt>
                <c:pt idx="2059">
                  <c:v>37064</c:v>
                </c:pt>
                <c:pt idx="2060">
                  <c:v>37071</c:v>
                </c:pt>
                <c:pt idx="2061">
                  <c:v>37078</c:v>
                </c:pt>
                <c:pt idx="2062">
                  <c:v>37085</c:v>
                </c:pt>
                <c:pt idx="2063">
                  <c:v>37092</c:v>
                </c:pt>
                <c:pt idx="2064">
                  <c:v>37099</c:v>
                </c:pt>
                <c:pt idx="2065">
                  <c:v>37106</c:v>
                </c:pt>
                <c:pt idx="2066">
                  <c:v>37113</c:v>
                </c:pt>
                <c:pt idx="2067">
                  <c:v>37120</c:v>
                </c:pt>
                <c:pt idx="2068">
                  <c:v>37127</c:v>
                </c:pt>
                <c:pt idx="2069">
                  <c:v>37134</c:v>
                </c:pt>
                <c:pt idx="2070">
                  <c:v>37141</c:v>
                </c:pt>
                <c:pt idx="2071">
                  <c:v>37148</c:v>
                </c:pt>
                <c:pt idx="2072">
                  <c:v>37155</c:v>
                </c:pt>
                <c:pt idx="2073">
                  <c:v>37162</c:v>
                </c:pt>
                <c:pt idx="2074">
                  <c:v>37169</c:v>
                </c:pt>
                <c:pt idx="2075">
                  <c:v>37176</c:v>
                </c:pt>
                <c:pt idx="2076">
                  <c:v>37183</c:v>
                </c:pt>
                <c:pt idx="2077">
                  <c:v>37190</c:v>
                </c:pt>
                <c:pt idx="2078">
                  <c:v>37197</c:v>
                </c:pt>
                <c:pt idx="2079">
                  <c:v>37204</c:v>
                </c:pt>
                <c:pt idx="2080">
                  <c:v>37211</c:v>
                </c:pt>
                <c:pt idx="2081">
                  <c:v>37218</c:v>
                </c:pt>
                <c:pt idx="2082">
                  <c:v>37225</c:v>
                </c:pt>
                <c:pt idx="2083">
                  <c:v>37232</c:v>
                </c:pt>
                <c:pt idx="2084">
                  <c:v>37239</c:v>
                </c:pt>
                <c:pt idx="2085">
                  <c:v>37246</c:v>
                </c:pt>
                <c:pt idx="2086">
                  <c:v>37253</c:v>
                </c:pt>
                <c:pt idx="2087">
                  <c:v>37260</c:v>
                </c:pt>
                <c:pt idx="2088">
                  <c:v>37267</c:v>
                </c:pt>
                <c:pt idx="2089">
                  <c:v>37274</c:v>
                </c:pt>
                <c:pt idx="2090">
                  <c:v>37281</c:v>
                </c:pt>
                <c:pt idx="2091">
                  <c:v>37288</c:v>
                </c:pt>
                <c:pt idx="2092">
                  <c:v>37295</c:v>
                </c:pt>
                <c:pt idx="2093">
                  <c:v>37302</c:v>
                </c:pt>
                <c:pt idx="2094">
                  <c:v>37309</c:v>
                </c:pt>
                <c:pt idx="2095">
                  <c:v>37316</c:v>
                </c:pt>
                <c:pt idx="2096">
                  <c:v>37323</c:v>
                </c:pt>
                <c:pt idx="2097">
                  <c:v>37330</c:v>
                </c:pt>
                <c:pt idx="2098">
                  <c:v>37337</c:v>
                </c:pt>
                <c:pt idx="2099">
                  <c:v>37344</c:v>
                </c:pt>
                <c:pt idx="2100">
                  <c:v>37351</c:v>
                </c:pt>
                <c:pt idx="2101">
                  <c:v>37358</c:v>
                </c:pt>
                <c:pt idx="2102">
                  <c:v>37365</c:v>
                </c:pt>
                <c:pt idx="2103">
                  <c:v>37372</c:v>
                </c:pt>
                <c:pt idx="2104">
                  <c:v>37379</c:v>
                </c:pt>
                <c:pt idx="2105">
                  <c:v>37386</c:v>
                </c:pt>
                <c:pt idx="2106">
                  <c:v>37393</c:v>
                </c:pt>
                <c:pt idx="2107">
                  <c:v>37400</c:v>
                </c:pt>
                <c:pt idx="2108">
                  <c:v>37407</c:v>
                </c:pt>
                <c:pt idx="2109">
                  <c:v>37414</c:v>
                </c:pt>
                <c:pt idx="2110">
                  <c:v>37421</c:v>
                </c:pt>
                <c:pt idx="2111">
                  <c:v>37428</c:v>
                </c:pt>
                <c:pt idx="2112">
                  <c:v>37435</c:v>
                </c:pt>
                <c:pt idx="2113">
                  <c:v>37442</c:v>
                </c:pt>
                <c:pt idx="2114">
                  <c:v>37449</c:v>
                </c:pt>
                <c:pt idx="2115">
                  <c:v>37456</c:v>
                </c:pt>
                <c:pt idx="2116">
                  <c:v>37463</c:v>
                </c:pt>
                <c:pt idx="2117">
                  <c:v>37470</c:v>
                </c:pt>
                <c:pt idx="2118">
                  <c:v>37477</c:v>
                </c:pt>
                <c:pt idx="2119">
                  <c:v>37484</c:v>
                </c:pt>
                <c:pt idx="2120">
                  <c:v>37491</c:v>
                </c:pt>
                <c:pt idx="2121">
                  <c:v>37498</c:v>
                </c:pt>
                <c:pt idx="2122">
                  <c:v>37505</c:v>
                </c:pt>
                <c:pt idx="2123">
                  <c:v>37512</c:v>
                </c:pt>
                <c:pt idx="2124">
                  <c:v>37519</c:v>
                </c:pt>
                <c:pt idx="2125">
                  <c:v>37526</c:v>
                </c:pt>
                <c:pt idx="2126">
                  <c:v>37533</c:v>
                </c:pt>
                <c:pt idx="2127">
                  <c:v>37540</c:v>
                </c:pt>
                <c:pt idx="2128">
                  <c:v>37547</c:v>
                </c:pt>
                <c:pt idx="2129">
                  <c:v>37554</c:v>
                </c:pt>
                <c:pt idx="2130">
                  <c:v>37561</c:v>
                </c:pt>
                <c:pt idx="2131">
                  <c:v>37568</c:v>
                </c:pt>
                <c:pt idx="2132">
                  <c:v>37575</c:v>
                </c:pt>
                <c:pt idx="2133">
                  <c:v>37582</c:v>
                </c:pt>
                <c:pt idx="2134">
                  <c:v>37589</c:v>
                </c:pt>
                <c:pt idx="2135">
                  <c:v>37596</c:v>
                </c:pt>
                <c:pt idx="2136">
                  <c:v>37603</c:v>
                </c:pt>
                <c:pt idx="2137">
                  <c:v>37610</c:v>
                </c:pt>
                <c:pt idx="2138">
                  <c:v>37617</c:v>
                </c:pt>
                <c:pt idx="2139">
                  <c:v>37624</c:v>
                </c:pt>
                <c:pt idx="2140">
                  <c:v>37631</c:v>
                </c:pt>
                <c:pt idx="2141">
                  <c:v>37638</c:v>
                </c:pt>
                <c:pt idx="2142">
                  <c:v>37645</c:v>
                </c:pt>
                <c:pt idx="2143">
                  <c:v>37652</c:v>
                </c:pt>
                <c:pt idx="2144">
                  <c:v>37659</c:v>
                </c:pt>
                <c:pt idx="2145">
                  <c:v>37666</c:v>
                </c:pt>
                <c:pt idx="2146">
                  <c:v>37673</c:v>
                </c:pt>
                <c:pt idx="2147">
                  <c:v>37680</c:v>
                </c:pt>
                <c:pt idx="2148">
                  <c:v>37687</c:v>
                </c:pt>
                <c:pt idx="2149">
                  <c:v>37694</c:v>
                </c:pt>
                <c:pt idx="2150">
                  <c:v>37701</c:v>
                </c:pt>
                <c:pt idx="2151">
                  <c:v>37708</c:v>
                </c:pt>
                <c:pt idx="2152">
                  <c:v>37715</c:v>
                </c:pt>
                <c:pt idx="2153">
                  <c:v>37722</c:v>
                </c:pt>
                <c:pt idx="2154">
                  <c:v>37729</c:v>
                </c:pt>
                <c:pt idx="2155">
                  <c:v>37736</c:v>
                </c:pt>
                <c:pt idx="2156">
                  <c:v>37743</c:v>
                </c:pt>
                <c:pt idx="2157">
                  <c:v>37750</c:v>
                </c:pt>
                <c:pt idx="2158">
                  <c:v>37757</c:v>
                </c:pt>
                <c:pt idx="2159">
                  <c:v>37764</c:v>
                </c:pt>
                <c:pt idx="2160">
                  <c:v>37771</c:v>
                </c:pt>
                <c:pt idx="2161">
                  <c:v>37778</c:v>
                </c:pt>
                <c:pt idx="2162">
                  <c:v>37785</c:v>
                </c:pt>
                <c:pt idx="2163">
                  <c:v>37792</c:v>
                </c:pt>
                <c:pt idx="2164">
                  <c:v>37799</c:v>
                </c:pt>
                <c:pt idx="2165">
                  <c:v>37806</c:v>
                </c:pt>
                <c:pt idx="2166">
                  <c:v>37813</c:v>
                </c:pt>
                <c:pt idx="2167">
                  <c:v>37820</c:v>
                </c:pt>
                <c:pt idx="2168">
                  <c:v>37827</c:v>
                </c:pt>
                <c:pt idx="2169">
                  <c:v>37834</c:v>
                </c:pt>
                <c:pt idx="2170">
                  <c:v>37841</c:v>
                </c:pt>
                <c:pt idx="2171">
                  <c:v>37848</c:v>
                </c:pt>
                <c:pt idx="2172">
                  <c:v>37855</c:v>
                </c:pt>
                <c:pt idx="2173">
                  <c:v>37862</c:v>
                </c:pt>
                <c:pt idx="2174">
                  <c:v>37869</c:v>
                </c:pt>
                <c:pt idx="2175">
                  <c:v>37876</c:v>
                </c:pt>
                <c:pt idx="2176">
                  <c:v>37883</c:v>
                </c:pt>
                <c:pt idx="2177">
                  <c:v>37890</c:v>
                </c:pt>
                <c:pt idx="2178">
                  <c:v>37897</c:v>
                </c:pt>
                <c:pt idx="2179">
                  <c:v>37904</c:v>
                </c:pt>
                <c:pt idx="2180">
                  <c:v>37911</c:v>
                </c:pt>
                <c:pt idx="2181">
                  <c:v>37918</c:v>
                </c:pt>
                <c:pt idx="2182">
                  <c:v>37925</c:v>
                </c:pt>
                <c:pt idx="2183">
                  <c:v>37932</c:v>
                </c:pt>
                <c:pt idx="2184">
                  <c:v>37939</c:v>
                </c:pt>
                <c:pt idx="2185">
                  <c:v>37946</c:v>
                </c:pt>
                <c:pt idx="2186">
                  <c:v>37953</c:v>
                </c:pt>
                <c:pt idx="2187">
                  <c:v>37960</c:v>
                </c:pt>
                <c:pt idx="2188">
                  <c:v>37967</c:v>
                </c:pt>
                <c:pt idx="2189">
                  <c:v>37974</c:v>
                </c:pt>
                <c:pt idx="2190">
                  <c:v>37981</c:v>
                </c:pt>
                <c:pt idx="2191">
                  <c:v>37988</c:v>
                </c:pt>
                <c:pt idx="2192">
                  <c:v>37995</c:v>
                </c:pt>
                <c:pt idx="2193">
                  <c:v>38002</c:v>
                </c:pt>
                <c:pt idx="2194">
                  <c:v>38009</c:v>
                </c:pt>
                <c:pt idx="2195">
                  <c:v>38016</c:v>
                </c:pt>
                <c:pt idx="2196">
                  <c:v>38023</c:v>
                </c:pt>
                <c:pt idx="2197">
                  <c:v>38030</c:v>
                </c:pt>
                <c:pt idx="2198">
                  <c:v>38037</c:v>
                </c:pt>
                <c:pt idx="2199">
                  <c:v>38044</c:v>
                </c:pt>
                <c:pt idx="2200">
                  <c:v>38051</c:v>
                </c:pt>
                <c:pt idx="2201">
                  <c:v>38058</c:v>
                </c:pt>
                <c:pt idx="2202">
                  <c:v>38065</c:v>
                </c:pt>
                <c:pt idx="2203">
                  <c:v>38072</c:v>
                </c:pt>
                <c:pt idx="2204">
                  <c:v>38079</c:v>
                </c:pt>
                <c:pt idx="2205">
                  <c:v>38086</c:v>
                </c:pt>
                <c:pt idx="2206">
                  <c:v>38093</c:v>
                </c:pt>
                <c:pt idx="2207">
                  <c:v>38100</c:v>
                </c:pt>
                <c:pt idx="2208">
                  <c:v>38107</c:v>
                </c:pt>
                <c:pt idx="2209">
                  <c:v>38114</c:v>
                </c:pt>
                <c:pt idx="2210">
                  <c:v>38121</c:v>
                </c:pt>
                <c:pt idx="2211">
                  <c:v>38128</c:v>
                </c:pt>
                <c:pt idx="2212">
                  <c:v>38135</c:v>
                </c:pt>
                <c:pt idx="2213">
                  <c:v>38142</c:v>
                </c:pt>
                <c:pt idx="2214">
                  <c:v>38149</c:v>
                </c:pt>
                <c:pt idx="2215">
                  <c:v>38156</c:v>
                </c:pt>
                <c:pt idx="2216">
                  <c:v>38163</c:v>
                </c:pt>
                <c:pt idx="2217">
                  <c:v>38170</c:v>
                </c:pt>
                <c:pt idx="2218">
                  <c:v>38177</c:v>
                </c:pt>
                <c:pt idx="2219">
                  <c:v>38184</c:v>
                </c:pt>
                <c:pt idx="2220">
                  <c:v>38191</c:v>
                </c:pt>
                <c:pt idx="2221">
                  <c:v>38198</c:v>
                </c:pt>
                <c:pt idx="2222">
                  <c:v>38205</c:v>
                </c:pt>
                <c:pt idx="2223">
                  <c:v>38212</c:v>
                </c:pt>
                <c:pt idx="2224">
                  <c:v>38219</c:v>
                </c:pt>
                <c:pt idx="2225">
                  <c:v>38226</c:v>
                </c:pt>
                <c:pt idx="2226">
                  <c:v>38233</c:v>
                </c:pt>
                <c:pt idx="2227">
                  <c:v>38240</c:v>
                </c:pt>
                <c:pt idx="2228">
                  <c:v>38247</c:v>
                </c:pt>
                <c:pt idx="2229">
                  <c:v>38254</c:v>
                </c:pt>
                <c:pt idx="2230">
                  <c:v>38261</c:v>
                </c:pt>
                <c:pt idx="2231">
                  <c:v>38268</c:v>
                </c:pt>
                <c:pt idx="2232">
                  <c:v>38275</c:v>
                </c:pt>
                <c:pt idx="2233">
                  <c:v>38282</c:v>
                </c:pt>
                <c:pt idx="2234">
                  <c:v>38289</c:v>
                </c:pt>
                <c:pt idx="2235">
                  <c:v>38296</c:v>
                </c:pt>
                <c:pt idx="2236">
                  <c:v>38303</c:v>
                </c:pt>
                <c:pt idx="2237">
                  <c:v>38310</c:v>
                </c:pt>
                <c:pt idx="2238">
                  <c:v>38317</c:v>
                </c:pt>
                <c:pt idx="2239">
                  <c:v>38324</c:v>
                </c:pt>
                <c:pt idx="2240">
                  <c:v>38331</c:v>
                </c:pt>
                <c:pt idx="2241">
                  <c:v>38338</c:v>
                </c:pt>
                <c:pt idx="2242">
                  <c:v>38345</c:v>
                </c:pt>
                <c:pt idx="2243">
                  <c:v>38352</c:v>
                </c:pt>
                <c:pt idx="2244">
                  <c:v>38359</c:v>
                </c:pt>
                <c:pt idx="2245">
                  <c:v>38366</c:v>
                </c:pt>
                <c:pt idx="2246">
                  <c:v>38373</c:v>
                </c:pt>
                <c:pt idx="2247">
                  <c:v>38380</c:v>
                </c:pt>
                <c:pt idx="2248">
                  <c:v>38387</c:v>
                </c:pt>
                <c:pt idx="2249">
                  <c:v>38394</c:v>
                </c:pt>
                <c:pt idx="2250">
                  <c:v>38401</c:v>
                </c:pt>
                <c:pt idx="2251">
                  <c:v>38408</c:v>
                </c:pt>
                <c:pt idx="2252">
                  <c:v>38415</c:v>
                </c:pt>
                <c:pt idx="2253">
                  <c:v>38422</c:v>
                </c:pt>
                <c:pt idx="2254">
                  <c:v>38429</c:v>
                </c:pt>
                <c:pt idx="2255">
                  <c:v>38436</c:v>
                </c:pt>
                <c:pt idx="2256">
                  <c:v>38443</c:v>
                </c:pt>
                <c:pt idx="2257">
                  <c:v>38450</c:v>
                </c:pt>
                <c:pt idx="2258">
                  <c:v>38457</c:v>
                </c:pt>
                <c:pt idx="2259">
                  <c:v>38464</c:v>
                </c:pt>
                <c:pt idx="2260">
                  <c:v>38471</c:v>
                </c:pt>
                <c:pt idx="2261">
                  <c:v>38478</c:v>
                </c:pt>
                <c:pt idx="2262">
                  <c:v>38485</c:v>
                </c:pt>
                <c:pt idx="2263">
                  <c:v>38492</c:v>
                </c:pt>
                <c:pt idx="2264">
                  <c:v>38499</c:v>
                </c:pt>
                <c:pt idx="2265">
                  <c:v>38506</c:v>
                </c:pt>
                <c:pt idx="2266">
                  <c:v>38513</c:v>
                </c:pt>
                <c:pt idx="2267">
                  <c:v>38520</c:v>
                </c:pt>
                <c:pt idx="2268">
                  <c:v>38527</c:v>
                </c:pt>
                <c:pt idx="2269">
                  <c:v>38534</c:v>
                </c:pt>
                <c:pt idx="2270">
                  <c:v>38541</c:v>
                </c:pt>
                <c:pt idx="2271">
                  <c:v>38548</c:v>
                </c:pt>
                <c:pt idx="2272">
                  <c:v>38555</c:v>
                </c:pt>
                <c:pt idx="2273">
                  <c:v>38562</c:v>
                </c:pt>
                <c:pt idx="2274">
                  <c:v>38569</c:v>
                </c:pt>
                <c:pt idx="2275">
                  <c:v>38576</c:v>
                </c:pt>
                <c:pt idx="2276">
                  <c:v>38583</c:v>
                </c:pt>
                <c:pt idx="2277">
                  <c:v>38590</c:v>
                </c:pt>
                <c:pt idx="2278">
                  <c:v>38597</c:v>
                </c:pt>
                <c:pt idx="2279">
                  <c:v>38604</c:v>
                </c:pt>
                <c:pt idx="2280">
                  <c:v>38611</c:v>
                </c:pt>
                <c:pt idx="2281">
                  <c:v>38618</c:v>
                </c:pt>
                <c:pt idx="2282">
                  <c:v>38625</c:v>
                </c:pt>
                <c:pt idx="2283">
                  <c:v>38632</c:v>
                </c:pt>
                <c:pt idx="2284">
                  <c:v>38639</c:v>
                </c:pt>
                <c:pt idx="2285">
                  <c:v>38646</c:v>
                </c:pt>
                <c:pt idx="2286">
                  <c:v>38653</c:v>
                </c:pt>
                <c:pt idx="2287">
                  <c:v>38660</c:v>
                </c:pt>
                <c:pt idx="2288">
                  <c:v>38667</c:v>
                </c:pt>
                <c:pt idx="2289">
                  <c:v>38674</c:v>
                </c:pt>
                <c:pt idx="2290">
                  <c:v>38681</c:v>
                </c:pt>
                <c:pt idx="2291">
                  <c:v>38688</c:v>
                </c:pt>
                <c:pt idx="2292">
                  <c:v>38695</c:v>
                </c:pt>
                <c:pt idx="2293">
                  <c:v>38702</c:v>
                </c:pt>
                <c:pt idx="2294">
                  <c:v>38709</c:v>
                </c:pt>
                <c:pt idx="2295">
                  <c:v>38716</c:v>
                </c:pt>
                <c:pt idx="2296">
                  <c:v>38723</c:v>
                </c:pt>
                <c:pt idx="2297">
                  <c:v>38730</c:v>
                </c:pt>
                <c:pt idx="2298">
                  <c:v>38737</c:v>
                </c:pt>
                <c:pt idx="2299">
                  <c:v>38744</c:v>
                </c:pt>
                <c:pt idx="2300">
                  <c:v>38751</c:v>
                </c:pt>
                <c:pt idx="2301">
                  <c:v>38758</c:v>
                </c:pt>
                <c:pt idx="2302">
                  <c:v>38765</c:v>
                </c:pt>
                <c:pt idx="2303">
                  <c:v>38772</c:v>
                </c:pt>
                <c:pt idx="2304">
                  <c:v>38779</c:v>
                </c:pt>
                <c:pt idx="2305">
                  <c:v>38786</c:v>
                </c:pt>
                <c:pt idx="2306">
                  <c:v>38793</c:v>
                </c:pt>
                <c:pt idx="2307">
                  <c:v>38800</c:v>
                </c:pt>
                <c:pt idx="2308">
                  <c:v>38807</c:v>
                </c:pt>
                <c:pt idx="2309">
                  <c:v>38814</c:v>
                </c:pt>
                <c:pt idx="2310">
                  <c:v>38821</c:v>
                </c:pt>
                <c:pt idx="2311">
                  <c:v>38828</c:v>
                </c:pt>
                <c:pt idx="2312">
                  <c:v>38835</c:v>
                </c:pt>
                <c:pt idx="2313">
                  <c:v>38842</c:v>
                </c:pt>
                <c:pt idx="2314">
                  <c:v>38849</c:v>
                </c:pt>
                <c:pt idx="2315">
                  <c:v>38856</c:v>
                </c:pt>
                <c:pt idx="2316">
                  <c:v>38863</c:v>
                </c:pt>
                <c:pt idx="2317">
                  <c:v>38870</c:v>
                </c:pt>
                <c:pt idx="2318">
                  <c:v>38877</c:v>
                </c:pt>
                <c:pt idx="2319">
                  <c:v>38884</c:v>
                </c:pt>
                <c:pt idx="2320">
                  <c:v>38891</c:v>
                </c:pt>
                <c:pt idx="2321">
                  <c:v>38898</c:v>
                </c:pt>
                <c:pt idx="2322">
                  <c:v>38905</c:v>
                </c:pt>
                <c:pt idx="2323">
                  <c:v>38912</c:v>
                </c:pt>
                <c:pt idx="2324">
                  <c:v>38919</c:v>
                </c:pt>
                <c:pt idx="2325">
                  <c:v>38926</c:v>
                </c:pt>
                <c:pt idx="2326">
                  <c:v>38933</c:v>
                </c:pt>
                <c:pt idx="2327">
                  <c:v>38940</c:v>
                </c:pt>
                <c:pt idx="2328">
                  <c:v>38947</c:v>
                </c:pt>
                <c:pt idx="2329">
                  <c:v>38954</c:v>
                </c:pt>
                <c:pt idx="2330">
                  <c:v>38961</c:v>
                </c:pt>
                <c:pt idx="2331">
                  <c:v>38968</c:v>
                </c:pt>
                <c:pt idx="2332">
                  <c:v>38975</c:v>
                </c:pt>
                <c:pt idx="2333">
                  <c:v>38982</c:v>
                </c:pt>
                <c:pt idx="2334">
                  <c:v>38989</c:v>
                </c:pt>
                <c:pt idx="2335">
                  <c:v>38996</c:v>
                </c:pt>
                <c:pt idx="2336">
                  <c:v>39003</c:v>
                </c:pt>
                <c:pt idx="2337">
                  <c:v>39010</c:v>
                </c:pt>
                <c:pt idx="2338">
                  <c:v>39017</c:v>
                </c:pt>
                <c:pt idx="2339">
                  <c:v>39024</c:v>
                </c:pt>
                <c:pt idx="2340">
                  <c:v>39031</c:v>
                </c:pt>
                <c:pt idx="2341">
                  <c:v>39038</c:v>
                </c:pt>
                <c:pt idx="2342">
                  <c:v>39045</c:v>
                </c:pt>
                <c:pt idx="2343">
                  <c:v>39052</c:v>
                </c:pt>
                <c:pt idx="2344">
                  <c:v>39059</c:v>
                </c:pt>
                <c:pt idx="2345">
                  <c:v>39066</c:v>
                </c:pt>
                <c:pt idx="2346">
                  <c:v>39073</c:v>
                </c:pt>
                <c:pt idx="2347">
                  <c:v>39080</c:v>
                </c:pt>
                <c:pt idx="2348">
                  <c:v>39087</c:v>
                </c:pt>
                <c:pt idx="2349">
                  <c:v>39094</c:v>
                </c:pt>
                <c:pt idx="2350">
                  <c:v>39101</c:v>
                </c:pt>
                <c:pt idx="2351">
                  <c:v>39108</c:v>
                </c:pt>
                <c:pt idx="2352">
                  <c:v>39115</c:v>
                </c:pt>
                <c:pt idx="2353">
                  <c:v>39122</c:v>
                </c:pt>
                <c:pt idx="2354">
                  <c:v>39129</c:v>
                </c:pt>
                <c:pt idx="2355">
                  <c:v>39136</c:v>
                </c:pt>
                <c:pt idx="2356">
                  <c:v>39143</c:v>
                </c:pt>
                <c:pt idx="2357">
                  <c:v>39150</c:v>
                </c:pt>
                <c:pt idx="2358">
                  <c:v>39157</c:v>
                </c:pt>
                <c:pt idx="2359">
                  <c:v>39164</c:v>
                </c:pt>
                <c:pt idx="2360">
                  <c:v>39171</c:v>
                </c:pt>
                <c:pt idx="2361">
                  <c:v>39178</c:v>
                </c:pt>
                <c:pt idx="2362">
                  <c:v>39185</c:v>
                </c:pt>
                <c:pt idx="2363">
                  <c:v>39192</c:v>
                </c:pt>
                <c:pt idx="2364">
                  <c:v>39199</c:v>
                </c:pt>
                <c:pt idx="2365">
                  <c:v>39206</c:v>
                </c:pt>
                <c:pt idx="2366">
                  <c:v>39213</c:v>
                </c:pt>
                <c:pt idx="2367">
                  <c:v>39220</c:v>
                </c:pt>
                <c:pt idx="2368">
                  <c:v>39227</c:v>
                </c:pt>
                <c:pt idx="2369">
                  <c:v>39234</c:v>
                </c:pt>
                <c:pt idx="2370">
                  <c:v>39241</c:v>
                </c:pt>
                <c:pt idx="2371">
                  <c:v>39248</c:v>
                </c:pt>
                <c:pt idx="2372">
                  <c:v>39255</c:v>
                </c:pt>
                <c:pt idx="2373">
                  <c:v>39262</c:v>
                </c:pt>
                <c:pt idx="2374">
                  <c:v>39269</c:v>
                </c:pt>
                <c:pt idx="2375">
                  <c:v>39276</c:v>
                </c:pt>
                <c:pt idx="2376">
                  <c:v>39283</c:v>
                </c:pt>
                <c:pt idx="2377">
                  <c:v>39290</c:v>
                </c:pt>
                <c:pt idx="2378">
                  <c:v>39297</c:v>
                </c:pt>
                <c:pt idx="2379">
                  <c:v>39304</c:v>
                </c:pt>
                <c:pt idx="2380">
                  <c:v>39311</c:v>
                </c:pt>
                <c:pt idx="2381">
                  <c:v>39318</c:v>
                </c:pt>
                <c:pt idx="2382">
                  <c:v>39325</c:v>
                </c:pt>
                <c:pt idx="2383">
                  <c:v>39332</c:v>
                </c:pt>
                <c:pt idx="2384">
                  <c:v>39339</c:v>
                </c:pt>
                <c:pt idx="2385">
                  <c:v>39346</c:v>
                </c:pt>
                <c:pt idx="2386">
                  <c:v>39353</c:v>
                </c:pt>
                <c:pt idx="2387">
                  <c:v>39360</c:v>
                </c:pt>
                <c:pt idx="2388">
                  <c:v>39367</c:v>
                </c:pt>
                <c:pt idx="2389">
                  <c:v>39374</c:v>
                </c:pt>
                <c:pt idx="2390">
                  <c:v>39381</c:v>
                </c:pt>
                <c:pt idx="2391">
                  <c:v>39388</c:v>
                </c:pt>
                <c:pt idx="2392">
                  <c:v>39395</c:v>
                </c:pt>
                <c:pt idx="2393">
                  <c:v>39402</c:v>
                </c:pt>
                <c:pt idx="2394">
                  <c:v>39409</c:v>
                </c:pt>
                <c:pt idx="2395">
                  <c:v>39416</c:v>
                </c:pt>
                <c:pt idx="2396">
                  <c:v>39423</c:v>
                </c:pt>
                <c:pt idx="2397">
                  <c:v>39430</c:v>
                </c:pt>
                <c:pt idx="2398">
                  <c:v>39437</c:v>
                </c:pt>
                <c:pt idx="2399">
                  <c:v>39444</c:v>
                </c:pt>
                <c:pt idx="2400">
                  <c:v>39451</c:v>
                </c:pt>
                <c:pt idx="2401">
                  <c:v>39458</c:v>
                </c:pt>
                <c:pt idx="2402">
                  <c:v>39465</c:v>
                </c:pt>
                <c:pt idx="2403">
                  <c:v>39472</c:v>
                </c:pt>
                <c:pt idx="2404">
                  <c:v>39479</c:v>
                </c:pt>
                <c:pt idx="2405">
                  <c:v>39486</c:v>
                </c:pt>
                <c:pt idx="2406">
                  <c:v>39493</c:v>
                </c:pt>
                <c:pt idx="2407">
                  <c:v>39500</c:v>
                </c:pt>
                <c:pt idx="2408">
                  <c:v>39507</c:v>
                </c:pt>
                <c:pt idx="2409">
                  <c:v>39514</c:v>
                </c:pt>
                <c:pt idx="2410">
                  <c:v>39521</c:v>
                </c:pt>
                <c:pt idx="2411">
                  <c:v>39528</c:v>
                </c:pt>
                <c:pt idx="2412">
                  <c:v>39535</c:v>
                </c:pt>
                <c:pt idx="2413">
                  <c:v>39542</c:v>
                </c:pt>
                <c:pt idx="2414">
                  <c:v>39549</c:v>
                </c:pt>
                <c:pt idx="2415">
                  <c:v>39556</c:v>
                </c:pt>
                <c:pt idx="2416">
                  <c:v>39563</c:v>
                </c:pt>
                <c:pt idx="2417">
                  <c:v>39570</c:v>
                </c:pt>
                <c:pt idx="2418">
                  <c:v>39577</c:v>
                </c:pt>
                <c:pt idx="2419">
                  <c:v>39584</c:v>
                </c:pt>
                <c:pt idx="2420">
                  <c:v>39591</c:v>
                </c:pt>
                <c:pt idx="2421">
                  <c:v>39598</c:v>
                </c:pt>
                <c:pt idx="2422">
                  <c:v>39605</c:v>
                </c:pt>
                <c:pt idx="2423">
                  <c:v>39612</c:v>
                </c:pt>
                <c:pt idx="2424">
                  <c:v>39619</c:v>
                </c:pt>
                <c:pt idx="2425">
                  <c:v>39626</c:v>
                </c:pt>
                <c:pt idx="2426">
                  <c:v>39633</c:v>
                </c:pt>
                <c:pt idx="2427">
                  <c:v>39640</c:v>
                </c:pt>
                <c:pt idx="2428">
                  <c:v>39647</c:v>
                </c:pt>
                <c:pt idx="2429">
                  <c:v>39654</c:v>
                </c:pt>
                <c:pt idx="2430">
                  <c:v>39661</c:v>
                </c:pt>
                <c:pt idx="2431">
                  <c:v>39668</c:v>
                </c:pt>
                <c:pt idx="2432">
                  <c:v>39675</c:v>
                </c:pt>
                <c:pt idx="2433">
                  <c:v>39682</c:v>
                </c:pt>
                <c:pt idx="2434">
                  <c:v>39689</c:v>
                </c:pt>
                <c:pt idx="2435">
                  <c:v>39696</c:v>
                </c:pt>
                <c:pt idx="2436">
                  <c:v>39703</c:v>
                </c:pt>
                <c:pt idx="2437">
                  <c:v>39710</c:v>
                </c:pt>
                <c:pt idx="2438">
                  <c:v>39717</c:v>
                </c:pt>
                <c:pt idx="2439">
                  <c:v>39724</c:v>
                </c:pt>
                <c:pt idx="2440">
                  <c:v>39731</c:v>
                </c:pt>
                <c:pt idx="2441">
                  <c:v>39738</c:v>
                </c:pt>
                <c:pt idx="2442">
                  <c:v>39745</c:v>
                </c:pt>
                <c:pt idx="2443">
                  <c:v>39752</c:v>
                </c:pt>
                <c:pt idx="2444">
                  <c:v>39759</c:v>
                </c:pt>
                <c:pt idx="2445">
                  <c:v>39766</c:v>
                </c:pt>
                <c:pt idx="2446">
                  <c:v>39773</c:v>
                </c:pt>
                <c:pt idx="2447">
                  <c:v>39780</c:v>
                </c:pt>
                <c:pt idx="2448">
                  <c:v>39787</c:v>
                </c:pt>
                <c:pt idx="2449">
                  <c:v>39794</c:v>
                </c:pt>
                <c:pt idx="2450">
                  <c:v>39801</c:v>
                </c:pt>
                <c:pt idx="2451">
                  <c:v>39808</c:v>
                </c:pt>
                <c:pt idx="2452">
                  <c:v>39815</c:v>
                </c:pt>
                <c:pt idx="2453">
                  <c:v>39822</c:v>
                </c:pt>
                <c:pt idx="2454">
                  <c:v>39829</c:v>
                </c:pt>
                <c:pt idx="2455">
                  <c:v>39836</c:v>
                </c:pt>
                <c:pt idx="2456">
                  <c:v>39843</c:v>
                </c:pt>
                <c:pt idx="2457">
                  <c:v>39850</c:v>
                </c:pt>
                <c:pt idx="2458">
                  <c:v>39857</c:v>
                </c:pt>
                <c:pt idx="2459">
                  <c:v>39864</c:v>
                </c:pt>
                <c:pt idx="2460">
                  <c:v>39871</c:v>
                </c:pt>
                <c:pt idx="2461">
                  <c:v>39878</c:v>
                </c:pt>
                <c:pt idx="2462">
                  <c:v>39885</c:v>
                </c:pt>
                <c:pt idx="2463">
                  <c:v>39892</c:v>
                </c:pt>
                <c:pt idx="2464">
                  <c:v>39899</c:v>
                </c:pt>
                <c:pt idx="2465">
                  <c:v>39906</c:v>
                </c:pt>
                <c:pt idx="2466">
                  <c:v>39913</c:v>
                </c:pt>
                <c:pt idx="2467">
                  <c:v>39920</c:v>
                </c:pt>
                <c:pt idx="2468">
                  <c:v>39927</c:v>
                </c:pt>
                <c:pt idx="2469">
                  <c:v>39934</c:v>
                </c:pt>
                <c:pt idx="2470">
                  <c:v>39941</c:v>
                </c:pt>
                <c:pt idx="2471">
                  <c:v>39948</c:v>
                </c:pt>
                <c:pt idx="2472">
                  <c:v>39955</c:v>
                </c:pt>
                <c:pt idx="2473">
                  <c:v>39962</c:v>
                </c:pt>
                <c:pt idx="2474">
                  <c:v>39969</c:v>
                </c:pt>
                <c:pt idx="2475">
                  <c:v>39976</c:v>
                </c:pt>
                <c:pt idx="2476">
                  <c:v>39983</c:v>
                </c:pt>
                <c:pt idx="2477">
                  <c:v>39990</c:v>
                </c:pt>
                <c:pt idx="2478">
                  <c:v>39997</c:v>
                </c:pt>
                <c:pt idx="2479">
                  <c:v>40004</c:v>
                </c:pt>
                <c:pt idx="2480">
                  <c:v>40011</c:v>
                </c:pt>
                <c:pt idx="2481">
                  <c:v>40018</c:v>
                </c:pt>
                <c:pt idx="2482">
                  <c:v>40025</c:v>
                </c:pt>
                <c:pt idx="2483">
                  <c:v>40032</c:v>
                </c:pt>
                <c:pt idx="2484">
                  <c:v>40039</c:v>
                </c:pt>
                <c:pt idx="2485">
                  <c:v>40046</c:v>
                </c:pt>
                <c:pt idx="2486">
                  <c:v>40053</c:v>
                </c:pt>
                <c:pt idx="2487">
                  <c:v>40060</c:v>
                </c:pt>
                <c:pt idx="2488">
                  <c:v>40067</c:v>
                </c:pt>
                <c:pt idx="2489">
                  <c:v>40074</c:v>
                </c:pt>
                <c:pt idx="2490">
                  <c:v>40081</c:v>
                </c:pt>
                <c:pt idx="2491">
                  <c:v>40088</c:v>
                </c:pt>
                <c:pt idx="2492">
                  <c:v>40095</c:v>
                </c:pt>
                <c:pt idx="2493">
                  <c:v>40102</c:v>
                </c:pt>
                <c:pt idx="2494">
                  <c:v>40109</c:v>
                </c:pt>
                <c:pt idx="2495">
                  <c:v>40116</c:v>
                </c:pt>
                <c:pt idx="2496">
                  <c:v>40123</c:v>
                </c:pt>
                <c:pt idx="2497">
                  <c:v>40130</c:v>
                </c:pt>
                <c:pt idx="2498">
                  <c:v>40137</c:v>
                </c:pt>
                <c:pt idx="2499">
                  <c:v>40144</c:v>
                </c:pt>
                <c:pt idx="2500">
                  <c:v>40151</c:v>
                </c:pt>
                <c:pt idx="2501">
                  <c:v>40158</c:v>
                </c:pt>
                <c:pt idx="2502">
                  <c:v>40165</c:v>
                </c:pt>
                <c:pt idx="2503">
                  <c:v>40172</c:v>
                </c:pt>
                <c:pt idx="2504">
                  <c:v>40179</c:v>
                </c:pt>
                <c:pt idx="2505">
                  <c:v>40186</c:v>
                </c:pt>
                <c:pt idx="2506">
                  <c:v>40193</c:v>
                </c:pt>
                <c:pt idx="2507">
                  <c:v>40200</c:v>
                </c:pt>
                <c:pt idx="2508">
                  <c:v>40207</c:v>
                </c:pt>
                <c:pt idx="2509">
                  <c:v>40214</c:v>
                </c:pt>
                <c:pt idx="2510">
                  <c:v>40221</c:v>
                </c:pt>
                <c:pt idx="2511">
                  <c:v>40228</c:v>
                </c:pt>
                <c:pt idx="2512">
                  <c:v>40235</c:v>
                </c:pt>
                <c:pt idx="2513">
                  <c:v>40242</c:v>
                </c:pt>
                <c:pt idx="2514">
                  <c:v>40249</c:v>
                </c:pt>
                <c:pt idx="2515">
                  <c:v>40256</c:v>
                </c:pt>
                <c:pt idx="2516">
                  <c:v>40263</c:v>
                </c:pt>
                <c:pt idx="2517">
                  <c:v>40270</c:v>
                </c:pt>
                <c:pt idx="2518">
                  <c:v>40277</c:v>
                </c:pt>
                <c:pt idx="2519">
                  <c:v>40284</c:v>
                </c:pt>
                <c:pt idx="2520">
                  <c:v>40291</c:v>
                </c:pt>
                <c:pt idx="2521">
                  <c:v>40298</c:v>
                </c:pt>
                <c:pt idx="2522">
                  <c:v>40305</c:v>
                </c:pt>
                <c:pt idx="2523">
                  <c:v>40312</c:v>
                </c:pt>
                <c:pt idx="2524">
                  <c:v>40319</c:v>
                </c:pt>
                <c:pt idx="2525">
                  <c:v>40326</c:v>
                </c:pt>
                <c:pt idx="2526">
                  <c:v>40333</c:v>
                </c:pt>
                <c:pt idx="2527">
                  <c:v>40340</c:v>
                </c:pt>
                <c:pt idx="2528">
                  <c:v>40347</c:v>
                </c:pt>
                <c:pt idx="2529">
                  <c:v>40354</c:v>
                </c:pt>
                <c:pt idx="2530">
                  <c:v>40361</c:v>
                </c:pt>
                <c:pt idx="2531">
                  <c:v>40368</c:v>
                </c:pt>
                <c:pt idx="2532">
                  <c:v>40375</c:v>
                </c:pt>
                <c:pt idx="2533">
                  <c:v>40382</c:v>
                </c:pt>
                <c:pt idx="2534">
                  <c:v>40389</c:v>
                </c:pt>
                <c:pt idx="2535">
                  <c:v>40396</c:v>
                </c:pt>
                <c:pt idx="2536">
                  <c:v>40403</c:v>
                </c:pt>
                <c:pt idx="2537">
                  <c:v>40410</c:v>
                </c:pt>
                <c:pt idx="2538">
                  <c:v>40417</c:v>
                </c:pt>
                <c:pt idx="2539">
                  <c:v>40424</c:v>
                </c:pt>
                <c:pt idx="2540">
                  <c:v>40431</c:v>
                </c:pt>
                <c:pt idx="2541">
                  <c:v>40438</c:v>
                </c:pt>
                <c:pt idx="2542">
                  <c:v>40445</c:v>
                </c:pt>
                <c:pt idx="2543">
                  <c:v>40452</c:v>
                </c:pt>
                <c:pt idx="2544">
                  <c:v>40459</c:v>
                </c:pt>
                <c:pt idx="2545">
                  <c:v>40466</c:v>
                </c:pt>
                <c:pt idx="2546">
                  <c:v>40473</c:v>
                </c:pt>
                <c:pt idx="2547">
                  <c:v>40480</c:v>
                </c:pt>
                <c:pt idx="2548">
                  <c:v>40487</c:v>
                </c:pt>
                <c:pt idx="2549">
                  <c:v>40494</c:v>
                </c:pt>
                <c:pt idx="2550">
                  <c:v>40501</c:v>
                </c:pt>
                <c:pt idx="2551">
                  <c:v>40508</c:v>
                </c:pt>
                <c:pt idx="2552">
                  <c:v>40515</c:v>
                </c:pt>
                <c:pt idx="2553">
                  <c:v>40522</c:v>
                </c:pt>
                <c:pt idx="2554">
                  <c:v>40529</c:v>
                </c:pt>
                <c:pt idx="2555">
                  <c:v>40536</c:v>
                </c:pt>
                <c:pt idx="2556">
                  <c:v>40543</c:v>
                </c:pt>
                <c:pt idx="2557">
                  <c:v>40550</c:v>
                </c:pt>
                <c:pt idx="2558">
                  <c:v>40557</c:v>
                </c:pt>
                <c:pt idx="2559">
                  <c:v>40564</c:v>
                </c:pt>
                <c:pt idx="2560">
                  <c:v>40571</c:v>
                </c:pt>
                <c:pt idx="2561">
                  <c:v>40578</c:v>
                </c:pt>
                <c:pt idx="2562">
                  <c:v>40585</c:v>
                </c:pt>
                <c:pt idx="2563">
                  <c:v>40592</c:v>
                </c:pt>
                <c:pt idx="2564">
                  <c:v>40599</c:v>
                </c:pt>
                <c:pt idx="2565">
                  <c:v>40606</c:v>
                </c:pt>
                <c:pt idx="2566">
                  <c:v>40613</c:v>
                </c:pt>
                <c:pt idx="2567">
                  <c:v>40620</c:v>
                </c:pt>
                <c:pt idx="2568">
                  <c:v>40627</c:v>
                </c:pt>
                <c:pt idx="2569">
                  <c:v>40634</c:v>
                </c:pt>
                <c:pt idx="2570">
                  <c:v>40641</c:v>
                </c:pt>
                <c:pt idx="2571">
                  <c:v>40648</c:v>
                </c:pt>
                <c:pt idx="2572">
                  <c:v>40655</c:v>
                </c:pt>
                <c:pt idx="2573">
                  <c:v>40662</c:v>
                </c:pt>
                <c:pt idx="2574">
                  <c:v>40669</c:v>
                </c:pt>
                <c:pt idx="2575">
                  <c:v>40676</c:v>
                </c:pt>
                <c:pt idx="2576">
                  <c:v>40683</c:v>
                </c:pt>
                <c:pt idx="2577">
                  <c:v>40690</c:v>
                </c:pt>
                <c:pt idx="2578">
                  <c:v>40697</c:v>
                </c:pt>
                <c:pt idx="2579">
                  <c:v>40704</c:v>
                </c:pt>
                <c:pt idx="2580">
                  <c:v>40711</c:v>
                </c:pt>
                <c:pt idx="2581">
                  <c:v>40718</c:v>
                </c:pt>
                <c:pt idx="2582">
                  <c:v>40725</c:v>
                </c:pt>
                <c:pt idx="2583">
                  <c:v>40732</c:v>
                </c:pt>
                <c:pt idx="2584">
                  <c:v>40739</c:v>
                </c:pt>
                <c:pt idx="2585">
                  <c:v>40746</c:v>
                </c:pt>
                <c:pt idx="2586">
                  <c:v>40753</c:v>
                </c:pt>
                <c:pt idx="2587">
                  <c:v>40760</c:v>
                </c:pt>
                <c:pt idx="2588">
                  <c:v>40767</c:v>
                </c:pt>
                <c:pt idx="2589">
                  <c:v>40774</c:v>
                </c:pt>
                <c:pt idx="2590">
                  <c:v>40781</c:v>
                </c:pt>
                <c:pt idx="2591">
                  <c:v>40788</c:v>
                </c:pt>
                <c:pt idx="2592">
                  <c:v>40795</c:v>
                </c:pt>
                <c:pt idx="2593">
                  <c:v>40802</c:v>
                </c:pt>
                <c:pt idx="2594">
                  <c:v>40809</c:v>
                </c:pt>
                <c:pt idx="2595">
                  <c:v>40816</c:v>
                </c:pt>
                <c:pt idx="2596">
                  <c:v>40823</c:v>
                </c:pt>
                <c:pt idx="2597">
                  <c:v>40830</c:v>
                </c:pt>
                <c:pt idx="2598">
                  <c:v>40837</c:v>
                </c:pt>
                <c:pt idx="2599">
                  <c:v>40844</c:v>
                </c:pt>
                <c:pt idx="2600">
                  <c:v>40851</c:v>
                </c:pt>
                <c:pt idx="2601">
                  <c:v>40858</c:v>
                </c:pt>
                <c:pt idx="2602">
                  <c:v>40865</c:v>
                </c:pt>
                <c:pt idx="2603">
                  <c:v>40872</c:v>
                </c:pt>
                <c:pt idx="2604">
                  <c:v>40879</c:v>
                </c:pt>
                <c:pt idx="2605">
                  <c:v>40886</c:v>
                </c:pt>
                <c:pt idx="2606">
                  <c:v>40893</c:v>
                </c:pt>
                <c:pt idx="2607">
                  <c:v>40900</c:v>
                </c:pt>
                <c:pt idx="2608">
                  <c:v>40907</c:v>
                </c:pt>
                <c:pt idx="2609">
                  <c:v>40914</c:v>
                </c:pt>
                <c:pt idx="2610">
                  <c:v>40921</c:v>
                </c:pt>
                <c:pt idx="2611">
                  <c:v>40928</c:v>
                </c:pt>
                <c:pt idx="2612">
                  <c:v>40935</c:v>
                </c:pt>
                <c:pt idx="2613">
                  <c:v>40942</c:v>
                </c:pt>
                <c:pt idx="2614">
                  <c:v>40949</c:v>
                </c:pt>
                <c:pt idx="2615">
                  <c:v>40956</c:v>
                </c:pt>
                <c:pt idx="2616">
                  <c:v>40963</c:v>
                </c:pt>
                <c:pt idx="2617">
                  <c:v>40970</c:v>
                </c:pt>
                <c:pt idx="2618">
                  <c:v>40977</c:v>
                </c:pt>
                <c:pt idx="2619">
                  <c:v>40984</c:v>
                </c:pt>
                <c:pt idx="2620">
                  <c:v>40991</c:v>
                </c:pt>
                <c:pt idx="2621">
                  <c:v>40998</c:v>
                </c:pt>
                <c:pt idx="2622">
                  <c:v>41005</c:v>
                </c:pt>
                <c:pt idx="2623">
                  <c:v>41012</c:v>
                </c:pt>
                <c:pt idx="2624">
                  <c:v>41019</c:v>
                </c:pt>
                <c:pt idx="2625">
                  <c:v>41026</c:v>
                </c:pt>
                <c:pt idx="2626">
                  <c:v>41033</c:v>
                </c:pt>
                <c:pt idx="2627">
                  <c:v>41040</c:v>
                </c:pt>
                <c:pt idx="2628">
                  <c:v>41047</c:v>
                </c:pt>
                <c:pt idx="2629">
                  <c:v>41054</c:v>
                </c:pt>
                <c:pt idx="2630">
                  <c:v>41061</c:v>
                </c:pt>
                <c:pt idx="2631">
                  <c:v>41068</c:v>
                </c:pt>
                <c:pt idx="2632">
                  <c:v>41075</c:v>
                </c:pt>
                <c:pt idx="2633">
                  <c:v>41082</c:v>
                </c:pt>
                <c:pt idx="2634">
                  <c:v>41089</c:v>
                </c:pt>
                <c:pt idx="2635">
                  <c:v>41096</c:v>
                </c:pt>
                <c:pt idx="2636">
                  <c:v>41103</c:v>
                </c:pt>
                <c:pt idx="2637">
                  <c:v>41110</c:v>
                </c:pt>
                <c:pt idx="2638">
                  <c:v>41117</c:v>
                </c:pt>
                <c:pt idx="2639">
                  <c:v>41124</c:v>
                </c:pt>
                <c:pt idx="2640">
                  <c:v>41131</c:v>
                </c:pt>
                <c:pt idx="2641">
                  <c:v>41138</c:v>
                </c:pt>
                <c:pt idx="2642">
                  <c:v>41145</c:v>
                </c:pt>
                <c:pt idx="2643">
                  <c:v>41152</c:v>
                </c:pt>
                <c:pt idx="2644">
                  <c:v>41159</c:v>
                </c:pt>
                <c:pt idx="2645">
                  <c:v>41166</c:v>
                </c:pt>
                <c:pt idx="2646">
                  <c:v>41173</c:v>
                </c:pt>
                <c:pt idx="2647">
                  <c:v>41180</c:v>
                </c:pt>
                <c:pt idx="2648">
                  <c:v>41187</c:v>
                </c:pt>
                <c:pt idx="2649">
                  <c:v>41194</c:v>
                </c:pt>
                <c:pt idx="2650">
                  <c:v>41201</c:v>
                </c:pt>
                <c:pt idx="2651">
                  <c:v>41208</c:v>
                </c:pt>
                <c:pt idx="2652">
                  <c:v>41215</c:v>
                </c:pt>
                <c:pt idx="2653">
                  <c:v>41222</c:v>
                </c:pt>
                <c:pt idx="2654">
                  <c:v>41229</c:v>
                </c:pt>
                <c:pt idx="2655">
                  <c:v>41236</c:v>
                </c:pt>
                <c:pt idx="2656">
                  <c:v>41243</c:v>
                </c:pt>
                <c:pt idx="2657">
                  <c:v>41250</c:v>
                </c:pt>
                <c:pt idx="2658">
                  <c:v>41257</c:v>
                </c:pt>
                <c:pt idx="2659">
                  <c:v>41264</c:v>
                </c:pt>
                <c:pt idx="2660">
                  <c:v>41271</c:v>
                </c:pt>
                <c:pt idx="2661">
                  <c:v>41278</c:v>
                </c:pt>
                <c:pt idx="2662">
                  <c:v>41285</c:v>
                </c:pt>
                <c:pt idx="2663">
                  <c:v>41292</c:v>
                </c:pt>
                <c:pt idx="2664">
                  <c:v>41299</c:v>
                </c:pt>
                <c:pt idx="2665">
                  <c:v>41306</c:v>
                </c:pt>
                <c:pt idx="2666">
                  <c:v>41313</c:v>
                </c:pt>
                <c:pt idx="2667">
                  <c:v>41320</c:v>
                </c:pt>
                <c:pt idx="2668">
                  <c:v>41327</c:v>
                </c:pt>
                <c:pt idx="2669">
                  <c:v>41334</c:v>
                </c:pt>
                <c:pt idx="2670">
                  <c:v>41341</c:v>
                </c:pt>
                <c:pt idx="2671">
                  <c:v>41348</c:v>
                </c:pt>
                <c:pt idx="2672">
                  <c:v>41355</c:v>
                </c:pt>
                <c:pt idx="2673">
                  <c:v>41362</c:v>
                </c:pt>
                <c:pt idx="2674">
                  <c:v>41369</c:v>
                </c:pt>
                <c:pt idx="2675">
                  <c:v>41376</c:v>
                </c:pt>
                <c:pt idx="2676">
                  <c:v>41383</c:v>
                </c:pt>
                <c:pt idx="2677">
                  <c:v>41390</c:v>
                </c:pt>
                <c:pt idx="2678">
                  <c:v>41397</c:v>
                </c:pt>
                <c:pt idx="2679">
                  <c:v>41404</c:v>
                </c:pt>
                <c:pt idx="2680">
                  <c:v>41411</c:v>
                </c:pt>
                <c:pt idx="2681">
                  <c:v>41418</c:v>
                </c:pt>
                <c:pt idx="2682">
                  <c:v>41425</c:v>
                </c:pt>
                <c:pt idx="2683">
                  <c:v>41432</c:v>
                </c:pt>
                <c:pt idx="2684">
                  <c:v>41439</c:v>
                </c:pt>
                <c:pt idx="2685">
                  <c:v>41446</c:v>
                </c:pt>
                <c:pt idx="2686">
                  <c:v>41453</c:v>
                </c:pt>
                <c:pt idx="2687">
                  <c:v>41460</c:v>
                </c:pt>
                <c:pt idx="2688">
                  <c:v>41467</c:v>
                </c:pt>
                <c:pt idx="2689">
                  <c:v>41474</c:v>
                </c:pt>
                <c:pt idx="2690">
                  <c:v>41481</c:v>
                </c:pt>
                <c:pt idx="2691">
                  <c:v>41488</c:v>
                </c:pt>
                <c:pt idx="2692">
                  <c:v>41495</c:v>
                </c:pt>
                <c:pt idx="2693">
                  <c:v>41502</c:v>
                </c:pt>
                <c:pt idx="2694">
                  <c:v>41509</c:v>
                </c:pt>
                <c:pt idx="2695">
                  <c:v>41516</c:v>
                </c:pt>
                <c:pt idx="2696">
                  <c:v>41523</c:v>
                </c:pt>
                <c:pt idx="2697">
                  <c:v>41530</c:v>
                </c:pt>
                <c:pt idx="2698">
                  <c:v>41537</c:v>
                </c:pt>
                <c:pt idx="2699">
                  <c:v>41544</c:v>
                </c:pt>
                <c:pt idx="2700">
                  <c:v>41551</c:v>
                </c:pt>
                <c:pt idx="2701">
                  <c:v>41558</c:v>
                </c:pt>
                <c:pt idx="2702">
                  <c:v>41565</c:v>
                </c:pt>
                <c:pt idx="2703">
                  <c:v>41572</c:v>
                </c:pt>
                <c:pt idx="2704">
                  <c:v>41579</c:v>
                </c:pt>
                <c:pt idx="2705">
                  <c:v>41586</c:v>
                </c:pt>
                <c:pt idx="2706">
                  <c:v>41593</c:v>
                </c:pt>
                <c:pt idx="2707">
                  <c:v>41600</c:v>
                </c:pt>
                <c:pt idx="2708">
                  <c:v>41607</c:v>
                </c:pt>
                <c:pt idx="2709">
                  <c:v>41614</c:v>
                </c:pt>
                <c:pt idx="2710">
                  <c:v>41621</c:v>
                </c:pt>
                <c:pt idx="2711">
                  <c:v>41628</c:v>
                </c:pt>
                <c:pt idx="2712">
                  <c:v>41635</c:v>
                </c:pt>
                <c:pt idx="2713">
                  <c:v>41642</c:v>
                </c:pt>
                <c:pt idx="2714">
                  <c:v>41649</c:v>
                </c:pt>
                <c:pt idx="2715">
                  <c:v>41656</c:v>
                </c:pt>
                <c:pt idx="2716">
                  <c:v>41663</c:v>
                </c:pt>
                <c:pt idx="2717">
                  <c:v>41670</c:v>
                </c:pt>
                <c:pt idx="2718">
                  <c:v>41677</c:v>
                </c:pt>
                <c:pt idx="2719">
                  <c:v>41684</c:v>
                </c:pt>
                <c:pt idx="2720">
                  <c:v>41691</c:v>
                </c:pt>
                <c:pt idx="2721">
                  <c:v>41698</c:v>
                </c:pt>
                <c:pt idx="2722">
                  <c:v>41705</c:v>
                </c:pt>
                <c:pt idx="2723">
                  <c:v>41712</c:v>
                </c:pt>
                <c:pt idx="2724">
                  <c:v>41719</c:v>
                </c:pt>
                <c:pt idx="2725">
                  <c:v>41726</c:v>
                </c:pt>
                <c:pt idx="2726">
                  <c:v>41733</c:v>
                </c:pt>
                <c:pt idx="2727">
                  <c:v>41740</c:v>
                </c:pt>
                <c:pt idx="2728">
                  <c:v>41747</c:v>
                </c:pt>
                <c:pt idx="2729">
                  <c:v>41754</c:v>
                </c:pt>
                <c:pt idx="2730">
                  <c:v>41761</c:v>
                </c:pt>
                <c:pt idx="2731">
                  <c:v>41768</c:v>
                </c:pt>
                <c:pt idx="2732">
                  <c:v>41775</c:v>
                </c:pt>
                <c:pt idx="2733">
                  <c:v>41782</c:v>
                </c:pt>
                <c:pt idx="2734">
                  <c:v>41789</c:v>
                </c:pt>
                <c:pt idx="2735">
                  <c:v>41796</c:v>
                </c:pt>
                <c:pt idx="2736">
                  <c:v>41803</c:v>
                </c:pt>
                <c:pt idx="2737">
                  <c:v>41810</c:v>
                </c:pt>
                <c:pt idx="2738">
                  <c:v>41817</c:v>
                </c:pt>
                <c:pt idx="2739">
                  <c:v>41824</c:v>
                </c:pt>
                <c:pt idx="2740">
                  <c:v>41831</c:v>
                </c:pt>
                <c:pt idx="2741">
                  <c:v>41838</c:v>
                </c:pt>
                <c:pt idx="2742">
                  <c:v>41845</c:v>
                </c:pt>
                <c:pt idx="2743">
                  <c:v>41852</c:v>
                </c:pt>
                <c:pt idx="2744">
                  <c:v>41859</c:v>
                </c:pt>
                <c:pt idx="2745">
                  <c:v>41866</c:v>
                </c:pt>
                <c:pt idx="2746">
                  <c:v>41873</c:v>
                </c:pt>
                <c:pt idx="2747">
                  <c:v>41880</c:v>
                </c:pt>
                <c:pt idx="2748">
                  <c:v>41887</c:v>
                </c:pt>
                <c:pt idx="2749">
                  <c:v>41894</c:v>
                </c:pt>
                <c:pt idx="2750">
                  <c:v>41901</c:v>
                </c:pt>
                <c:pt idx="2751">
                  <c:v>41908</c:v>
                </c:pt>
                <c:pt idx="2752">
                  <c:v>41915</c:v>
                </c:pt>
                <c:pt idx="2753">
                  <c:v>41922</c:v>
                </c:pt>
                <c:pt idx="2754">
                  <c:v>41929</c:v>
                </c:pt>
                <c:pt idx="2755">
                  <c:v>41936</c:v>
                </c:pt>
                <c:pt idx="2756">
                  <c:v>41943</c:v>
                </c:pt>
                <c:pt idx="2757">
                  <c:v>41950</c:v>
                </c:pt>
                <c:pt idx="2758">
                  <c:v>41957</c:v>
                </c:pt>
                <c:pt idx="2759">
                  <c:v>41964</c:v>
                </c:pt>
                <c:pt idx="2760">
                  <c:v>41971</c:v>
                </c:pt>
                <c:pt idx="2761">
                  <c:v>41978</c:v>
                </c:pt>
                <c:pt idx="2762">
                  <c:v>41985</c:v>
                </c:pt>
                <c:pt idx="2763">
                  <c:v>41992</c:v>
                </c:pt>
                <c:pt idx="2764">
                  <c:v>41999</c:v>
                </c:pt>
                <c:pt idx="2765">
                  <c:v>42006</c:v>
                </c:pt>
                <c:pt idx="2766">
                  <c:v>42013</c:v>
                </c:pt>
                <c:pt idx="2767">
                  <c:v>42020</c:v>
                </c:pt>
                <c:pt idx="2768">
                  <c:v>42027</c:v>
                </c:pt>
                <c:pt idx="2769">
                  <c:v>42034</c:v>
                </c:pt>
                <c:pt idx="2770">
                  <c:v>42041</c:v>
                </c:pt>
                <c:pt idx="2771">
                  <c:v>42048</c:v>
                </c:pt>
                <c:pt idx="2772">
                  <c:v>42055</c:v>
                </c:pt>
                <c:pt idx="2773">
                  <c:v>42062</c:v>
                </c:pt>
                <c:pt idx="2774">
                  <c:v>42069</c:v>
                </c:pt>
                <c:pt idx="2775">
                  <c:v>42076</c:v>
                </c:pt>
                <c:pt idx="2776">
                  <c:v>42083</c:v>
                </c:pt>
                <c:pt idx="2777">
                  <c:v>42090</c:v>
                </c:pt>
                <c:pt idx="2778">
                  <c:v>42097</c:v>
                </c:pt>
                <c:pt idx="2779">
                  <c:v>42104</c:v>
                </c:pt>
                <c:pt idx="2780">
                  <c:v>42111</c:v>
                </c:pt>
                <c:pt idx="2781">
                  <c:v>42118</c:v>
                </c:pt>
                <c:pt idx="2782">
                  <c:v>42125</c:v>
                </c:pt>
                <c:pt idx="2783">
                  <c:v>42132</c:v>
                </c:pt>
                <c:pt idx="2784">
                  <c:v>42139</c:v>
                </c:pt>
                <c:pt idx="2785">
                  <c:v>42146</c:v>
                </c:pt>
                <c:pt idx="2786">
                  <c:v>42153</c:v>
                </c:pt>
                <c:pt idx="2787">
                  <c:v>42160</c:v>
                </c:pt>
                <c:pt idx="2788">
                  <c:v>42167</c:v>
                </c:pt>
                <c:pt idx="2789">
                  <c:v>42174</c:v>
                </c:pt>
                <c:pt idx="2790">
                  <c:v>42181</c:v>
                </c:pt>
                <c:pt idx="2791">
                  <c:v>42188</c:v>
                </c:pt>
                <c:pt idx="2792">
                  <c:v>42195</c:v>
                </c:pt>
                <c:pt idx="2793">
                  <c:v>42202</c:v>
                </c:pt>
                <c:pt idx="2794">
                  <c:v>42209</c:v>
                </c:pt>
                <c:pt idx="2795">
                  <c:v>42216</c:v>
                </c:pt>
                <c:pt idx="2796">
                  <c:v>42223</c:v>
                </c:pt>
                <c:pt idx="2797">
                  <c:v>42230</c:v>
                </c:pt>
                <c:pt idx="2798">
                  <c:v>42237</c:v>
                </c:pt>
                <c:pt idx="2799">
                  <c:v>42244</c:v>
                </c:pt>
                <c:pt idx="2800">
                  <c:v>42251</c:v>
                </c:pt>
                <c:pt idx="2801">
                  <c:v>42258</c:v>
                </c:pt>
                <c:pt idx="2802">
                  <c:v>42265</c:v>
                </c:pt>
                <c:pt idx="2803">
                  <c:v>42272</c:v>
                </c:pt>
                <c:pt idx="2804">
                  <c:v>42279</c:v>
                </c:pt>
                <c:pt idx="2805">
                  <c:v>42286</c:v>
                </c:pt>
                <c:pt idx="2806">
                  <c:v>42293</c:v>
                </c:pt>
                <c:pt idx="2807">
                  <c:v>42300</c:v>
                </c:pt>
                <c:pt idx="2808">
                  <c:v>42307</c:v>
                </c:pt>
                <c:pt idx="2809">
                  <c:v>42314</c:v>
                </c:pt>
                <c:pt idx="2810">
                  <c:v>42321</c:v>
                </c:pt>
                <c:pt idx="2811">
                  <c:v>42328</c:v>
                </c:pt>
                <c:pt idx="2812">
                  <c:v>42335</c:v>
                </c:pt>
                <c:pt idx="2813">
                  <c:v>42342</c:v>
                </c:pt>
                <c:pt idx="2814">
                  <c:v>42349</c:v>
                </c:pt>
                <c:pt idx="2815">
                  <c:v>42356</c:v>
                </c:pt>
                <c:pt idx="2816">
                  <c:v>42363</c:v>
                </c:pt>
                <c:pt idx="2817">
                  <c:v>42370</c:v>
                </c:pt>
                <c:pt idx="2818">
                  <c:v>42377</c:v>
                </c:pt>
                <c:pt idx="2819">
                  <c:v>42384</c:v>
                </c:pt>
                <c:pt idx="2820">
                  <c:v>42391</c:v>
                </c:pt>
                <c:pt idx="2821">
                  <c:v>42398</c:v>
                </c:pt>
                <c:pt idx="2822">
                  <c:v>42405</c:v>
                </c:pt>
                <c:pt idx="2823">
                  <c:v>42412</c:v>
                </c:pt>
                <c:pt idx="2824">
                  <c:v>42419</c:v>
                </c:pt>
                <c:pt idx="2825">
                  <c:v>42426</c:v>
                </c:pt>
                <c:pt idx="2826">
                  <c:v>42433</c:v>
                </c:pt>
                <c:pt idx="2827">
                  <c:v>42440</c:v>
                </c:pt>
                <c:pt idx="2828">
                  <c:v>42447</c:v>
                </c:pt>
                <c:pt idx="2829">
                  <c:v>42454</c:v>
                </c:pt>
                <c:pt idx="2830">
                  <c:v>42461</c:v>
                </c:pt>
                <c:pt idx="2831">
                  <c:v>42468</c:v>
                </c:pt>
                <c:pt idx="2832">
                  <c:v>42475</c:v>
                </c:pt>
                <c:pt idx="2833">
                  <c:v>42482</c:v>
                </c:pt>
                <c:pt idx="2834">
                  <c:v>42489</c:v>
                </c:pt>
                <c:pt idx="2835">
                  <c:v>42496</c:v>
                </c:pt>
                <c:pt idx="2836">
                  <c:v>42503</c:v>
                </c:pt>
                <c:pt idx="2837">
                  <c:v>42510</c:v>
                </c:pt>
                <c:pt idx="2838">
                  <c:v>42517</c:v>
                </c:pt>
                <c:pt idx="2839">
                  <c:v>42524</c:v>
                </c:pt>
                <c:pt idx="2840">
                  <c:v>42531</c:v>
                </c:pt>
                <c:pt idx="2841">
                  <c:v>42538</c:v>
                </c:pt>
                <c:pt idx="2842">
                  <c:v>42545</c:v>
                </c:pt>
                <c:pt idx="2843">
                  <c:v>42552</c:v>
                </c:pt>
                <c:pt idx="2844">
                  <c:v>42559</c:v>
                </c:pt>
                <c:pt idx="2845">
                  <c:v>42566</c:v>
                </c:pt>
                <c:pt idx="2846">
                  <c:v>42573</c:v>
                </c:pt>
                <c:pt idx="2847">
                  <c:v>42580</c:v>
                </c:pt>
                <c:pt idx="2848">
                  <c:v>42587</c:v>
                </c:pt>
                <c:pt idx="2849">
                  <c:v>42594</c:v>
                </c:pt>
                <c:pt idx="2850">
                  <c:v>42601</c:v>
                </c:pt>
                <c:pt idx="2851">
                  <c:v>42608</c:v>
                </c:pt>
                <c:pt idx="2852">
                  <c:v>42615</c:v>
                </c:pt>
                <c:pt idx="2853">
                  <c:v>42622</c:v>
                </c:pt>
                <c:pt idx="2854">
                  <c:v>42629</c:v>
                </c:pt>
                <c:pt idx="2855">
                  <c:v>42636</c:v>
                </c:pt>
                <c:pt idx="2856">
                  <c:v>42643</c:v>
                </c:pt>
                <c:pt idx="2857">
                  <c:v>42650</c:v>
                </c:pt>
                <c:pt idx="2858">
                  <c:v>42657</c:v>
                </c:pt>
                <c:pt idx="2859">
                  <c:v>42664</c:v>
                </c:pt>
                <c:pt idx="2860">
                  <c:v>42671</c:v>
                </c:pt>
                <c:pt idx="2861">
                  <c:v>42678</c:v>
                </c:pt>
                <c:pt idx="2862">
                  <c:v>42685</c:v>
                </c:pt>
                <c:pt idx="2863">
                  <c:v>42692</c:v>
                </c:pt>
                <c:pt idx="2864">
                  <c:v>42699</c:v>
                </c:pt>
                <c:pt idx="2865">
                  <c:v>42706</c:v>
                </c:pt>
                <c:pt idx="2866">
                  <c:v>42713</c:v>
                </c:pt>
                <c:pt idx="2867">
                  <c:v>42720</c:v>
                </c:pt>
                <c:pt idx="2868">
                  <c:v>42727</c:v>
                </c:pt>
                <c:pt idx="2869">
                  <c:v>42734</c:v>
                </c:pt>
                <c:pt idx="2870">
                  <c:v>42741</c:v>
                </c:pt>
                <c:pt idx="2871">
                  <c:v>42748</c:v>
                </c:pt>
                <c:pt idx="2872">
                  <c:v>42755</c:v>
                </c:pt>
                <c:pt idx="2873">
                  <c:v>42762</c:v>
                </c:pt>
                <c:pt idx="2874">
                  <c:v>42769</c:v>
                </c:pt>
                <c:pt idx="2875">
                  <c:v>42776</c:v>
                </c:pt>
                <c:pt idx="2876">
                  <c:v>42783</c:v>
                </c:pt>
                <c:pt idx="2877">
                  <c:v>42790</c:v>
                </c:pt>
                <c:pt idx="2878">
                  <c:v>42797</c:v>
                </c:pt>
                <c:pt idx="2879">
                  <c:v>42804</c:v>
                </c:pt>
                <c:pt idx="2880">
                  <c:v>42811</c:v>
                </c:pt>
                <c:pt idx="2881">
                  <c:v>42818</c:v>
                </c:pt>
                <c:pt idx="2882">
                  <c:v>42825</c:v>
                </c:pt>
                <c:pt idx="2883">
                  <c:v>42832</c:v>
                </c:pt>
                <c:pt idx="2884">
                  <c:v>42839</c:v>
                </c:pt>
                <c:pt idx="2885">
                  <c:v>42846</c:v>
                </c:pt>
                <c:pt idx="2886">
                  <c:v>42853</c:v>
                </c:pt>
                <c:pt idx="2887">
                  <c:v>42860</c:v>
                </c:pt>
                <c:pt idx="2888">
                  <c:v>42867</c:v>
                </c:pt>
                <c:pt idx="2889">
                  <c:v>42874</c:v>
                </c:pt>
                <c:pt idx="2890">
                  <c:v>42881</c:v>
                </c:pt>
                <c:pt idx="2891">
                  <c:v>42888</c:v>
                </c:pt>
                <c:pt idx="2892">
                  <c:v>42895</c:v>
                </c:pt>
                <c:pt idx="2893">
                  <c:v>42902</c:v>
                </c:pt>
                <c:pt idx="2894">
                  <c:v>42909</c:v>
                </c:pt>
                <c:pt idx="2895">
                  <c:v>42916</c:v>
                </c:pt>
                <c:pt idx="2896">
                  <c:v>42923</c:v>
                </c:pt>
                <c:pt idx="2897">
                  <c:v>42930</c:v>
                </c:pt>
                <c:pt idx="2898">
                  <c:v>42937</c:v>
                </c:pt>
                <c:pt idx="2899">
                  <c:v>42944</c:v>
                </c:pt>
                <c:pt idx="2900">
                  <c:v>42951</c:v>
                </c:pt>
                <c:pt idx="2901">
                  <c:v>42958</c:v>
                </c:pt>
                <c:pt idx="2902">
                  <c:v>42965</c:v>
                </c:pt>
                <c:pt idx="2903">
                  <c:v>42972</c:v>
                </c:pt>
                <c:pt idx="2904">
                  <c:v>42979</c:v>
                </c:pt>
                <c:pt idx="2905">
                  <c:v>42986</c:v>
                </c:pt>
                <c:pt idx="2906">
                  <c:v>42993</c:v>
                </c:pt>
                <c:pt idx="2907">
                  <c:v>43000</c:v>
                </c:pt>
                <c:pt idx="2908">
                  <c:v>43007</c:v>
                </c:pt>
                <c:pt idx="2909">
                  <c:v>43014</c:v>
                </c:pt>
                <c:pt idx="2910">
                  <c:v>43021</c:v>
                </c:pt>
                <c:pt idx="2911">
                  <c:v>43028</c:v>
                </c:pt>
                <c:pt idx="2912">
                  <c:v>43035</c:v>
                </c:pt>
                <c:pt idx="2913">
                  <c:v>43042</c:v>
                </c:pt>
                <c:pt idx="2914">
                  <c:v>43049</c:v>
                </c:pt>
                <c:pt idx="2915">
                  <c:v>43056</c:v>
                </c:pt>
                <c:pt idx="2916">
                  <c:v>43063</c:v>
                </c:pt>
                <c:pt idx="2917">
                  <c:v>43070</c:v>
                </c:pt>
                <c:pt idx="2918">
                  <c:v>43077</c:v>
                </c:pt>
                <c:pt idx="2919">
                  <c:v>43084</c:v>
                </c:pt>
                <c:pt idx="2920">
                  <c:v>43091</c:v>
                </c:pt>
                <c:pt idx="2921">
                  <c:v>43098</c:v>
                </c:pt>
                <c:pt idx="2922">
                  <c:v>43105</c:v>
                </c:pt>
                <c:pt idx="2923">
                  <c:v>43112</c:v>
                </c:pt>
                <c:pt idx="2924">
                  <c:v>43119</c:v>
                </c:pt>
                <c:pt idx="2925">
                  <c:v>43126</c:v>
                </c:pt>
                <c:pt idx="2926">
                  <c:v>43133</c:v>
                </c:pt>
                <c:pt idx="2927">
                  <c:v>43140</c:v>
                </c:pt>
                <c:pt idx="2928">
                  <c:v>43147</c:v>
                </c:pt>
                <c:pt idx="2929">
                  <c:v>43154</c:v>
                </c:pt>
                <c:pt idx="2930">
                  <c:v>43161</c:v>
                </c:pt>
                <c:pt idx="2931">
                  <c:v>43168</c:v>
                </c:pt>
                <c:pt idx="2932">
                  <c:v>43175</c:v>
                </c:pt>
                <c:pt idx="2933">
                  <c:v>43182</c:v>
                </c:pt>
                <c:pt idx="2934">
                  <c:v>43189</c:v>
                </c:pt>
                <c:pt idx="2935">
                  <c:v>43196</c:v>
                </c:pt>
                <c:pt idx="2936">
                  <c:v>43203</c:v>
                </c:pt>
                <c:pt idx="2937">
                  <c:v>43210</c:v>
                </c:pt>
                <c:pt idx="2938">
                  <c:v>43217</c:v>
                </c:pt>
                <c:pt idx="2939">
                  <c:v>43224</c:v>
                </c:pt>
                <c:pt idx="2940">
                  <c:v>43231</c:v>
                </c:pt>
                <c:pt idx="2941">
                  <c:v>43238</c:v>
                </c:pt>
                <c:pt idx="2942">
                  <c:v>43245</c:v>
                </c:pt>
                <c:pt idx="2943">
                  <c:v>43252</c:v>
                </c:pt>
                <c:pt idx="2944">
                  <c:v>43259</c:v>
                </c:pt>
                <c:pt idx="2945">
                  <c:v>43266</c:v>
                </c:pt>
                <c:pt idx="2946">
                  <c:v>43273</c:v>
                </c:pt>
                <c:pt idx="2947">
                  <c:v>43280</c:v>
                </c:pt>
                <c:pt idx="2948">
                  <c:v>43287</c:v>
                </c:pt>
                <c:pt idx="2949">
                  <c:v>43294</c:v>
                </c:pt>
                <c:pt idx="2950">
                  <c:v>43301</c:v>
                </c:pt>
                <c:pt idx="2951">
                  <c:v>43308</c:v>
                </c:pt>
                <c:pt idx="2952">
                  <c:v>43315</c:v>
                </c:pt>
                <c:pt idx="2953">
                  <c:v>43322</c:v>
                </c:pt>
                <c:pt idx="2954">
                  <c:v>43329</c:v>
                </c:pt>
                <c:pt idx="2955">
                  <c:v>43336</c:v>
                </c:pt>
                <c:pt idx="2956">
                  <c:v>43343</c:v>
                </c:pt>
                <c:pt idx="2957">
                  <c:v>43350</c:v>
                </c:pt>
                <c:pt idx="2958">
                  <c:v>43357</c:v>
                </c:pt>
                <c:pt idx="2959">
                  <c:v>43364</c:v>
                </c:pt>
                <c:pt idx="2960">
                  <c:v>43371</c:v>
                </c:pt>
                <c:pt idx="2961">
                  <c:v>43378</c:v>
                </c:pt>
                <c:pt idx="2962">
                  <c:v>43385</c:v>
                </c:pt>
                <c:pt idx="2963">
                  <c:v>43392</c:v>
                </c:pt>
                <c:pt idx="2964">
                  <c:v>43399</c:v>
                </c:pt>
                <c:pt idx="2965">
                  <c:v>43406</c:v>
                </c:pt>
                <c:pt idx="2966">
                  <c:v>43413</c:v>
                </c:pt>
                <c:pt idx="2967">
                  <c:v>43420</c:v>
                </c:pt>
                <c:pt idx="2968">
                  <c:v>43427</c:v>
                </c:pt>
                <c:pt idx="2969">
                  <c:v>43434</c:v>
                </c:pt>
                <c:pt idx="2970">
                  <c:v>43441</c:v>
                </c:pt>
                <c:pt idx="2971">
                  <c:v>43448</c:v>
                </c:pt>
                <c:pt idx="2972">
                  <c:v>43455</c:v>
                </c:pt>
                <c:pt idx="2973">
                  <c:v>43462</c:v>
                </c:pt>
                <c:pt idx="2974">
                  <c:v>43469</c:v>
                </c:pt>
                <c:pt idx="2975">
                  <c:v>43476</c:v>
                </c:pt>
                <c:pt idx="2976">
                  <c:v>43483</c:v>
                </c:pt>
                <c:pt idx="2977">
                  <c:v>43490</c:v>
                </c:pt>
                <c:pt idx="2978">
                  <c:v>43497</c:v>
                </c:pt>
                <c:pt idx="2979">
                  <c:v>43504</c:v>
                </c:pt>
                <c:pt idx="2980">
                  <c:v>43511</c:v>
                </c:pt>
                <c:pt idx="2981">
                  <c:v>43518</c:v>
                </c:pt>
                <c:pt idx="2982">
                  <c:v>43525</c:v>
                </c:pt>
                <c:pt idx="2983">
                  <c:v>43532</c:v>
                </c:pt>
                <c:pt idx="2984">
                  <c:v>43539</c:v>
                </c:pt>
                <c:pt idx="2985">
                  <c:v>43546</c:v>
                </c:pt>
                <c:pt idx="2986">
                  <c:v>43553</c:v>
                </c:pt>
                <c:pt idx="2987">
                  <c:v>43560</c:v>
                </c:pt>
                <c:pt idx="2988">
                  <c:v>43567</c:v>
                </c:pt>
                <c:pt idx="2989">
                  <c:v>43574</c:v>
                </c:pt>
                <c:pt idx="2990">
                  <c:v>43581</c:v>
                </c:pt>
                <c:pt idx="2991">
                  <c:v>43588</c:v>
                </c:pt>
                <c:pt idx="2992">
                  <c:v>43595</c:v>
                </c:pt>
                <c:pt idx="2993">
                  <c:v>43602</c:v>
                </c:pt>
                <c:pt idx="2994">
                  <c:v>43609</c:v>
                </c:pt>
                <c:pt idx="2995">
                  <c:v>43616</c:v>
                </c:pt>
                <c:pt idx="2996">
                  <c:v>43623</c:v>
                </c:pt>
                <c:pt idx="2997">
                  <c:v>43630</c:v>
                </c:pt>
                <c:pt idx="2998">
                  <c:v>43637</c:v>
                </c:pt>
                <c:pt idx="2999">
                  <c:v>43644</c:v>
                </c:pt>
                <c:pt idx="3000">
                  <c:v>43651</c:v>
                </c:pt>
                <c:pt idx="3001">
                  <c:v>43658</c:v>
                </c:pt>
                <c:pt idx="3002">
                  <c:v>43665</c:v>
                </c:pt>
                <c:pt idx="3003">
                  <c:v>43672</c:v>
                </c:pt>
                <c:pt idx="3004">
                  <c:v>43679</c:v>
                </c:pt>
                <c:pt idx="3005">
                  <c:v>43686</c:v>
                </c:pt>
                <c:pt idx="3006">
                  <c:v>43693</c:v>
                </c:pt>
                <c:pt idx="3007">
                  <c:v>43700</c:v>
                </c:pt>
                <c:pt idx="3008">
                  <c:v>43707</c:v>
                </c:pt>
                <c:pt idx="3009">
                  <c:v>43714</c:v>
                </c:pt>
                <c:pt idx="3010">
                  <c:v>43721</c:v>
                </c:pt>
                <c:pt idx="3011">
                  <c:v>43728</c:v>
                </c:pt>
                <c:pt idx="3012">
                  <c:v>43735</c:v>
                </c:pt>
              </c:numCache>
            </c:numRef>
          </c:cat>
          <c:val>
            <c:numRef>
              <c:f>Sheet1!$L$8:$L$3020</c:f>
              <c:numCache>
                <c:formatCode>0.00</c:formatCode>
                <c:ptCount val="3013"/>
                <c:pt idx="0">
                  <c:v>1.31</c:v>
                </c:pt>
                <c:pt idx="1">
                  <c:v>1.2799999999999998</c:v>
                </c:pt>
                <c:pt idx="2">
                  <c:v>1.3800000000000003</c:v>
                </c:pt>
                <c:pt idx="3">
                  <c:v>1.4299999999999997</c:v>
                </c:pt>
                <c:pt idx="4">
                  <c:v>1.4099999999999997</c:v>
                </c:pt>
                <c:pt idx="5">
                  <c:v>1.3599999999999994</c:v>
                </c:pt>
                <c:pt idx="6">
                  <c:v>1.2200000000000002</c:v>
                </c:pt>
                <c:pt idx="7">
                  <c:v>1.29</c:v>
                </c:pt>
                <c:pt idx="8">
                  <c:v>1.3000000000000003</c:v>
                </c:pt>
                <c:pt idx="9">
                  <c:v>1.25</c:v>
                </c:pt>
                <c:pt idx="10">
                  <c:v>1.1999999999999997</c:v>
                </c:pt>
                <c:pt idx="11">
                  <c:v>1.1799999999999997</c:v>
                </c:pt>
                <c:pt idx="12">
                  <c:v>1.1600000000000001</c:v>
                </c:pt>
                <c:pt idx="13">
                  <c:v>1.0999999999999996</c:v>
                </c:pt>
                <c:pt idx="14">
                  <c:v>1.1099999999999999</c:v>
                </c:pt>
                <c:pt idx="15">
                  <c:v>1.0999999999999996</c:v>
                </c:pt>
                <c:pt idx="16">
                  <c:v>1.1400000000000001</c:v>
                </c:pt>
                <c:pt idx="17">
                  <c:v>1.1199999999999997</c:v>
                </c:pt>
                <c:pt idx="18">
                  <c:v>1.17</c:v>
                </c:pt>
                <c:pt idx="19">
                  <c:v>1.21</c:v>
                </c:pt>
                <c:pt idx="20">
                  <c:v>1.2200000000000002</c:v>
                </c:pt>
                <c:pt idx="21">
                  <c:v>1.21</c:v>
                </c:pt>
                <c:pt idx="22">
                  <c:v>1.23</c:v>
                </c:pt>
                <c:pt idx="23">
                  <c:v>1.19</c:v>
                </c:pt>
                <c:pt idx="24">
                  <c:v>1.1800000000000002</c:v>
                </c:pt>
                <c:pt idx="25">
                  <c:v>1.1300000000000003</c:v>
                </c:pt>
                <c:pt idx="26">
                  <c:v>1.0899999999999999</c:v>
                </c:pt>
                <c:pt idx="27">
                  <c:v>1.0399999999999996</c:v>
                </c:pt>
                <c:pt idx="28">
                  <c:v>1.0699999999999994</c:v>
                </c:pt>
                <c:pt idx="29">
                  <c:v>1.1299999999999999</c:v>
                </c:pt>
                <c:pt idx="30">
                  <c:v>1.1699999999999995</c:v>
                </c:pt>
                <c:pt idx="31">
                  <c:v>1.17</c:v>
                </c:pt>
                <c:pt idx="32">
                  <c:v>1.1300000000000003</c:v>
                </c:pt>
                <c:pt idx="33">
                  <c:v>1.1300000000000003</c:v>
                </c:pt>
                <c:pt idx="34">
                  <c:v>1.1600000000000001</c:v>
                </c:pt>
                <c:pt idx="35">
                  <c:v>1.1600000000000001</c:v>
                </c:pt>
                <c:pt idx="36">
                  <c:v>1.2200000000000002</c:v>
                </c:pt>
                <c:pt idx="37">
                  <c:v>1.21</c:v>
                </c:pt>
                <c:pt idx="38">
                  <c:v>1.2000000000000002</c:v>
                </c:pt>
                <c:pt idx="39">
                  <c:v>1.1600000000000001</c:v>
                </c:pt>
                <c:pt idx="40">
                  <c:v>1.1800000000000002</c:v>
                </c:pt>
                <c:pt idx="41">
                  <c:v>1.1799999999999997</c:v>
                </c:pt>
                <c:pt idx="42">
                  <c:v>1.19</c:v>
                </c:pt>
                <c:pt idx="43">
                  <c:v>1.1799999999999997</c:v>
                </c:pt>
                <c:pt idx="44">
                  <c:v>1.08</c:v>
                </c:pt>
                <c:pt idx="45">
                  <c:v>1.08</c:v>
                </c:pt>
                <c:pt idx="46">
                  <c:v>1.0900000000000003</c:v>
                </c:pt>
                <c:pt idx="47">
                  <c:v>1.06</c:v>
                </c:pt>
                <c:pt idx="48">
                  <c:v>1.08</c:v>
                </c:pt>
                <c:pt idx="49">
                  <c:v>1.04</c:v>
                </c:pt>
                <c:pt idx="50">
                  <c:v>0.95000000000000018</c:v>
                </c:pt>
                <c:pt idx="51">
                  <c:v>0.91999999999999993</c:v>
                </c:pt>
                <c:pt idx="52">
                  <c:v>0.94</c:v>
                </c:pt>
                <c:pt idx="53">
                  <c:v>0.91000000000000014</c:v>
                </c:pt>
                <c:pt idx="54">
                  <c:v>0.91000000000000014</c:v>
                </c:pt>
                <c:pt idx="55">
                  <c:v>0.92999999999999972</c:v>
                </c:pt>
                <c:pt idx="56">
                  <c:v>0.94</c:v>
                </c:pt>
                <c:pt idx="57">
                  <c:v>0.94999999999999973</c:v>
                </c:pt>
                <c:pt idx="58">
                  <c:v>0.98999999999999977</c:v>
                </c:pt>
                <c:pt idx="59">
                  <c:v>1.0300000000000002</c:v>
                </c:pt>
                <c:pt idx="60">
                  <c:v>1.04</c:v>
                </c:pt>
                <c:pt idx="61">
                  <c:v>1.0299999999999998</c:v>
                </c:pt>
                <c:pt idx="62">
                  <c:v>1.04</c:v>
                </c:pt>
                <c:pt idx="63">
                  <c:v>1.02</c:v>
                </c:pt>
                <c:pt idx="64">
                  <c:v>1.04</c:v>
                </c:pt>
                <c:pt idx="65">
                  <c:v>1.04</c:v>
                </c:pt>
                <c:pt idx="66">
                  <c:v>1.0900000000000003</c:v>
                </c:pt>
                <c:pt idx="67">
                  <c:v>1.0900000000000003</c:v>
                </c:pt>
                <c:pt idx="68">
                  <c:v>1.0699999999999998</c:v>
                </c:pt>
                <c:pt idx="69">
                  <c:v>1.04</c:v>
                </c:pt>
                <c:pt idx="70">
                  <c:v>1.0099999999999998</c:v>
                </c:pt>
                <c:pt idx="71">
                  <c:v>1.0100000000000002</c:v>
                </c:pt>
                <c:pt idx="72">
                  <c:v>0.99000000000000021</c:v>
                </c:pt>
                <c:pt idx="73">
                  <c:v>0.98</c:v>
                </c:pt>
                <c:pt idx="74">
                  <c:v>0.98</c:v>
                </c:pt>
                <c:pt idx="75">
                  <c:v>1.0100000000000002</c:v>
                </c:pt>
                <c:pt idx="76">
                  <c:v>1.02</c:v>
                </c:pt>
                <c:pt idx="77">
                  <c:v>1.0099999999999998</c:v>
                </c:pt>
                <c:pt idx="78">
                  <c:v>1.0000000000000004</c:v>
                </c:pt>
                <c:pt idx="79">
                  <c:v>0.81999999999999984</c:v>
                </c:pt>
                <c:pt idx="80">
                  <c:v>0.82999999999999963</c:v>
                </c:pt>
                <c:pt idx="81">
                  <c:v>0.81999999999999984</c:v>
                </c:pt>
                <c:pt idx="82">
                  <c:v>0.75</c:v>
                </c:pt>
                <c:pt idx="83">
                  <c:v>0.74000000000000021</c:v>
                </c:pt>
                <c:pt idx="84">
                  <c:v>0.69</c:v>
                </c:pt>
                <c:pt idx="85">
                  <c:v>0.64000000000000012</c:v>
                </c:pt>
                <c:pt idx="86">
                  <c:v>0.61999999999999966</c:v>
                </c:pt>
                <c:pt idx="87">
                  <c:v>0.69999999999999973</c:v>
                </c:pt>
                <c:pt idx="88">
                  <c:v>0.73</c:v>
                </c:pt>
                <c:pt idx="89">
                  <c:v>0.66999999999999993</c:v>
                </c:pt>
                <c:pt idx="90">
                  <c:v>0.70000000000000018</c:v>
                </c:pt>
                <c:pt idx="91">
                  <c:v>0.66000000000000014</c:v>
                </c:pt>
                <c:pt idx="92">
                  <c:v>0.63999999999999968</c:v>
                </c:pt>
                <c:pt idx="93">
                  <c:v>0.64000000000000012</c:v>
                </c:pt>
                <c:pt idx="94">
                  <c:v>0.68000000000000016</c:v>
                </c:pt>
                <c:pt idx="95">
                  <c:v>0.66999999999999948</c:v>
                </c:pt>
                <c:pt idx="96">
                  <c:v>0.62000000000000011</c:v>
                </c:pt>
                <c:pt idx="97">
                  <c:v>0.58999999999999986</c:v>
                </c:pt>
                <c:pt idx="98">
                  <c:v>0.58999999999999986</c:v>
                </c:pt>
                <c:pt idx="99">
                  <c:v>0.60000000000000009</c:v>
                </c:pt>
                <c:pt idx="100">
                  <c:v>0.57999999999999963</c:v>
                </c:pt>
                <c:pt idx="101">
                  <c:v>0.61000000000000032</c:v>
                </c:pt>
                <c:pt idx="102">
                  <c:v>0.62000000000000055</c:v>
                </c:pt>
                <c:pt idx="103">
                  <c:v>0.63000000000000034</c:v>
                </c:pt>
                <c:pt idx="104">
                  <c:v>0.61999999999999966</c:v>
                </c:pt>
                <c:pt idx="105">
                  <c:v>0.64000000000000012</c:v>
                </c:pt>
                <c:pt idx="106">
                  <c:v>0.63999999999999968</c:v>
                </c:pt>
                <c:pt idx="107">
                  <c:v>0.64000000000000012</c:v>
                </c:pt>
                <c:pt idx="108">
                  <c:v>0.66999999999999993</c:v>
                </c:pt>
                <c:pt idx="109">
                  <c:v>0.64000000000000057</c:v>
                </c:pt>
                <c:pt idx="110">
                  <c:v>0.61999999999999966</c:v>
                </c:pt>
                <c:pt idx="111">
                  <c:v>0.60999999999999988</c:v>
                </c:pt>
                <c:pt idx="112">
                  <c:v>0.60000000000000009</c:v>
                </c:pt>
                <c:pt idx="113">
                  <c:v>0.61999999999999966</c:v>
                </c:pt>
                <c:pt idx="114">
                  <c:v>0.66999999999999993</c:v>
                </c:pt>
                <c:pt idx="115">
                  <c:v>0.69000000000000039</c:v>
                </c:pt>
                <c:pt idx="116">
                  <c:v>0.71999999999999975</c:v>
                </c:pt>
                <c:pt idx="117">
                  <c:v>0.7200000000000002</c:v>
                </c:pt>
                <c:pt idx="118">
                  <c:v>0.75000000000000044</c:v>
                </c:pt>
                <c:pt idx="119">
                  <c:v>0.76000000000000023</c:v>
                </c:pt>
                <c:pt idx="120">
                  <c:v>0.78000000000000025</c:v>
                </c:pt>
                <c:pt idx="121">
                  <c:v>0.76999999999999957</c:v>
                </c:pt>
                <c:pt idx="122">
                  <c:v>0.72999999999999954</c:v>
                </c:pt>
                <c:pt idx="123">
                  <c:v>0.7200000000000002</c:v>
                </c:pt>
                <c:pt idx="124">
                  <c:v>0.73</c:v>
                </c:pt>
                <c:pt idx="125">
                  <c:v>0.7200000000000002</c:v>
                </c:pt>
                <c:pt idx="126">
                  <c:v>0.7200000000000002</c:v>
                </c:pt>
                <c:pt idx="127">
                  <c:v>0.70999999999999952</c:v>
                </c:pt>
                <c:pt idx="128">
                  <c:v>0.67999999999999972</c:v>
                </c:pt>
                <c:pt idx="129">
                  <c:v>0.68000000000000016</c:v>
                </c:pt>
                <c:pt idx="130">
                  <c:v>0.67000000000000037</c:v>
                </c:pt>
                <c:pt idx="131">
                  <c:v>0.69</c:v>
                </c:pt>
                <c:pt idx="132">
                  <c:v>0.76000000000000023</c:v>
                </c:pt>
                <c:pt idx="133">
                  <c:v>0.74000000000000021</c:v>
                </c:pt>
                <c:pt idx="134">
                  <c:v>0.74000000000000021</c:v>
                </c:pt>
                <c:pt idx="135">
                  <c:v>0.71000000000000041</c:v>
                </c:pt>
                <c:pt idx="136">
                  <c:v>0.6800000000000006</c:v>
                </c:pt>
                <c:pt idx="137">
                  <c:v>0.69000000000000039</c:v>
                </c:pt>
                <c:pt idx="138">
                  <c:v>0.70000000000000018</c:v>
                </c:pt>
                <c:pt idx="139">
                  <c:v>0.71999999999999975</c:v>
                </c:pt>
                <c:pt idx="140">
                  <c:v>0.69999999999999973</c:v>
                </c:pt>
                <c:pt idx="141">
                  <c:v>0.66999999999999993</c:v>
                </c:pt>
                <c:pt idx="142">
                  <c:v>0.65000000000000036</c:v>
                </c:pt>
                <c:pt idx="143">
                  <c:v>0.62999999999999989</c:v>
                </c:pt>
                <c:pt idx="144">
                  <c:v>0.62000000000000055</c:v>
                </c:pt>
                <c:pt idx="145">
                  <c:v>0.61000000000000032</c:v>
                </c:pt>
                <c:pt idx="146">
                  <c:v>0.62000000000000011</c:v>
                </c:pt>
                <c:pt idx="147">
                  <c:v>0.60999999999999988</c:v>
                </c:pt>
                <c:pt idx="148">
                  <c:v>0.58000000000000052</c:v>
                </c:pt>
                <c:pt idx="149">
                  <c:v>0.55999999999999961</c:v>
                </c:pt>
                <c:pt idx="150">
                  <c:v>0.52</c:v>
                </c:pt>
                <c:pt idx="151">
                  <c:v>0.40000000000000036</c:v>
                </c:pt>
                <c:pt idx="152">
                  <c:v>0.37000000000000055</c:v>
                </c:pt>
                <c:pt idx="153">
                  <c:v>0.35000000000000009</c:v>
                </c:pt>
                <c:pt idx="154">
                  <c:v>0.31999999999999984</c:v>
                </c:pt>
                <c:pt idx="155">
                  <c:v>0.33000000000000052</c:v>
                </c:pt>
                <c:pt idx="156">
                  <c:v>0.37000000000000011</c:v>
                </c:pt>
                <c:pt idx="157">
                  <c:v>0.40000000000000036</c:v>
                </c:pt>
                <c:pt idx="158">
                  <c:v>0.42000000000000037</c:v>
                </c:pt>
                <c:pt idx="159">
                  <c:v>0.36999999999999966</c:v>
                </c:pt>
                <c:pt idx="160">
                  <c:v>0.3400000000000003</c:v>
                </c:pt>
                <c:pt idx="161">
                  <c:v>0.31999999999999984</c:v>
                </c:pt>
                <c:pt idx="162">
                  <c:v>0.31000000000000005</c:v>
                </c:pt>
                <c:pt idx="163">
                  <c:v>0.27</c:v>
                </c:pt>
                <c:pt idx="164">
                  <c:v>0.22999999999999954</c:v>
                </c:pt>
                <c:pt idx="165">
                  <c:v>0.27000000000000046</c:v>
                </c:pt>
                <c:pt idx="166">
                  <c:v>0.29000000000000048</c:v>
                </c:pt>
                <c:pt idx="167">
                  <c:v>0.28000000000000025</c:v>
                </c:pt>
                <c:pt idx="168">
                  <c:v>0.28000000000000025</c:v>
                </c:pt>
                <c:pt idx="169">
                  <c:v>0.28000000000000025</c:v>
                </c:pt>
                <c:pt idx="170">
                  <c:v>0.27</c:v>
                </c:pt>
                <c:pt idx="171">
                  <c:v>0.27</c:v>
                </c:pt>
                <c:pt idx="172">
                  <c:v>0.2799999999999998</c:v>
                </c:pt>
                <c:pt idx="173">
                  <c:v>0.29999999999999982</c:v>
                </c:pt>
                <c:pt idx="174">
                  <c:v>0.31000000000000005</c:v>
                </c:pt>
                <c:pt idx="175">
                  <c:v>0.31000000000000005</c:v>
                </c:pt>
                <c:pt idx="176">
                  <c:v>0.31999999999999984</c:v>
                </c:pt>
                <c:pt idx="177">
                  <c:v>0.33999999999999986</c:v>
                </c:pt>
                <c:pt idx="178">
                  <c:v>0.38000000000000034</c:v>
                </c:pt>
                <c:pt idx="179">
                  <c:v>0.42000000000000037</c:v>
                </c:pt>
                <c:pt idx="180">
                  <c:v>0.41000000000000014</c:v>
                </c:pt>
                <c:pt idx="181">
                  <c:v>0.42000000000000037</c:v>
                </c:pt>
                <c:pt idx="182">
                  <c:v>0.39000000000000012</c:v>
                </c:pt>
                <c:pt idx="183">
                  <c:v>0.33999999999999986</c:v>
                </c:pt>
                <c:pt idx="184">
                  <c:v>0.35000000000000009</c:v>
                </c:pt>
                <c:pt idx="185">
                  <c:v>0.38000000000000034</c:v>
                </c:pt>
                <c:pt idx="186">
                  <c:v>0.39999999999999991</c:v>
                </c:pt>
                <c:pt idx="187">
                  <c:v>0.39000000000000057</c:v>
                </c:pt>
                <c:pt idx="188">
                  <c:v>0.41999999999999993</c:v>
                </c:pt>
                <c:pt idx="189">
                  <c:v>0.43999999999999995</c:v>
                </c:pt>
                <c:pt idx="190">
                  <c:v>0.4099999999999997</c:v>
                </c:pt>
                <c:pt idx="191">
                  <c:v>0.38999999999999968</c:v>
                </c:pt>
                <c:pt idx="192">
                  <c:v>0.36999999999999966</c:v>
                </c:pt>
                <c:pt idx="193">
                  <c:v>0.40000000000000036</c:v>
                </c:pt>
                <c:pt idx="194">
                  <c:v>0.35000000000000009</c:v>
                </c:pt>
                <c:pt idx="195">
                  <c:v>0.32000000000000028</c:v>
                </c:pt>
                <c:pt idx="196">
                  <c:v>0.32000000000000028</c:v>
                </c:pt>
                <c:pt idx="197">
                  <c:v>0.3100000000000005</c:v>
                </c:pt>
                <c:pt idx="198">
                  <c:v>0.32000000000000028</c:v>
                </c:pt>
                <c:pt idx="199">
                  <c:v>0.33999999999999986</c:v>
                </c:pt>
                <c:pt idx="200">
                  <c:v>0.35999999999999943</c:v>
                </c:pt>
                <c:pt idx="201">
                  <c:v>0.38999999999999968</c:v>
                </c:pt>
                <c:pt idx="202">
                  <c:v>0.36000000000000032</c:v>
                </c:pt>
                <c:pt idx="203">
                  <c:v>0.33999999999999986</c:v>
                </c:pt>
                <c:pt idx="204">
                  <c:v>0.37999999999999989</c:v>
                </c:pt>
                <c:pt idx="205">
                  <c:v>0.25999999999999979</c:v>
                </c:pt>
                <c:pt idx="206">
                  <c:v>0.25</c:v>
                </c:pt>
                <c:pt idx="207">
                  <c:v>0.15999999999999925</c:v>
                </c:pt>
                <c:pt idx="208">
                  <c:v>0.14999999999999947</c:v>
                </c:pt>
                <c:pt idx="209">
                  <c:v>8.0000000000000071E-2</c:v>
                </c:pt>
                <c:pt idx="210">
                  <c:v>-9.9999999999997868E-3</c:v>
                </c:pt>
                <c:pt idx="211">
                  <c:v>-2.0000000000000462E-2</c:v>
                </c:pt>
                <c:pt idx="212">
                  <c:v>4.0000000000000036E-2</c:v>
                </c:pt>
                <c:pt idx="213">
                  <c:v>6.0000000000000497E-2</c:v>
                </c:pt>
                <c:pt idx="214">
                  <c:v>0.12999999999999989</c:v>
                </c:pt>
                <c:pt idx="215">
                  <c:v>0.20999999999999996</c:v>
                </c:pt>
                <c:pt idx="216">
                  <c:v>0.28000000000000025</c:v>
                </c:pt>
                <c:pt idx="217">
                  <c:v>0.37999999999999989</c:v>
                </c:pt>
                <c:pt idx="218">
                  <c:v>0.32000000000000028</c:v>
                </c:pt>
                <c:pt idx="219">
                  <c:v>0.25</c:v>
                </c:pt>
                <c:pt idx="220">
                  <c:v>0.27000000000000046</c:v>
                </c:pt>
                <c:pt idx="221">
                  <c:v>0.22000000000000064</c:v>
                </c:pt>
                <c:pt idx="222">
                  <c:v>0.16000000000000014</c:v>
                </c:pt>
                <c:pt idx="223">
                  <c:v>9.9999999999999645E-2</c:v>
                </c:pt>
                <c:pt idx="224">
                  <c:v>0.11999999999999922</c:v>
                </c:pt>
                <c:pt idx="225">
                  <c:v>0.14000000000000057</c:v>
                </c:pt>
                <c:pt idx="226">
                  <c:v>0.12999999999999989</c:v>
                </c:pt>
                <c:pt idx="227">
                  <c:v>0.14999999999999947</c:v>
                </c:pt>
                <c:pt idx="228">
                  <c:v>0.11000000000000032</c:v>
                </c:pt>
                <c:pt idx="229">
                  <c:v>0.15000000000000036</c:v>
                </c:pt>
                <c:pt idx="230">
                  <c:v>0.20000000000000018</c:v>
                </c:pt>
                <c:pt idx="231">
                  <c:v>0.24000000000000021</c:v>
                </c:pt>
                <c:pt idx="232">
                  <c:v>0.27999999999999936</c:v>
                </c:pt>
                <c:pt idx="233">
                  <c:v>0.36999999999999922</c:v>
                </c:pt>
                <c:pt idx="234">
                  <c:v>0.45000000000000018</c:v>
                </c:pt>
                <c:pt idx="235">
                  <c:v>0.26999999999999957</c:v>
                </c:pt>
                <c:pt idx="236">
                  <c:v>0.20000000000000018</c:v>
                </c:pt>
                <c:pt idx="237">
                  <c:v>0.12999999999999989</c:v>
                </c:pt>
                <c:pt idx="238">
                  <c:v>0.27999999999999936</c:v>
                </c:pt>
                <c:pt idx="239">
                  <c:v>0.23999999999999932</c:v>
                </c:pt>
                <c:pt idx="240">
                  <c:v>0.21999999999999975</c:v>
                </c:pt>
                <c:pt idx="241">
                  <c:v>0.17000000000000082</c:v>
                </c:pt>
                <c:pt idx="242">
                  <c:v>0.35000000000000053</c:v>
                </c:pt>
                <c:pt idx="243">
                  <c:v>0.30999999999999961</c:v>
                </c:pt>
                <c:pt idx="244">
                  <c:v>-9.9999999999997868E-3</c:v>
                </c:pt>
                <c:pt idx="245">
                  <c:v>-0.20999999999999996</c:v>
                </c:pt>
                <c:pt idx="246">
                  <c:v>-0.32000000000000028</c:v>
                </c:pt>
                <c:pt idx="247">
                  <c:v>-0.32000000000000028</c:v>
                </c:pt>
                <c:pt idx="248">
                  <c:v>-0.33999999999999986</c:v>
                </c:pt>
                <c:pt idx="249">
                  <c:v>-0.39000000000000057</c:v>
                </c:pt>
                <c:pt idx="250">
                  <c:v>-0.37000000000000011</c:v>
                </c:pt>
                <c:pt idx="251">
                  <c:v>-0.27000000000000046</c:v>
                </c:pt>
                <c:pt idx="252">
                  <c:v>-0.26999999999999957</c:v>
                </c:pt>
                <c:pt idx="253">
                  <c:v>-0.28000000000000025</c:v>
                </c:pt>
                <c:pt idx="254">
                  <c:v>-0.17999999999999972</c:v>
                </c:pt>
                <c:pt idx="255">
                  <c:v>-4.9999999999999822E-2</c:v>
                </c:pt>
                <c:pt idx="256">
                  <c:v>-4.9999999999999822E-2</c:v>
                </c:pt>
                <c:pt idx="257">
                  <c:v>-8.9999999999999858E-2</c:v>
                </c:pt>
                <c:pt idx="258">
                  <c:v>-0.13999999999999968</c:v>
                </c:pt>
                <c:pt idx="259">
                  <c:v>-0.14000000000000057</c:v>
                </c:pt>
                <c:pt idx="260">
                  <c:v>-0.13999999999999968</c:v>
                </c:pt>
                <c:pt idx="261">
                  <c:v>-0.14999999999999947</c:v>
                </c:pt>
                <c:pt idx="262">
                  <c:v>-0.20999999999999996</c:v>
                </c:pt>
                <c:pt idx="263">
                  <c:v>-0.16999999999999993</c:v>
                </c:pt>
                <c:pt idx="264">
                  <c:v>-8.9999999999999858E-2</c:v>
                </c:pt>
                <c:pt idx="265">
                  <c:v>1.9999999999999574E-2</c:v>
                </c:pt>
                <c:pt idx="266">
                  <c:v>9.9999999999997868E-3</c:v>
                </c:pt>
                <c:pt idx="267">
                  <c:v>5.9999999999999609E-2</c:v>
                </c:pt>
                <c:pt idx="268">
                  <c:v>0.10999999999999943</c:v>
                </c:pt>
                <c:pt idx="269">
                  <c:v>0.20999999999999996</c:v>
                </c:pt>
                <c:pt idx="270">
                  <c:v>0.21999999999999975</c:v>
                </c:pt>
                <c:pt idx="271">
                  <c:v>0.21999999999999975</c:v>
                </c:pt>
                <c:pt idx="272">
                  <c:v>0.34999999999999964</c:v>
                </c:pt>
                <c:pt idx="273">
                  <c:v>0.37999999999999989</c:v>
                </c:pt>
                <c:pt idx="274">
                  <c:v>0.54</c:v>
                </c:pt>
                <c:pt idx="275">
                  <c:v>0.66999999999999948</c:v>
                </c:pt>
                <c:pt idx="276">
                  <c:v>0.79999999999999982</c:v>
                </c:pt>
                <c:pt idx="277">
                  <c:v>1.0100000000000002</c:v>
                </c:pt>
                <c:pt idx="278">
                  <c:v>1.0399999999999996</c:v>
                </c:pt>
                <c:pt idx="279">
                  <c:v>1.1899999999999995</c:v>
                </c:pt>
                <c:pt idx="280">
                  <c:v>1.29</c:v>
                </c:pt>
                <c:pt idx="281">
                  <c:v>1.42</c:v>
                </c:pt>
                <c:pt idx="282">
                  <c:v>1.3900000000000001</c:v>
                </c:pt>
                <c:pt idx="283">
                  <c:v>1.4500000000000002</c:v>
                </c:pt>
                <c:pt idx="284">
                  <c:v>1.4300000000000002</c:v>
                </c:pt>
                <c:pt idx="285">
                  <c:v>1.65</c:v>
                </c:pt>
                <c:pt idx="286">
                  <c:v>1.4400000000000004</c:v>
                </c:pt>
                <c:pt idx="287">
                  <c:v>0.96</c:v>
                </c:pt>
                <c:pt idx="288">
                  <c:v>0.91000000000000014</c:v>
                </c:pt>
                <c:pt idx="289">
                  <c:v>0.96999999999999975</c:v>
                </c:pt>
                <c:pt idx="290">
                  <c:v>0.96</c:v>
                </c:pt>
                <c:pt idx="291">
                  <c:v>1.04</c:v>
                </c:pt>
                <c:pt idx="292">
                  <c:v>1.1100000000000003</c:v>
                </c:pt>
                <c:pt idx="293">
                  <c:v>1.0700000000000003</c:v>
                </c:pt>
                <c:pt idx="294">
                  <c:v>0.94999999999999929</c:v>
                </c:pt>
                <c:pt idx="295">
                  <c:v>0.85999999999999943</c:v>
                </c:pt>
                <c:pt idx="296">
                  <c:v>0.91999999999999993</c:v>
                </c:pt>
                <c:pt idx="297">
                  <c:v>0.91000000000000014</c:v>
                </c:pt>
                <c:pt idx="298">
                  <c:v>0.79999999999999982</c:v>
                </c:pt>
                <c:pt idx="299">
                  <c:v>0.89000000000000057</c:v>
                </c:pt>
                <c:pt idx="300">
                  <c:v>0.87000000000000011</c:v>
                </c:pt>
                <c:pt idx="301">
                  <c:v>0.84999999999999964</c:v>
                </c:pt>
                <c:pt idx="302">
                  <c:v>0.88999999999999968</c:v>
                </c:pt>
                <c:pt idx="303">
                  <c:v>1.0100000000000007</c:v>
                </c:pt>
                <c:pt idx="304">
                  <c:v>1.1099999999999994</c:v>
                </c:pt>
                <c:pt idx="305">
                  <c:v>1.1400000000000006</c:v>
                </c:pt>
                <c:pt idx="306">
                  <c:v>1.1600000000000001</c:v>
                </c:pt>
                <c:pt idx="307">
                  <c:v>0.89999999999999947</c:v>
                </c:pt>
                <c:pt idx="308">
                  <c:v>0.79</c:v>
                </c:pt>
                <c:pt idx="309">
                  <c:v>0.79999999999999982</c:v>
                </c:pt>
                <c:pt idx="310">
                  <c:v>0.75</c:v>
                </c:pt>
                <c:pt idx="311">
                  <c:v>0.67999999999999972</c:v>
                </c:pt>
                <c:pt idx="312">
                  <c:v>0.66000000000000014</c:v>
                </c:pt>
                <c:pt idx="313">
                  <c:v>0.54999999999999982</c:v>
                </c:pt>
                <c:pt idx="314">
                  <c:v>0.39999999999999947</c:v>
                </c:pt>
                <c:pt idx="315">
                  <c:v>0.51000000000000068</c:v>
                </c:pt>
                <c:pt idx="316">
                  <c:v>0.58999999999999986</c:v>
                </c:pt>
                <c:pt idx="317">
                  <c:v>0.70000000000000018</c:v>
                </c:pt>
                <c:pt idx="318">
                  <c:v>0.59999999999999964</c:v>
                </c:pt>
                <c:pt idx="319">
                  <c:v>0.5600000000000005</c:v>
                </c:pt>
                <c:pt idx="320">
                  <c:v>0.57000000000000028</c:v>
                </c:pt>
                <c:pt idx="321">
                  <c:v>0.54</c:v>
                </c:pt>
                <c:pt idx="322">
                  <c:v>0.59999999999999964</c:v>
                </c:pt>
                <c:pt idx="323">
                  <c:v>0.58000000000000007</c:v>
                </c:pt>
                <c:pt idx="324">
                  <c:v>0.5</c:v>
                </c:pt>
                <c:pt idx="325">
                  <c:v>0.62999999999999989</c:v>
                </c:pt>
                <c:pt idx="326">
                  <c:v>0.35999999999999943</c:v>
                </c:pt>
                <c:pt idx="327">
                  <c:v>0.19000000000000039</c:v>
                </c:pt>
                <c:pt idx="328">
                  <c:v>0.25</c:v>
                </c:pt>
                <c:pt idx="329">
                  <c:v>0.23000000000000043</c:v>
                </c:pt>
                <c:pt idx="330">
                  <c:v>0.25</c:v>
                </c:pt>
                <c:pt idx="331">
                  <c:v>0.25999999999999979</c:v>
                </c:pt>
                <c:pt idx="332">
                  <c:v>0.1800000000000006</c:v>
                </c:pt>
                <c:pt idx="333">
                  <c:v>0.16999999999999993</c:v>
                </c:pt>
                <c:pt idx="334">
                  <c:v>0.21999999999999975</c:v>
                </c:pt>
                <c:pt idx="335">
                  <c:v>0.14999999999999947</c:v>
                </c:pt>
                <c:pt idx="336">
                  <c:v>7.9999999999999183E-2</c:v>
                </c:pt>
                <c:pt idx="337">
                  <c:v>0.20999999999999996</c:v>
                </c:pt>
                <c:pt idx="338">
                  <c:v>0.33999999999999986</c:v>
                </c:pt>
                <c:pt idx="339">
                  <c:v>0.23000000000000043</c:v>
                </c:pt>
                <c:pt idx="340">
                  <c:v>0.14999999999999947</c:v>
                </c:pt>
                <c:pt idx="341">
                  <c:v>0.16999999999999993</c:v>
                </c:pt>
                <c:pt idx="342">
                  <c:v>0.16999999999999993</c:v>
                </c:pt>
                <c:pt idx="343">
                  <c:v>0.29999999999999982</c:v>
                </c:pt>
                <c:pt idx="344">
                  <c:v>0.41000000000000014</c:v>
                </c:pt>
                <c:pt idx="345">
                  <c:v>0.30999999999999961</c:v>
                </c:pt>
                <c:pt idx="346">
                  <c:v>0.30999999999999961</c:v>
                </c:pt>
                <c:pt idx="347">
                  <c:v>0.25</c:v>
                </c:pt>
                <c:pt idx="348">
                  <c:v>0.24000000000000021</c:v>
                </c:pt>
                <c:pt idx="349">
                  <c:v>0.20999999999999996</c:v>
                </c:pt>
                <c:pt idx="350">
                  <c:v>0.26000000000000068</c:v>
                </c:pt>
                <c:pt idx="351">
                  <c:v>0.33000000000000007</c:v>
                </c:pt>
                <c:pt idx="352">
                  <c:v>0.29999999999999982</c:v>
                </c:pt>
                <c:pt idx="353">
                  <c:v>0.26999999999999957</c:v>
                </c:pt>
                <c:pt idx="354">
                  <c:v>0.26000000000000068</c:v>
                </c:pt>
                <c:pt idx="355">
                  <c:v>0.1899999999999995</c:v>
                </c:pt>
                <c:pt idx="356">
                  <c:v>0.13999999999999968</c:v>
                </c:pt>
                <c:pt idx="357">
                  <c:v>0.13999999999999968</c:v>
                </c:pt>
                <c:pt idx="358">
                  <c:v>0.25</c:v>
                </c:pt>
                <c:pt idx="359">
                  <c:v>0.30000000000000071</c:v>
                </c:pt>
                <c:pt idx="360">
                  <c:v>0.29000000000000004</c:v>
                </c:pt>
                <c:pt idx="361">
                  <c:v>0.26999999999999957</c:v>
                </c:pt>
                <c:pt idx="362">
                  <c:v>8.9999999999999858E-2</c:v>
                </c:pt>
                <c:pt idx="363">
                  <c:v>0</c:v>
                </c:pt>
                <c:pt idx="364">
                  <c:v>0</c:v>
                </c:pt>
                <c:pt idx="365">
                  <c:v>-8.9999999999999858E-2</c:v>
                </c:pt>
                <c:pt idx="366">
                  <c:v>-0.10999999999999943</c:v>
                </c:pt>
                <c:pt idx="367">
                  <c:v>-0.10000000000000053</c:v>
                </c:pt>
                <c:pt idx="368">
                  <c:v>-0.11000000000000032</c:v>
                </c:pt>
                <c:pt idx="369">
                  <c:v>-6.0000000000000497E-2</c:v>
                </c:pt>
                <c:pt idx="370">
                  <c:v>0</c:v>
                </c:pt>
                <c:pt idx="371">
                  <c:v>2.0000000000000462E-2</c:v>
                </c:pt>
                <c:pt idx="372">
                  <c:v>0.10000000000000053</c:v>
                </c:pt>
                <c:pt idx="373">
                  <c:v>0.13999999999999968</c:v>
                </c:pt>
                <c:pt idx="374">
                  <c:v>0.13999999999999968</c:v>
                </c:pt>
                <c:pt idx="375">
                  <c:v>0.29000000000000004</c:v>
                </c:pt>
                <c:pt idx="376">
                  <c:v>0.32000000000000028</c:v>
                </c:pt>
                <c:pt idx="377">
                  <c:v>0.36999999999999922</c:v>
                </c:pt>
                <c:pt idx="378">
                  <c:v>0.20000000000000018</c:v>
                </c:pt>
                <c:pt idx="379">
                  <c:v>5.9999999999999609E-2</c:v>
                </c:pt>
                <c:pt idx="380">
                  <c:v>-8.9999999999999858E-2</c:v>
                </c:pt>
                <c:pt idx="381">
                  <c:v>0</c:v>
                </c:pt>
                <c:pt idx="382">
                  <c:v>0.29000000000000004</c:v>
                </c:pt>
                <c:pt idx="383">
                  <c:v>0.22999999999999954</c:v>
                </c:pt>
                <c:pt idx="384">
                  <c:v>0.1899999999999995</c:v>
                </c:pt>
                <c:pt idx="385">
                  <c:v>0.30000000000000071</c:v>
                </c:pt>
                <c:pt idx="386">
                  <c:v>0.4300000000000006</c:v>
                </c:pt>
                <c:pt idx="387">
                  <c:v>0.29000000000000004</c:v>
                </c:pt>
                <c:pt idx="388">
                  <c:v>-0.12000000000000011</c:v>
                </c:pt>
                <c:pt idx="389">
                  <c:v>-1.9999999999999574E-2</c:v>
                </c:pt>
                <c:pt idx="390">
                  <c:v>0.33000000000000007</c:v>
                </c:pt>
                <c:pt idx="391">
                  <c:v>0.12000000000000011</c:v>
                </c:pt>
                <c:pt idx="392">
                  <c:v>-0.20000000000000018</c:v>
                </c:pt>
                <c:pt idx="393">
                  <c:v>-0.32999999999999918</c:v>
                </c:pt>
                <c:pt idx="394">
                  <c:v>-0.42999999999999972</c:v>
                </c:pt>
                <c:pt idx="395">
                  <c:v>-0.38999999999999968</c:v>
                </c:pt>
                <c:pt idx="396">
                  <c:v>-0.36000000000000032</c:v>
                </c:pt>
                <c:pt idx="397">
                  <c:v>-0.30999999999999961</c:v>
                </c:pt>
                <c:pt idx="398">
                  <c:v>-0.20000000000000018</c:v>
                </c:pt>
                <c:pt idx="399">
                  <c:v>-0.28000000000000025</c:v>
                </c:pt>
                <c:pt idx="400">
                  <c:v>-8.9999999999999858E-2</c:v>
                </c:pt>
                <c:pt idx="401">
                  <c:v>-7.0000000000000284E-2</c:v>
                </c:pt>
                <c:pt idx="402">
                  <c:v>4.9999999999999822E-2</c:v>
                </c:pt>
                <c:pt idx="403">
                  <c:v>0.20000000000000018</c:v>
                </c:pt>
                <c:pt idx="404">
                  <c:v>0.40000000000000036</c:v>
                </c:pt>
                <c:pt idx="405">
                  <c:v>0.29999999999999982</c:v>
                </c:pt>
                <c:pt idx="406">
                  <c:v>4.0000000000000036E-2</c:v>
                </c:pt>
                <c:pt idx="407">
                  <c:v>-0.10000000000000053</c:v>
                </c:pt>
                <c:pt idx="408">
                  <c:v>-3.0000000000000249E-2</c:v>
                </c:pt>
                <c:pt idx="409">
                  <c:v>-0.10000000000000053</c:v>
                </c:pt>
                <c:pt idx="410">
                  <c:v>-9.0000000000000746E-2</c:v>
                </c:pt>
                <c:pt idx="411">
                  <c:v>-9.9999999999997868E-3</c:v>
                </c:pt>
                <c:pt idx="412">
                  <c:v>-0.20999999999999996</c:v>
                </c:pt>
                <c:pt idx="413">
                  <c:v>-0.25</c:v>
                </c:pt>
                <c:pt idx="414">
                  <c:v>-0.28000000000000025</c:v>
                </c:pt>
                <c:pt idx="415">
                  <c:v>-0.13999999999999968</c:v>
                </c:pt>
                <c:pt idx="416">
                  <c:v>0</c:v>
                </c:pt>
                <c:pt idx="417">
                  <c:v>-7.9999999999999183E-2</c:v>
                </c:pt>
                <c:pt idx="418">
                  <c:v>1.9999999999999574E-2</c:v>
                </c:pt>
                <c:pt idx="419">
                  <c:v>-9.9999999999997868E-3</c:v>
                </c:pt>
                <c:pt idx="420">
                  <c:v>-0.13999999999999968</c:v>
                </c:pt>
                <c:pt idx="421">
                  <c:v>-0.15999999999999925</c:v>
                </c:pt>
                <c:pt idx="422">
                  <c:v>-0.10000000000000053</c:v>
                </c:pt>
                <c:pt idx="423">
                  <c:v>6.9999999999999396E-2</c:v>
                </c:pt>
                <c:pt idx="424">
                  <c:v>0.33999999999999986</c:v>
                </c:pt>
                <c:pt idx="425">
                  <c:v>0.12999999999999989</c:v>
                </c:pt>
                <c:pt idx="426">
                  <c:v>8.0000000000000071E-2</c:v>
                </c:pt>
                <c:pt idx="427">
                  <c:v>0.35000000000000053</c:v>
                </c:pt>
                <c:pt idx="428">
                  <c:v>0.49000000000000021</c:v>
                </c:pt>
                <c:pt idx="429">
                  <c:v>0.83999999999999986</c:v>
                </c:pt>
                <c:pt idx="430">
                  <c:v>0.73000000000000043</c:v>
                </c:pt>
                <c:pt idx="431">
                  <c:v>0.76999999999999957</c:v>
                </c:pt>
                <c:pt idx="432">
                  <c:v>0.91999999999999993</c:v>
                </c:pt>
                <c:pt idx="433">
                  <c:v>0.99000000000000021</c:v>
                </c:pt>
                <c:pt idx="434">
                  <c:v>0.9399999999999995</c:v>
                </c:pt>
                <c:pt idx="435">
                  <c:v>1.04</c:v>
                </c:pt>
                <c:pt idx="436">
                  <c:v>1.04</c:v>
                </c:pt>
                <c:pt idx="437">
                  <c:v>1.1399999999999997</c:v>
                </c:pt>
                <c:pt idx="438">
                  <c:v>1.0600000000000005</c:v>
                </c:pt>
                <c:pt idx="439">
                  <c:v>0.98999999999999932</c:v>
                </c:pt>
                <c:pt idx="440">
                  <c:v>1.1500000000000004</c:v>
                </c:pt>
                <c:pt idx="441">
                  <c:v>1.2000000000000002</c:v>
                </c:pt>
                <c:pt idx="442">
                  <c:v>1.2800000000000002</c:v>
                </c:pt>
                <c:pt idx="443">
                  <c:v>1.2000000000000002</c:v>
                </c:pt>
                <c:pt idx="444">
                  <c:v>0.87000000000000011</c:v>
                </c:pt>
                <c:pt idx="445">
                  <c:v>1.04</c:v>
                </c:pt>
                <c:pt idx="446">
                  <c:v>1.0600000000000005</c:v>
                </c:pt>
                <c:pt idx="447">
                  <c:v>1.0099999999999998</c:v>
                </c:pt>
                <c:pt idx="448">
                  <c:v>0.96</c:v>
                </c:pt>
                <c:pt idx="449">
                  <c:v>1.04</c:v>
                </c:pt>
                <c:pt idx="450">
                  <c:v>1.2400000000000002</c:v>
                </c:pt>
                <c:pt idx="451">
                  <c:v>1.2199999999999998</c:v>
                </c:pt>
                <c:pt idx="452">
                  <c:v>1.1100000000000003</c:v>
                </c:pt>
                <c:pt idx="453">
                  <c:v>1.1199999999999992</c:v>
                </c:pt>
                <c:pt idx="454">
                  <c:v>1.17</c:v>
                </c:pt>
                <c:pt idx="455">
                  <c:v>1.4699999999999998</c:v>
                </c:pt>
                <c:pt idx="456">
                  <c:v>1.4500000000000002</c:v>
                </c:pt>
                <c:pt idx="457">
                  <c:v>1.2199999999999998</c:v>
                </c:pt>
                <c:pt idx="458">
                  <c:v>1.3399999999999999</c:v>
                </c:pt>
                <c:pt idx="459">
                  <c:v>1.58</c:v>
                </c:pt>
                <c:pt idx="460">
                  <c:v>1.54</c:v>
                </c:pt>
                <c:pt idx="461">
                  <c:v>1.6500000000000004</c:v>
                </c:pt>
                <c:pt idx="462">
                  <c:v>1.5599999999999996</c:v>
                </c:pt>
                <c:pt idx="463">
                  <c:v>1.5999999999999996</c:v>
                </c:pt>
                <c:pt idx="464">
                  <c:v>1.4399999999999995</c:v>
                </c:pt>
                <c:pt idx="465">
                  <c:v>1.4100000000000001</c:v>
                </c:pt>
                <c:pt idx="466">
                  <c:v>1.3899999999999997</c:v>
                </c:pt>
                <c:pt idx="467">
                  <c:v>1.5200000000000005</c:v>
                </c:pt>
                <c:pt idx="468">
                  <c:v>1.6899999999999995</c:v>
                </c:pt>
                <c:pt idx="469">
                  <c:v>1.6500000000000004</c:v>
                </c:pt>
                <c:pt idx="470">
                  <c:v>1.62</c:v>
                </c:pt>
                <c:pt idx="471">
                  <c:v>1.7800000000000002</c:v>
                </c:pt>
                <c:pt idx="472">
                  <c:v>1.9299999999999997</c:v>
                </c:pt>
                <c:pt idx="473">
                  <c:v>1.88</c:v>
                </c:pt>
                <c:pt idx="474">
                  <c:v>2.04</c:v>
                </c:pt>
                <c:pt idx="475">
                  <c:v>2.38</c:v>
                </c:pt>
                <c:pt idx="476">
                  <c:v>2.5500000000000003</c:v>
                </c:pt>
                <c:pt idx="477">
                  <c:v>2.72</c:v>
                </c:pt>
                <c:pt idx="478">
                  <c:v>2.72</c:v>
                </c:pt>
                <c:pt idx="479">
                  <c:v>2.5400000000000005</c:v>
                </c:pt>
                <c:pt idx="480">
                  <c:v>2.2200000000000002</c:v>
                </c:pt>
                <c:pt idx="481">
                  <c:v>2.0499999999999998</c:v>
                </c:pt>
                <c:pt idx="482">
                  <c:v>1.94</c:v>
                </c:pt>
                <c:pt idx="483">
                  <c:v>1.8200000000000003</c:v>
                </c:pt>
                <c:pt idx="484">
                  <c:v>1.8099999999999996</c:v>
                </c:pt>
                <c:pt idx="485">
                  <c:v>2.1700000000000004</c:v>
                </c:pt>
                <c:pt idx="486">
                  <c:v>2.08</c:v>
                </c:pt>
                <c:pt idx="487">
                  <c:v>2.39</c:v>
                </c:pt>
                <c:pt idx="488">
                  <c:v>2.4000000000000004</c:v>
                </c:pt>
                <c:pt idx="489">
                  <c:v>2.2000000000000002</c:v>
                </c:pt>
                <c:pt idx="490">
                  <c:v>2.0200000000000005</c:v>
                </c:pt>
                <c:pt idx="491">
                  <c:v>1.96</c:v>
                </c:pt>
                <c:pt idx="492">
                  <c:v>1.8399999999999999</c:v>
                </c:pt>
                <c:pt idx="493">
                  <c:v>1.71</c:v>
                </c:pt>
                <c:pt idx="494">
                  <c:v>1.7299999999999995</c:v>
                </c:pt>
                <c:pt idx="495">
                  <c:v>1.4899999999999993</c:v>
                </c:pt>
                <c:pt idx="496">
                  <c:v>1.25</c:v>
                </c:pt>
                <c:pt idx="497">
                  <c:v>1.2300000000000004</c:v>
                </c:pt>
                <c:pt idx="498">
                  <c:v>1.29</c:v>
                </c:pt>
                <c:pt idx="499">
                  <c:v>1.4899999999999993</c:v>
                </c:pt>
                <c:pt idx="500">
                  <c:v>1.5899999999999999</c:v>
                </c:pt>
                <c:pt idx="501">
                  <c:v>1.5700000000000003</c:v>
                </c:pt>
                <c:pt idx="502">
                  <c:v>1.6399999999999997</c:v>
                </c:pt>
                <c:pt idx="503">
                  <c:v>1.71</c:v>
                </c:pt>
                <c:pt idx="504">
                  <c:v>1.7299999999999995</c:v>
                </c:pt>
                <c:pt idx="505">
                  <c:v>1.4699999999999998</c:v>
                </c:pt>
                <c:pt idx="506">
                  <c:v>1.3600000000000003</c:v>
                </c:pt>
                <c:pt idx="507">
                  <c:v>1.42</c:v>
                </c:pt>
                <c:pt idx="508">
                  <c:v>1.4300000000000006</c:v>
                </c:pt>
                <c:pt idx="509">
                  <c:v>1.4500000000000002</c:v>
                </c:pt>
                <c:pt idx="510">
                  <c:v>1.4399999999999995</c:v>
                </c:pt>
                <c:pt idx="511">
                  <c:v>1.4500000000000002</c:v>
                </c:pt>
                <c:pt idx="512">
                  <c:v>1.54</c:v>
                </c:pt>
                <c:pt idx="513">
                  <c:v>1.5600000000000005</c:v>
                </c:pt>
                <c:pt idx="514">
                  <c:v>1.6000000000000005</c:v>
                </c:pt>
                <c:pt idx="515">
                  <c:v>1.63</c:v>
                </c:pt>
                <c:pt idx="516">
                  <c:v>1.5600000000000005</c:v>
                </c:pt>
                <c:pt idx="517">
                  <c:v>1.6399999999999997</c:v>
                </c:pt>
                <c:pt idx="518">
                  <c:v>1.8099999999999996</c:v>
                </c:pt>
                <c:pt idx="519">
                  <c:v>1.9000000000000004</c:v>
                </c:pt>
                <c:pt idx="520">
                  <c:v>1.9700000000000006</c:v>
                </c:pt>
                <c:pt idx="521">
                  <c:v>2.1599999999999997</c:v>
                </c:pt>
                <c:pt idx="522">
                  <c:v>2.31</c:v>
                </c:pt>
                <c:pt idx="523">
                  <c:v>2.7</c:v>
                </c:pt>
                <c:pt idx="524">
                  <c:v>2.6300000000000003</c:v>
                </c:pt>
                <c:pt idx="525">
                  <c:v>2.58</c:v>
                </c:pt>
                <c:pt idx="526">
                  <c:v>2.72</c:v>
                </c:pt>
                <c:pt idx="527">
                  <c:v>3.0100000000000002</c:v>
                </c:pt>
                <c:pt idx="528">
                  <c:v>3.0300000000000002</c:v>
                </c:pt>
                <c:pt idx="529">
                  <c:v>2.8400000000000003</c:v>
                </c:pt>
                <c:pt idx="530">
                  <c:v>2.58</c:v>
                </c:pt>
                <c:pt idx="531">
                  <c:v>2.4499999999999997</c:v>
                </c:pt>
                <c:pt idx="532">
                  <c:v>2.21</c:v>
                </c:pt>
                <c:pt idx="533">
                  <c:v>2.27</c:v>
                </c:pt>
                <c:pt idx="534">
                  <c:v>2.2800000000000002</c:v>
                </c:pt>
                <c:pt idx="535">
                  <c:v>2.36</c:v>
                </c:pt>
                <c:pt idx="536">
                  <c:v>2.39</c:v>
                </c:pt>
                <c:pt idx="537">
                  <c:v>2.5799999999999996</c:v>
                </c:pt>
                <c:pt idx="538">
                  <c:v>2.62</c:v>
                </c:pt>
                <c:pt idx="539">
                  <c:v>2.5900000000000003</c:v>
                </c:pt>
                <c:pt idx="540">
                  <c:v>2.59</c:v>
                </c:pt>
                <c:pt idx="541">
                  <c:v>2.38</c:v>
                </c:pt>
                <c:pt idx="542">
                  <c:v>2.25</c:v>
                </c:pt>
                <c:pt idx="543">
                  <c:v>2.2400000000000002</c:v>
                </c:pt>
                <c:pt idx="544">
                  <c:v>2.2600000000000002</c:v>
                </c:pt>
                <c:pt idx="545">
                  <c:v>2.2299999999999995</c:v>
                </c:pt>
                <c:pt idx="546">
                  <c:v>2.1199999999999997</c:v>
                </c:pt>
                <c:pt idx="547">
                  <c:v>2.1599999999999997</c:v>
                </c:pt>
                <c:pt idx="548">
                  <c:v>2.0599999999999996</c:v>
                </c:pt>
                <c:pt idx="549">
                  <c:v>2.0700000000000003</c:v>
                </c:pt>
                <c:pt idx="550">
                  <c:v>2.1699999999999995</c:v>
                </c:pt>
                <c:pt idx="551">
                  <c:v>2.1599999999999997</c:v>
                </c:pt>
                <c:pt idx="552">
                  <c:v>2.3499999999999996</c:v>
                </c:pt>
                <c:pt idx="553">
                  <c:v>2.2900000000000005</c:v>
                </c:pt>
                <c:pt idx="554">
                  <c:v>2.2799999999999998</c:v>
                </c:pt>
                <c:pt idx="555">
                  <c:v>2.09</c:v>
                </c:pt>
                <c:pt idx="556">
                  <c:v>1.9100000000000001</c:v>
                </c:pt>
                <c:pt idx="557">
                  <c:v>1.7999999999999998</c:v>
                </c:pt>
                <c:pt idx="558">
                  <c:v>1.8399999999999999</c:v>
                </c:pt>
                <c:pt idx="559">
                  <c:v>1.9100000000000001</c:v>
                </c:pt>
                <c:pt idx="560">
                  <c:v>1.9800000000000004</c:v>
                </c:pt>
                <c:pt idx="561">
                  <c:v>1.87</c:v>
                </c:pt>
                <c:pt idx="562">
                  <c:v>1.7000000000000002</c:v>
                </c:pt>
                <c:pt idx="563">
                  <c:v>1.7000000000000002</c:v>
                </c:pt>
                <c:pt idx="564">
                  <c:v>1.6999999999999993</c:v>
                </c:pt>
                <c:pt idx="565">
                  <c:v>1.63</c:v>
                </c:pt>
                <c:pt idx="566">
                  <c:v>1.58</c:v>
                </c:pt>
                <c:pt idx="567">
                  <c:v>1.4900000000000002</c:v>
                </c:pt>
                <c:pt idx="568">
                  <c:v>1.4399999999999995</c:v>
                </c:pt>
                <c:pt idx="569">
                  <c:v>1.4100000000000001</c:v>
                </c:pt>
                <c:pt idx="570">
                  <c:v>1.3099999999999996</c:v>
                </c:pt>
                <c:pt idx="571">
                  <c:v>1.2999999999999998</c:v>
                </c:pt>
                <c:pt idx="572">
                  <c:v>1.25</c:v>
                </c:pt>
                <c:pt idx="573">
                  <c:v>1.2700000000000005</c:v>
                </c:pt>
                <c:pt idx="574">
                  <c:v>1.2599999999999998</c:v>
                </c:pt>
                <c:pt idx="575">
                  <c:v>1.2399999999999993</c:v>
                </c:pt>
                <c:pt idx="576">
                  <c:v>1.0599999999999996</c:v>
                </c:pt>
                <c:pt idx="577">
                  <c:v>0.83000000000000007</c:v>
                </c:pt>
                <c:pt idx="578">
                  <c:v>0.87000000000000011</c:v>
                </c:pt>
                <c:pt idx="579">
                  <c:v>1.08</c:v>
                </c:pt>
                <c:pt idx="580">
                  <c:v>1.1900000000000004</c:v>
                </c:pt>
                <c:pt idx="581">
                  <c:v>1.0700000000000003</c:v>
                </c:pt>
                <c:pt idx="582">
                  <c:v>0.84000000000000075</c:v>
                </c:pt>
                <c:pt idx="583">
                  <c:v>0.82000000000000028</c:v>
                </c:pt>
                <c:pt idx="584">
                  <c:v>0.66999999999999993</c:v>
                </c:pt>
                <c:pt idx="585">
                  <c:v>0.45000000000000018</c:v>
                </c:pt>
                <c:pt idx="586">
                  <c:v>0.41999999999999993</c:v>
                </c:pt>
                <c:pt idx="587">
                  <c:v>0.25</c:v>
                </c:pt>
                <c:pt idx="588">
                  <c:v>0.4399999999999995</c:v>
                </c:pt>
                <c:pt idx="589">
                  <c:v>0.47999999999999954</c:v>
                </c:pt>
                <c:pt idx="590">
                  <c:v>0.44999999999999929</c:v>
                </c:pt>
                <c:pt idx="591">
                  <c:v>0.50999999999999979</c:v>
                </c:pt>
                <c:pt idx="592">
                  <c:v>0.73999999999999932</c:v>
                </c:pt>
                <c:pt idx="593">
                  <c:v>0.62999999999999989</c:v>
                </c:pt>
                <c:pt idx="594">
                  <c:v>0.35000000000000053</c:v>
                </c:pt>
                <c:pt idx="595">
                  <c:v>3.0000000000000249E-2</c:v>
                </c:pt>
                <c:pt idx="596">
                  <c:v>-0.15000000000000036</c:v>
                </c:pt>
                <c:pt idx="597">
                  <c:v>-0.29000000000000004</c:v>
                </c:pt>
                <c:pt idx="598">
                  <c:v>-0.36000000000000032</c:v>
                </c:pt>
                <c:pt idx="599">
                  <c:v>-0.39000000000000057</c:v>
                </c:pt>
                <c:pt idx="600">
                  <c:v>-0.92000000000000082</c:v>
                </c:pt>
                <c:pt idx="601">
                  <c:v>-0.73000000000000043</c:v>
                </c:pt>
                <c:pt idx="602">
                  <c:v>-0.9399999999999995</c:v>
                </c:pt>
                <c:pt idx="603">
                  <c:v>-0.92999999999999972</c:v>
                </c:pt>
                <c:pt idx="604">
                  <c:v>-0.82000000000000028</c:v>
                </c:pt>
                <c:pt idx="605">
                  <c:v>-1.1599999999999993</c:v>
                </c:pt>
                <c:pt idx="606">
                  <c:v>-1.4700000000000006</c:v>
                </c:pt>
                <c:pt idx="607">
                  <c:v>-1.3800000000000008</c:v>
                </c:pt>
                <c:pt idx="608">
                  <c:v>-1.3599999999999994</c:v>
                </c:pt>
                <c:pt idx="609">
                  <c:v>-1.6700000000000008</c:v>
                </c:pt>
                <c:pt idx="610">
                  <c:v>-1.7499999999999991</c:v>
                </c:pt>
                <c:pt idx="611">
                  <c:v>-1.2900000000000009</c:v>
                </c:pt>
                <c:pt idx="612">
                  <c:v>-0.17999999999999972</c:v>
                </c:pt>
                <c:pt idx="613">
                  <c:v>-0.53000000000000025</c:v>
                </c:pt>
                <c:pt idx="614">
                  <c:v>-0.37000000000000011</c:v>
                </c:pt>
                <c:pt idx="615">
                  <c:v>-0.36000000000000032</c:v>
                </c:pt>
                <c:pt idx="616">
                  <c:v>-0.32000000000000028</c:v>
                </c:pt>
                <c:pt idx="617">
                  <c:v>-0.66000000000000014</c:v>
                </c:pt>
                <c:pt idx="618">
                  <c:v>-1.3599999999999994</c:v>
                </c:pt>
                <c:pt idx="619">
                  <c:v>-1.3499999999999996</c:v>
                </c:pt>
                <c:pt idx="620">
                  <c:v>-1.0099999999999998</c:v>
                </c:pt>
                <c:pt idx="621">
                  <c:v>-0.8199999999999994</c:v>
                </c:pt>
                <c:pt idx="622">
                  <c:v>-0.75</c:v>
                </c:pt>
                <c:pt idx="623">
                  <c:v>-0.8199999999999994</c:v>
                </c:pt>
                <c:pt idx="624">
                  <c:v>-0.63999999999999968</c:v>
                </c:pt>
                <c:pt idx="625">
                  <c:v>-0.62999999999999989</c:v>
                </c:pt>
                <c:pt idx="626">
                  <c:v>-0.54999999999999982</c:v>
                </c:pt>
                <c:pt idx="627">
                  <c:v>-0.73999999999999932</c:v>
                </c:pt>
                <c:pt idx="628">
                  <c:v>-0.89999999999999947</c:v>
                </c:pt>
                <c:pt idx="629">
                  <c:v>-0.98000000000000043</c:v>
                </c:pt>
                <c:pt idx="630">
                  <c:v>-0.54</c:v>
                </c:pt>
                <c:pt idx="631">
                  <c:v>-8.9999999999999858E-2</c:v>
                </c:pt>
                <c:pt idx="632">
                  <c:v>-0.12999999999999989</c:v>
                </c:pt>
                <c:pt idx="633">
                  <c:v>-0.11000000000000032</c:v>
                </c:pt>
                <c:pt idx="634">
                  <c:v>-0.35000000000000053</c:v>
                </c:pt>
                <c:pt idx="635">
                  <c:v>-0.62999999999999989</c:v>
                </c:pt>
                <c:pt idx="636">
                  <c:v>-0.70000000000000018</c:v>
                </c:pt>
                <c:pt idx="637">
                  <c:v>-0.78000000000000025</c:v>
                </c:pt>
                <c:pt idx="638">
                  <c:v>-0.96999999999999975</c:v>
                </c:pt>
                <c:pt idx="639">
                  <c:v>-1.04</c:v>
                </c:pt>
                <c:pt idx="640">
                  <c:v>-1.0099999999999998</c:v>
                </c:pt>
                <c:pt idx="641">
                  <c:v>-0.59000000000000075</c:v>
                </c:pt>
                <c:pt idx="642">
                  <c:v>-0.51999999999999957</c:v>
                </c:pt>
                <c:pt idx="643">
                  <c:v>-1.1800000000000006</c:v>
                </c:pt>
                <c:pt idx="644">
                  <c:v>-0.9399999999999995</c:v>
                </c:pt>
                <c:pt idx="645">
                  <c:v>-0.45000000000000018</c:v>
                </c:pt>
                <c:pt idx="646">
                  <c:v>-0.36000000000000032</c:v>
                </c:pt>
                <c:pt idx="647">
                  <c:v>-0.52999999999999936</c:v>
                </c:pt>
                <c:pt idx="648">
                  <c:v>-0.54000000000000092</c:v>
                </c:pt>
                <c:pt idx="649">
                  <c:v>-0.74000000000000021</c:v>
                </c:pt>
                <c:pt idx="650">
                  <c:v>-0.34999999999999964</c:v>
                </c:pt>
                <c:pt idx="651">
                  <c:v>0.16999999999999993</c:v>
                </c:pt>
                <c:pt idx="652">
                  <c:v>0.14999999999999947</c:v>
                </c:pt>
                <c:pt idx="653">
                  <c:v>0.37000000000000011</c:v>
                </c:pt>
                <c:pt idx="654">
                  <c:v>0.16000000000000014</c:v>
                </c:pt>
                <c:pt idx="655">
                  <c:v>0.33999999999999986</c:v>
                </c:pt>
                <c:pt idx="656">
                  <c:v>6.0000000000000497E-2</c:v>
                </c:pt>
                <c:pt idx="657">
                  <c:v>-0.75999999999999979</c:v>
                </c:pt>
                <c:pt idx="658">
                  <c:v>-0.71000000000000085</c:v>
                </c:pt>
                <c:pt idx="659">
                  <c:v>-1.2399999999999984</c:v>
                </c:pt>
                <c:pt idx="660">
                  <c:v>-1.2299999999999986</c:v>
                </c:pt>
                <c:pt idx="661">
                  <c:v>-1.2300000000000004</c:v>
                </c:pt>
                <c:pt idx="662">
                  <c:v>-1.0299999999999994</c:v>
                </c:pt>
                <c:pt idx="663">
                  <c:v>0.4300000000000006</c:v>
                </c:pt>
                <c:pt idx="664">
                  <c:v>1.1300000000000008</c:v>
                </c:pt>
                <c:pt idx="665">
                  <c:v>1.3500000000000005</c:v>
                </c:pt>
                <c:pt idx="666">
                  <c:v>0.70000000000000018</c:v>
                </c:pt>
                <c:pt idx="667">
                  <c:v>0.13999999999999968</c:v>
                </c:pt>
                <c:pt idx="668">
                  <c:v>0.24000000000000021</c:v>
                </c:pt>
                <c:pt idx="669">
                  <c:v>-0.12999999999999989</c:v>
                </c:pt>
                <c:pt idx="670">
                  <c:v>9.9999999999999645E-2</c:v>
                </c:pt>
                <c:pt idx="671">
                  <c:v>0.45999999999999996</c:v>
                </c:pt>
                <c:pt idx="672">
                  <c:v>0.15000000000000036</c:v>
                </c:pt>
                <c:pt idx="673">
                  <c:v>0.17999999999999972</c:v>
                </c:pt>
                <c:pt idx="674">
                  <c:v>0.22999999999999954</c:v>
                </c:pt>
                <c:pt idx="675">
                  <c:v>0.14999999999999947</c:v>
                </c:pt>
                <c:pt idx="676">
                  <c:v>0.36000000000000032</c:v>
                </c:pt>
                <c:pt idx="677">
                  <c:v>0.39000000000000057</c:v>
                </c:pt>
                <c:pt idx="678">
                  <c:v>0.45000000000000018</c:v>
                </c:pt>
                <c:pt idx="679">
                  <c:v>0.79</c:v>
                </c:pt>
                <c:pt idx="680">
                  <c:v>0.96999999999999975</c:v>
                </c:pt>
                <c:pt idx="681">
                  <c:v>1.5899999999999999</c:v>
                </c:pt>
                <c:pt idx="682">
                  <c:v>1.9000000000000004</c:v>
                </c:pt>
                <c:pt idx="683">
                  <c:v>1.8099999999999996</c:v>
                </c:pt>
                <c:pt idx="684">
                  <c:v>1.7699999999999996</c:v>
                </c:pt>
                <c:pt idx="685">
                  <c:v>2.0199999999999996</c:v>
                </c:pt>
                <c:pt idx="686">
                  <c:v>1.9700000000000006</c:v>
                </c:pt>
                <c:pt idx="687">
                  <c:v>1.9299999999999997</c:v>
                </c:pt>
                <c:pt idx="688">
                  <c:v>2.1100000000000003</c:v>
                </c:pt>
                <c:pt idx="689">
                  <c:v>2.3899999999999997</c:v>
                </c:pt>
                <c:pt idx="690">
                  <c:v>2.5200000000000005</c:v>
                </c:pt>
                <c:pt idx="691">
                  <c:v>2.4999999999999991</c:v>
                </c:pt>
                <c:pt idx="692">
                  <c:v>2.4700000000000006</c:v>
                </c:pt>
                <c:pt idx="693">
                  <c:v>2.7499999999999991</c:v>
                </c:pt>
                <c:pt idx="694">
                  <c:v>2.6199999999999992</c:v>
                </c:pt>
                <c:pt idx="695">
                  <c:v>2.7699999999999996</c:v>
                </c:pt>
                <c:pt idx="696">
                  <c:v>2.6799999999999997</c:v>
                </c:pt>
                <c:pt idx="697">
                  <c:v>2.9999999999999991</c:v>
                </c:pt>
                <c:pt idx="698">
                  <c:v>2.84</c:v>
                </c:pt>
                <c:pt idx="699">
                  <c:v>2.83</c:v>
                </c:pt>
                <c:pt idx="700">
                  <c:v>2.7399999999999993</c:v>
                </c:pt>
                <c:pt idx="701">
                  <c:v>2.71</c:v>
                </c:pt>
                <c:pt idx="702">
                  <c:v>2.5499999999999998</c:v>
                </c:pt>
                <c:pt idx="703">
                  <c:v>2.1500000000000004</c:v>
                </c:pt>
                <c:pt idx="704">
                  <c:v>2.0299999999999994</c:v>
                </c:pt>
                <c:pt idx="705">
                  <c:v>1.96</c:v>
                </c:pt>
                <c:pt idx="706">
                  <c:v>1.9699999999999998</c:v>
                </c:pt>
                <c:pt idx="707">
                  <c:v>1.8200000000000003</c:v>
                </c:pt>
                <c:pt idx="708">
                  <c:v>1.8899999999999997</c:v>
                </c:pt>
                <c:pt idx="709">
                  <c:v>1.9800000000000004</c:v>
                </c:pt>
                <c:pt idx="710">
                  <c:v>2</c:v>
                </c:pt>
                <c:pt idx="711">
                  <c:v>1.9899999999999993</c:v>
                </c:pt>
                <c:pt idx="712">
                  <c:v>1.8599999999999994</c:v>
                </c:pt>
                <c:pt idx="713">
                  <c:v>1.9200000000000008</c:v>
                </c:pt>
                <c:pt idx="714">
                  <c:v>2.0400000000000009</c:v>
                </c:pt>
                <c:pt idx="715">
                  <c:v>2.0699999999999994</c:v>
                </c:pt>
                <c:pt idx="716">
                  <c:v>1.9899999999999993</c:v>
                </c:pt>
                <c:pt idx="717">
                  <c:v>1.9799999999999995</c:v>
                </c:pt>
                <c:pt idx="718">
                  <c:v>2.0299999999999994</c:v>
                </c:pt>
                <c:pt idx="719">
                  <c:v>2.120000000000001</c:v>
                </c:pt>
                <c:pt idx="720">
                  <c:v>2.2999999999999989</c:v>
                </c:pt>
                <c:pt idx="721">
                  <c:v>2.38</c:v>
                </c:pt>
                <c:pt idx="722">
                  <c:v>2.4299999999999997</c:v>
                </c:pt>
                <c:pt idx="723">
                  <c:v>2.5999999999999996</c:v>
                </c:pt>
                <c:pt idx="724">
                  <c:v>2.6500000000000004</c:v>
                </c:pt>
                <c:pt idx="725">
                  <c:v>2.6100000000000003</c:v>
                </c:pt>
                <c:pt idx="726">
                  <c:v>2.5499999999999989</c:v>
                </c:pt>
                <c:pt idx="727">
                  <c:v>2.59</c:v>
                </c:pt>
                <c:pt idx="728">
                  <c:v>2.5299999999999994</c:v>
                </c:pt>
                <c:pt idx="729">
                  <c:v>2.5499999999999998</c:v>
                </c:pt>
                <c:pt idx="730">
                  <c:v>2.5599999999999996</c:v>
                </c:pt>
                <c:pt idx="731">
                  <c:v>2.62</c:v>
                </c:pt>
                <c:pt idx="732">
                  <c:v>2.8600000000000003</c:v>
                </c:pt>
                <c:pt idx="733">
                  <c:v>2.9899999999999993</c:v>
                </c:pt>
                <c:pt idx="734">
                  <c:v>3.09</c:v>
                </c:pt>
                <c:pt idx="735">
                  <c:v>2.9399999999999995</c:v>
                </c:pt>
                <c:pt idx="736">
                  <c:v>3</c:v>
                </c:pt>
                <c:pt idx="737">
                  <c:v>2.92</c:v>
                </c:pt>
                <c:pt idx="738">
                  <c:v>2.8099999999999996</c:v>
                </c:pt>
                <c:pt idx="739">
                  <c:v>2.63</c:v>
                </c:pt>
                <c:pt idx="740">
                  <c:v>2.7699999999999996</c:v>
                </c:pt>
                <c:pt idx="741">
                  <c:v>2.7699999999999996</c:v>
                </c:pt>
                <c:pt idx="742">
                  <c:v>2.79</c:v>
                </c:pt>
                <c:pt idx="743">
                  <c:v>2.6900000000000004</c:v>
                </c:pt>
                <c:pt idx="744">
                  <c:v>2.66</c:v>
                </c:pt>
                <c:pt idx="745">
                  <c:v>2.6900000000000004</c:v>
                </c:pt>
                <c:pt idx="746">
                  <c:v>2.7399999999999993</c:v>
                </c:pt>
                <c:pt idx="747">
                  <c:v>2.74</c:v>
                </c:pt>
                <c:pt idx="748">
                  <c:v>2.83</c:v>
                </c:pt>
                <c:pt idx="749">
                  <c:v>2.8199999999999994</c:v>
                </c:pt>
                <c:pt idx="750">
                  <c:v>2.62</c:v>
                </c:pt>
                <c:pt idx="751">
                  <c:v>2.4900000000000002</c:v>
                </c:pt>
                <c:pt idx="752">
                  <c:v>2.3899999999999997</c:v>
                </c:pt>
                <c:pt idx="753">
                  <c:v>2.4399999999999995</c:v>
                </c:pt>
                <c:pt idx="754">
                  <c:v>2.46</c:v>
                </c:pt>
                <c:pt idx="755">
                  <c:v>2.4699999999999998</c:v>
                </c:pt>
                <c:pt idx="756">
                  <c:v>2.5</c:v>
                </c:pt>
                <c:pt idx="757">
                  <c:v>2.4800000000000004</c:v>
                </c:pt>
                <c:pt idx="758">
                  <c:v>2.63</c:v>
                </c:pt>
                <c:pt idx="759">
                  <c:v>2.63</c:v>
                </c:pt>
                <c:pt idx="760">
                  <c:v>2.6900000000000004</c:v>
                </c:pt>
                <c:pt idx="761">
                  <c:v>2.67</c:v>
                </c:pt>
                <c:pt idx="762">
                  <c:v>2.6500000000000004</c:v>
                </c:pt>
                <c:pt idx="763">
                  <c:v>2.5999999999999996</c:v>
                </c:pt>
                <c:pt idx="764">
                  <c:v>2.5999999999999996</c:v>
                </c:pt>
                <c:pt idx="765">
                  <c:v>2.58</c:v>
                </c:pt>
                <c:pt idx="766">
                  <c:v>2.54</c:v>
                </c:pt>
                <c:pt idx="767">
                  <c:v>2.5</c:v>
                </c:pt>
                <c:pt idx="768">
                  <c:v>2.4900000000000002</c:v>
                </c:pt>
                <c:pt idx="769">
                  <c:v>2.4900000000000002</c:v>
                </c:pt>
                <c:pt idx="770">
                  <c:v>2.4000000000000004</c:v>
                </c:pt>
                <c:pt idx="771">
                  <c:v>2.4799999999999995</c:v>
                </c:pt>
                <c:pt idx="772">
                  <c:v>2.54</c:v>
                </c:pt>
                <c:pt idx="773">
                  <c:v>2.5599999999999996</c:v>
                </c:pt>
                <c:pt idx="774">
                  <c:v>2.5700000000000003</c:v>
                </c:pt>
                <c:pt idx="775">
                  <c:v>2.5300000000000002</c:v>
                </c:pt>
                <c:pt idx="776">
                  <c:v>2.5300000000000002</c:v>
                </c:pt>
                <c:pt idx="777">
                  <c:v>2.5200000000000005</c:v>
                </c:pt>
                <c:pt idx="778">
                  <c:v>2.54</c:v>
                </c:pt>
                <c:pt idx="779">
                  <c:v>2.4699999999999998</c:v>
                </c:pt>
                <c:pt idx="780">
                  <c:v>2.5599999999999996</c:v>
                </c:pt>
                <c:pt idx="781">
                  <c:v>2.58</c:v>
                </c:pt>
                <c:pt idx="782">
                  <c:v>2.4900000000000002</c:v>
                </c:pt>
                <c:pt idx="783">
                  <c:v>2.4299999999999997</c:v>
                </c:pt>
                <c:pt idx="784">
                  <c:v>2.66</c:v>
                </c:pt>
                <c:pt idx="785">
                  <c:v>2.6399999999999997</c:v>
                </c:pt>
                <c:pt idx="786">
                  <c:v>2.6400000000000006</c:v>
                </c:pt>
                <c:pt idx="787">
                  <c:v>2.6900000000000004</c:v>
                </c:pt>
                <c:pt idx="788">
                  <c:v>2.7299999999999995</c:v>
                </c:pt>
                <c:pt idx="789">
                  <c:v>2.7199999999999998</c:v>
                </c:pt>
                <c:pt idx="790">
                  <c:v>2.76</c:v>
                </c:pt>
                <c:pt idx="791">
                  <c:v>2.8</c:v>
                </c:pt>
                <c:pt idx="792">
                  <c:v>2.8600000000000003</c:v>
                </c:pt>
                <c:pt idx="793">
                  <c:v>2.8600000000000003</c:v>
                </c:pt>
                <c:pt idx="794">
                  <c:v>2.88</c:v>
                </c:pt>
                <c:pt idx="795">
                  <c:v>2.88</c:v>
                </c:pt>
                <c:pt idx="796">
                  <c:v>2.87</c:v>
                </c:pt>
                <c:pt idx="797">
                  <c:v>2.7700000000000005</c:v>
                </c:pt>
                <c:pt idx="798">
                  <c:v>2.8</c:v>
                </c:pt>
                <c:pt idx="799">
                  <c:v>2.8900000000000006</c:v>
                </c:pt>
                <c:pt idx="800">
                  <c:v>2.71</c:v>
                </c:pt>
                <c:pt idx="801">
                  <c:v>2.54</c:v>
                </c:pt>
                <c:pt idx="802">
                  <c:v>2.41</c:v>
                </c:pt>
                <c:pt idx="803">
                  <c:v>2.3500000000000005</c:v>
                </c:pt>
                <c:pt idx="804">
                  <c:v>2.3499999999999996</c:v>
                </c:pt>
                <c:pt idx="805">
                  <c:v>2.29</c:v>
                </c:pt>
                <c:pt idx="806">
                  <c:v>2.2300000000000004</c:v>
                </c:pt>
                <c:pt idx="807">
                  <c:v>2.2400000000000002</c:v>
                </c:pt>
                <c:pt idx="808">
                  <c:v>2.25</c:v>
                </c:pt>
                <c:pt idx="809">
                  <c:v>2.21</c:v>
                </c:pt>
                <c:pt idx="810">
                  <c:v>2.1499999999999995</c:v>
                </c:pt>
                <c:pt idx="811">
                  <c:v>2.1100000000000003</c:v>
                </c:pt>
                <c:pt idx="812">
                  <c:v>2.08</c:v>
                </c:pt>
                <c:pt idx="813">
                  <c:v>2.08</c:v>
                </c:pt>
                <c:pt idx="814">
                  <c:v>1.9800000000000004</c:v>
                </c:pt>
                <c:pt idx="815">
                  <c:v>1.8800000000000008</c:v>
                </c:pt>
                <c:pt idx="816">
                  <c:v>1.8099999999999996</c:v>
                </c:pt>
                <c:pt idx="817">
                  <c:v>1.71</c:v>
                </c:pt>
                <c:pt idx="818">
                  <c:v>1.6399999999999997</c:v>
                </c:pt>
                <c:pt idx="819">
                  <c:v>1.4899999999999993</c:v>
                </c:pt>
                <c:pt idx="820">
                  <c:v>1.46</c:v>
                </c:pt>
                <c:pt idx="821">
                  <c:v>1.5100000000000007</c:v>
                </c:pt>
                <c:pt idx="822">
                  <c:v>1.3399999999999999</c:v>
                </c:pt>
                <c:pt idx="823">
                  <c:v>1.2199999999999998</c:v>
                </c:pt>
                <c:pt idx="824">
                  <c:v>1.38</c:v>
                </c:pt>
                <c:pt idx="825">
                  <c:v>1.4800000000000004</c:v>
                </c:pt>
                <c:pt idx="826">
                  <c:v>1.4500000000000002</c:v>
                </c:pt>
                <c:pt idx="827">
                  <c:v>1.4499999999999993</c:v>
                </c:pt>
                <c:pt idx="828">
                  <c:v>1.4799999999999995</c:v>
                </c:pt>
                <c:pt idx="829">
                  <c:v>1.4800000000000004</c:v>
                </c:pt>
                <c:pt idx="830">
                  <c:v>1.5199999999999996</c:v>
                </c:pt>
                <c:pt idx="831">
                  <c:v>1.5599999999999996</c:v>
                </c:pt>
                <c:pt idx="832">
                  <c:v>1.63</c:v>
                </c:pt>
                <c:pt idx="833">
                  <c:v>1.7000000000000002</c:v>
                </c:pt>
                <c:pt idx="834">
                  <c:v>1.63</c:v>
                </c:pt>
                <c:pt idx="835">
                  <c:v>1.63</c:v>
                </c:pt>
                <c:pt idx="836">
                  <c:v>1.4100000000000001</c:v>
                </c:pt>
                <c:pt idx="837">
                  <c:v>1.5</c:v>
                </c:pt>
                <c:pt idx="838">
                  <c:v>1.54</c:v>
                </c:pt>
                <c:pt idx="839">
                  <c:v>1.54</c:v>
                </c:pt>
                <c:pt idx="840">
                  <c:v>1.5599999999999996</c:v>
                </c:pt>
                <c:pt idx="841">
                  <c:v>1.5999999999999996</c:v>
                </c:pt>
                <c:pt idx="842">
                  <c:v>1.63</c:v>
                </c:pt>
                <c:pt idx="843">
                  <c:v>1.6499999999999995</c:v>
                </c:pt>
                <c:pt idx="844">
                  <c:v>1.7399999999999993</c:v>
                </c:pt>
                <c:pt idx="845">
                  <c:v>1.7300000000000004</c:v>
                </c:pt>
                <c:pt idx="846">
                  <c:v>1.7700000000000005</c:v>
                </c:pt>
                <c:pt idx="847">
                  <c:v>1.7799999999999994</c:v>
                </c:pt>
                <c:pt idx="848">
                  <c:v>1.7700000000000005</c:v>
                </c:pt>
                <c:pt idx="849">
                  <c:v>1.8600000000000003</c:v>
                </c:pt>
                <c:pt idx="850">
                  <c:v>1.8999999999999995</c:v>
                </c:pt>
                <c:pt idx="851">
                  <c:v>1.9500000000000011</c:v>
                </c:pt>
                <c:pt idx="852">
                  <c:v>1.8999999999999995</c:v>
                </c:pt>
                <c:pt idx="853">
                  <c:v>1.9799999999999995</c:v>
                </c:pt>
                <c:pt idx="854">
                  <c:v>2.0299999999999994</c:v>
                </c:pt>
                <c:pt idx="855">
                  <c:v>1.8800000000000008</c:v>
                </c:pt>
                <c:pt idx="856">
                  <c:v>1.79</c:v>
                </c:pt>
                <c:pt idx="857">
                  <c:v>1.7600000000000007</c:v>
                </c:pt>
                <c:pt idx="858">
                  <c:v>1.7599999999999998</c:v>
                </c:pt>
                <c:pt idx="859">
                  <c:v>1.7000000000000002</c:v>
                </c:pt>
                <c:pt idx="860">
                  <c:v>1.6600000000000001</c:v>
                </c:pt>
                <c:pt idx="861">
                  <c:v>1.5699999999999994</c:v>
                </c:pt>
                <c:pt idx="862">
                  <c:v>1.5199999999999996</c:v>
                </c:pt>
                <c:pt idx="863">
                  <c:v>1.6000000000000005</c:v>
                </c:pt>
                <c:pt idx="864">
                  <c:v>1.8000000000000007</c:v>
                </c:pt>
                <c:pt idx="865">
                  <c:v>1.660000000000001</c:v>
                </c:pt>
                <c:pt idx="866">
                  <c:v>1.6000000000000005</c:v>
                </c:pt>
                <c:pt idx="867">
                  <c:v>1.3600000000000003</c:v>
                </c:pt>
                <c:pt idx="868">
                  <c:v>1.1199999999999992</c:v>
                </c:pt>
                <c:pt idx="869">
                  <c:v>0.88000000000000078</c:v>
                </c:pt>
                <c:pt idx="870">
                  <c:v>0.74000000000000021</c:v>
                </c:pt>
                <c:pt idx="871">
                  <c:v>0.54000000000000092</c:v>
                </c:pt>
                <c:pt idx="872">
                  <c:v>0.44000000000000128</c:v>
                </c:pt>
                <c:pt idx="873">
                  <c:v>0.59000000000000075</c:v>
                </c:pt>
                <c:pt idx="874">
                  <c:v>0.4399999999999995</c:v>
                </c:pt>
                <c:pt idx="875">
                  <c:v>0.55999999999999872</c:v>
                </c:pt>
                <c:pt idx="876">
                  <c:v>0.72999999999999954</c:v>
                </c:pt>
                <c:pt idx="877">
                  <c:v>0.98999999999999932</c:v>
                </c:pt>
                <c:pt idx="878">
                  <c:v>8.9999999999999858E-2</c:v>
                </c:pt>
                <c:pt idx="879">
                  <c:v>7.0000000000000284E-2</c:v>
                </c:pt>
                <c:pt idx="880">
                  <c:v>0.62999999999999901</c:v>
                </c:pt>
                <c:pt idx="881">
                  <c:v>0.14999999999999858</c:v>
                </c:pt>
                <c:pt idx="882">
                  <c:v>-0.13000000000000078</c:v>
                </c:pt>
                <c:pt idx="883">
                  <c:v>-7.0000000000000284E-2</c:v>
                </c:pt>
                <c:pt idx="884">
                  <c:v>1.9999999999999574E-2</c:v>
                </c:pt>
                <c:pt idx="885">
                  <c:v>-0.13999999999999879</c:v>
                </c:pt>
                <c:pt idx="886">
                  <c:v>-0.10999999999999943</c:v>
                </c:pt>
                <c:pt idx="887">
                  <c:v>-0.19999999999999929</c:v>
                </c:pt>
                <c:pt idx="888">
                  <c:v>-0.15000000000000036</c:v>
                </c:pt>
                <c:pt idx="889">
                  <c:v>-0.27999999999999936</c:v>
                </c:pt>
                <c:pt idx="890">
                  <c:v>-0.30000000000000071</c:v>
                </c:pt>
                <c:pt idx="891">
                  <c:v>-0.33999999999999986</c:v>
                </c:pt>
                <c:pt idx="892">
                  <c:v>-0.1899999999999995</c:v>
                </c:pt>
                <c:pt idx="893">
                  <c:v>-0.16000000000000014</c:v>
                </c:pt>
                <c:pt idx="894">
                  <c:v>-0.24000000000000021</c:v>
                </c:pt>
                <c:pt idx="895">
                  <c:v>-0.25999999999999979</c:v>
                </c:pt>
                <c:pt idx="896">
                  <c:v>-0.33000000000000007</c:v>
                </c:pt>
                <c:pt idx="897">
                  <c:v>-0.39000000000000057</c:v>
                </c:pt>
                <c:pt idx="898">
                  <c:v>-0.41999999999999993</c:v>
                </c:pt>
                <c:pt idx="899">
                  <c:v>-0.37000000000000099</c:v>
                </c:pt>
                <c:pt idx="900">
                  <c:v>-0.4399999999999995</c:v>
                </c:pt>
                <c:pt idx="901">
                  <c:v>-0.51999999999999957</c:v>
                </c:pt>
                <c:pt idx="902">
                  <c:v>-0.24000000000000021</c:v>
                </c:pt>
                <c:pt idx="903">
                  <c:v>1.9999999999999574E-2</c:v>
                </c:pt>
                <c:pt idx="904">
                  <c:v>-0.22000000000000064</c:v>
                </c:pt>
                <c:pt idx="905">
                  <c:v>-0.26000000000000156</c:v>
                </c:pt>
                <c:pt idx="906">
                  <c:v>-0.32000000000000028</c:v>
                </c:pt>
                <c:pt idx="907">
                  <c:v>-0.53000000000000114</c:v>
                </c:pt>
                <c:pt idx="908">
                  <c:v>-0.51000000000000156</c:v>
                </c:pt>
                <c:pt idx="909">
                  <c:v>-0.38999999999999879</c:v>
                </c:pt>
                <c:pt idx="910">
                  <c:v>-8.9999999999999858E-2</c:v>
                </c:pt>
                <c:pt idx="911">
                  <c:v>-1.0000000000001563E-2</c:v>
                </c:pt>
                <c:pt idx="912">
                  <c:v>0</c:v>
                </c:pt>
                <c:pt idx="913">
                  <c:v>-0.3100000000000005</c:v>
                </c:pt>
                <c:pt idx="914">
                  <c:v>-0.34999999999999964</c:v>
                </c:pt>
                <c:pt idx="915">
                  <c:v>-0.30000000000000071</c:v>
                </c:pt>
                <c:pt idx="916">
                  <c:v>-0.26999999999999957</c:v>
                </c:pt>
                <c:pt idx="917">
                  <c:v>-0.25999999999999979</c:v>
                </c:pt>
                <c:pt idx="918">
                  <c:v>-0.46000000000000085</c:v>
                </c:pt>
                <c:pt idx="919">
                  <c:v>-0.51999999999999957</c:v>
                </c:pt>
                <c:pt idx="920">
                  <c:v>-0.49000000000000021</c:v>
                </c:pt>
                <c:pt idx="921">
                  <c:v>-0.57000000000000028</c:v>
                </c:pt>
                <c:pt idx="922">
                  <c:v>-0.86999999999999922</c:v>
                </c:pt>
                <c:pt idx="923">
                  <c:v>-1.1399999999999988</c:v>
                </c:pt>
                <c:pt idx="924">
                  <c:v>-0.9399999999999995</c:v>
                </c:pt>
                <c:pt idx="925">
                  <c:v>-0.75999999999999979</c:v>
                </c:pt>
                <c:pt idx="926">
                  <c:v>-0.90000000000000036</c:v>
                </c:pt>
                <c:pt idx="927">
                  <c:v>-1.5299999999999994</c:v>
                </c:pt>
                <c:pt idx="928">
                  <c:v>-1.5400000000000009</c:v>
                </c:pt>
                <c:pt idx="929">
                  <c:v>-1.7099999999999991</c:v>
                </c:pt>
                <c:pt idx="930">
                  <c:v>-1.2900000000000009</c:v>
                </c:pt>
                <c:pt idx="931">
                  <c:v>-1.3800000000000008</c:v>
                </c:pt>
                <c:pt idx="932">
                  <c:v>-1.2100000000000009</c:v>
                </c:pt>
                <c:pt idx="933">
                  <c:v>-1.0599999999999987</c:v>
                </c:pt>
                <c:pt idx="934">
                  <c:v>-0.91999999999999993</c:v>
                </c:pt>
                <c:pt idx="935">
                  <c:v>-1.4600000000000009</c:v>
                </c:pt>
                <c:pt idx="936">
                  <c:v>-1.8900000000000006</c:v>
                </c:pt>
                <c:pt idx="937">
                  <c:v>-1.6900000000000013</c:v>
                </c:pt>
                <c:pt idx="938">
                  <c:v>-1.5400000000000009</c:v>
                </c:pt>
                <c:pt idx="939">
                  <c:v>-1.58</c:v>
                </c:pt>
                <c:pt idx="940">
                  <c:v>-1.1300000000000008</c:v>
                </c:pt>
                <c:pt idx="941">
                  <c:v>-1.1999999999999993</c:v>
                </c:pt>
                <c:pt idx="942">
                  <c:v>-1.2200000000000006</c:v>
                </c:pt>
                <c:pt idx="943">
                  <c:v>-0.96000000000000085</c:v>
                </c:pt>
                <c:pt idx="944">
                  <c:v>-0.33999999999999986</c:v>
                </c:pt>
                <c:pt idx="945">
                  <c:v>-0.34999999999999964</c:v>
                </c:pt>
                <c:pt idx="946">
                  <c:v>-0.39000000000000057</c:v>
                </c:pt>
                <c:pt idx="947">
                  <c:v>-0.58000000000000007</c:v>
                </c:pt>
                <c:pt idx="948">
                  <c:v>-2.4299999999999997</c:v>
                </c:pt>
                <c:pt idx="949">
                  <c:v>-2.7800000000000011</c:v>
                </c:pt>
                <c:pt idx="950">
                  <c:v>-2.2200000000000006</c:v>
                </c:pt>
                <c:pt idx="951">
                  <c:v>-2.5500000000000007</c:v>
                </c:pt>
                <c:pt idx="952">
                  <c:v>-2.16</c:v>
                </c:pt>
                <c:pt idx="953">
                  <c:v>-2.25</c:v>
                </c:pt>
                <c:pt idx="954">
                  <c:v>-2.3200000000000003</c:v>
                </c:pt>
                <c:pt idx="955">
                  <c:v>-1.2799999999999994</c:v>
                </c:pt>
                <c:pt idx="956">
                  <c:v>9.9999999999999645E-2</c:v>
                </c:pt>
                <c:pt idx="957">
                  <c:v>0.9399999999999995</c:v>
                </c:pt>
                <c:pt idx="958">
                  <c:v>1.7200000000000006</c:v>
                </c:pt>
                <c:pt idx="959">
                  <c:v>2.0099999999999998</c:v>
                </c:pt>
                <c:pt idx="960">
                  <c:v>2.4400000000000004</c:v>
                </c:pt>
                <c:pt idx="961">
                  <c:v>2.5600000000000005</c:v>
                </c:pt>
                <c:pt idx="962">
                  <c:v>3.2199999999999998</c:v>
                </c:pt>
                <c:pt idx="963">
                  <c:v>2.75</c:v>
                </c:pt>
                <c:pt idx="964">
                  <c:v>2.3800000000000008</c:v>
                </c:pt>
                <c:pt idx="965">
                  <c:v>2.1899999999999995</c:v>
                </c:pt>
                <c:pt idx="966">
                  <c:v>2.0999999999999996</c:v>
                </c:pt>
                <c:pt idx="967">
                  <c:v>2.2199999999999989</c:v>
                </c:pt>
                <c:pt idx="968">
                  <c:v>2.2699999999999996</c:v>
                </c:pt>
                <c:pt idx="969">
                  <c:v>2.1500000000000004</c:v>
                </c:pt>
                <c:pt idx="970">
                  <c:v>2.17</c:v>
                </c:pt>
                <c:pt idx="971">
                  <c:v>2.33</c:v>
                </c:pt>
                <c:pt idx="972">
                  <c:v>1.7899999999999991</c:v>
                </c:pt>
                <c:pt idx="973">
                  <c:v>1.58</c:v>
                </c:pt>
                <c:pt idx="974">
                  <c:v>1.4100000000000001</c:v>
                </c:pt>
                <c:pt idx="975">
                  <c:v>1.17</c:v>
                </c:pt>
                <c:pt idx="976">
                  <c:v>1.25</c:v>
                </c:pt>
                <c:pt idx="977">
                  <c:v>1.370000000000001</c:v>
                </c:pt>
                <c:pt idx="978">
                  <c:v>0.39999999999999858</c:v>
                </c:pt>
                <c:pt idx="979">
                  <c:v>0.17999999999999972</c:v>
                </c:pt>
                <c:pt idx="980">
                  <c:v>0.36999999999999922</c:v>
                </c:pt>
                <c:pt idx="981">
                  <c:v>9.9999999999999645E-2</c:v>
                </c:pt>
                <c:pt idx="982">
                  <c:v>-0.14000000000000057</c:v>
                </c:pt>
                <c:pt idx="983">
                  <c:v>-0.58999999999999986</c:v>
                </c:pt>
                <c:pt idx="984">
                  <c:v>-0.65999999999999837</c:v>
                </c:pt>
                <c:pt idx="985">
                  <c:v>-1.2900000000000009</c:v>
                </c:pt>
                <c:pt idx="986">
                  <c:v>-1.5899999999999999</c:v>
                </c:pt>
                <c:pt idx="987">
                  <c:v>-2.0700000000000003</c:v>
                </c:pt>
                <c:pt idx="988">
                  <c:v>-3.5700000000000021</c:v>
                </c:pt>
                <c:pt idx="989">
                  <c:v>-3.0300000000000011</c:v>
                </c:pt>
                <c:pt idx="990">
                  <c:v>-2.33</c:v>
                </c:pt>
                <c:pt idx="991">
                  <c:v>-1.9500000000000011</c:v>
                </c:pt>
                <c:pt idx="992">
                  <c:v>-2</c:v>
                </c:pt>
                <c:pt idx="993">
                  <c:v>-2.66</c:v>
                </c:pt>
                <c:pt idx="994">
                  <c:v>-2.9299999999999997</c:v>
                </c:pt>
                <c:pt idx="995">
                  <c:v>-2.2699999999999996</c:v>
                </c:pt>
                <c:pt idx="996">
                  <c:v>-1.9500000000000011</c:v>
                </c:pt>
                <c:pt idx="997">
                  <c:v>-2.1199999999999992</c:v>
                </c:pt>
                <c:pt idx="998">
                  <c:v>-1.5199999999999996</c:v>
                </c:pt>
                <c:pt idx="999">
                  <c:v>-0.86999999999999922</c:v>
                </c:pt>
                <c:pt idx="1000">
                  <c:v>-1.0099999999999998</c:v>
                </c:pt>
                <c:pt idx="1001">
                  <c:v>-0.75</c:v>
                </c:pt>
                <c:pt idx="1002">
                  <c:v>8.0000000000000071E-2</c:v>
                </c:pt>
                <c:pt idx="1003">
                  <c:v>0.35999999999999943</c:v>
                </c:pt>
                <c:pt idx="1004">
                  <c:v>0.63000000000000078</c:v>
                </c:pt>
                <c:pt idx="1005">
                  <c:v>-0.10999999999999943</c:v>
                </c:pt>
                <c:pt idx="1006">
                  <c:v>3.9999999999999147E-2</c:v>
                </c:pt>
                <c:pt idx="1007">
                  <c:v>3.9999999999999147E-2</c:v>
                </c:pt>
                <c:pt idx="1008">
                  <c:v>-0.50999999999999979</c:v>
                </c:pt>
                <c:pt idx="1009">
                  <c:v>-1.9800000000000004</c:v>
                </c:pt>
                <c:pt idx="1010">
                  <c:v>-2.4299999999999997</c:v>
                </c:pt>
                <c:pt idx="1011">
                  <c:v>-2.6899999999999995</c:v>
                </c:pt>
                <c:pt idx="1012">
                  <c:v>-2</c:v>
                </c:pt>
                <c:pt idx="1013">
                  <c:v>-2.16</c:v>
                </c:pt>
                <c:pt idx="1014">
                  <c:v>-1.4499999999999993</c:v>
                </c:pt>
                <c:pt idx="1015">
                  <c:v>-1.0200000000000014</c:v>
                </c:pt>
                <c:pt idx="1016">
                  <c:v>-0.78000000000000114</c:v>
                </c:pt>
                <c:pt idx="1017">
                  <c:v>-0.45999999999999908</c:v>
                </c:pt>
                <c:pt idx="1018">
                  <c:v>-0.82000000000000028</c:v>
                </c:pt>
                <c:pt idx="1019">
                  <c:v>-0.48000000000000043</c:v>
                </c:pt>
                <c:pt idx="1020">
                  <c:v>-0.9399999999999995</c:v>
                </c:pt>
                <c:pt idx="1021">
                  <c:v>-0.48000000000000043</c:v>
                </c:pt>
                <c:pt idx="1022">
                  <c:v>-0.52999999999999936</c:v>
                </c:pt>
                <c:pt idx="1023">
                  <c:v>-0.64000000000000057</c:v>
                </c:pt>
                <c:pt idx="1024">
                  <c:v>-0.80000000000000071</c:v>
                </c:pt>
                <c:pt idx="1025">
                  <c:v>-0.39000000000000057</c:v>
                </c:pt>
                <c:pt idx="1026">
                  <c:v>-0.15000000000000036</c:v>
                </c:pt>
                <c:pt idx="1027">
                  <c:v>0.22999999999999865</c:v>
                </c:pt>
                <c:pt idx="1028">
                  <c:v>0.70000000000000107</c:v>
                </c:pt>
                <c:pt idx="1029">
                  <c:v>0.92000000000000171</c:v>
                </c:pt>
                <c:pt idx="1030">
                  <c:v>1.3100000000000005</c:v>
                </c:pt>
                <c:pt idx="1031">
                  <c:v>1.2099999999999991</c:v>
                </c:pt>
                <c:pt idx="1032">
                  <c:v>1.4700000000000006</c:v>
                </c:pt>
                <c:pt idx="1033">
                  <c:v>1.8400000000000016</c:v>
                </c:pt>
                <c:pt idx="1034">
                  <c:v>2.1099999999999994</c:v>
                </c:pt>
                <c:pt idx="1035">
                  <c:v>2.0099999999999998</c:v>
                </c:pt>
                <c:pt idx="1036">
                  <c:v>2.3599999999999994</c:v>
                </c:pt>
                <c:pt idx="1037">
                  <c:v>2.7799999999999994</c:v>
                </c:pt>
                <c:pt idx="1038">
                  <c:v>2.8899999999999988</c:v>
                </c:pt>
                <c:pt idx="1039">
                  <c:v>2.9299999999999997</c:v>
                </c:pt>
                <c:pt idx="1040">
                  <c:v>3.1899999999999995</c:v>
                </c:pt>
                <c:pt idx="1041">
                  <c:v>2.6400000000000006</c:v>
                </c:pt>
                <c:pt idx="1042">
                  <c:v>2.8599999999999994</c:v>
                </c:pt>
                <c:pt idx="1043">
                  <c:v>2.7200000000000006</c:v>
                </c:pt>
                <c:pt idx="1044">
                  <c:v>2.8800000000000008</c:v>
                </c:pt>
                <c:pt idx="1045">
                  <c:v>2.6899999999999995</c:v>
                </c:pt>
                <c:pt idx="1046">
                  <c:v>2.0700000000000003</c:v>
                </c:pt>
                <c:pt idx="1047">
                  <c:v>1.6300000000000008</c:v>
                </c:pt>
                <c:pt idx="1048">
                  <c:v>0.95000000000000107</c:v>
                </c:pt>
                <c:pt idx="1049">
                  <c:v>0.72000000000000064</c:v>
                </c:pt>
                <c:pt idx="1050">
                  <c:v>0.33000000000000007</c:v>
                </c:pt>
                <c:pt idx="1051">
                  <c:v>1.6099999999999994</c:v>
                </c:pt>
                <c:pt idx="1052">
                  <c:v>1.4399999999999995</c:v>
                </c:pt>
                <c:pt idx="1053">
                  <c:v>1.33</c:v>
                </c:pt>
                <c:pt idx="1054">
                  <c:v>1.0500000000000007</c:v>
                </c:pt>
                <c:pt idx="1055">
                  <c:v>1.1399999999999988</c:v>
                </c:pt>
                <c:pt idx="1056">
                  <c:v>0.83000000000000007</c:v>
                </c:pt>
                <c:pt idx="1057">
                  <c:v>1.0300000000000011</c:v>
                </c:pt>
                <c:pt idx="1058">
                  <c:v>1.08</c:v>
                </c:pt>
                <c:pt idx="1059">
                  <c:v>1.2999999999999989</c:v>
                </c:pt>
                <c:pt idx="1060">
                  <c:v>1.3599999999999994</c:v>
                </c:pt>
                <c:pt idx="1061">
                  <c:v>1.1900000000000013</c:v>
                </c:pt>
                <c:pt idx="1062">
                  <c:v>1.1499999999999986</c:v>
                </c:pt>
                <c:pt idx="1063">
                  <c:v>1.67</c:v>
                </c:pt>
                <c:pt idx="1064">
                  <c:v>2.120000000000001</c:v>
                </c:pt>
                <c:pt idx="1065">
                  <c:v>1.83</c:v>
                </c:pt>
                <c:pt idx="1066">
                  <c:v>1.9100000000000001</c:v>
                </c:pt>
                <c:pt idx="1067">
                  <c:v>1.8999999999999986</c:v>
                </c:pt>
                <c:pt idx="1068">
                  <c:v>1.8199999999999985</c:v>
                </c:pt>
                <c:pt idx="1069">
                  <c:v>1.7299999999999986</c:v>
                </c:pt>
                <c:pt idx="1070">
                  <c:v>2.0700000000000003</c:v>
                </c:pt>
                <c:pt idx="1071">
                  <c:v>2.2199999999999989</c:v>
                </c:pt>
                <c:pt idx="1072">
                  <c:v>2.9399999999999995</c:v>
                </c:pt>
                <c:pt idx="1073">
                  <c:v>3.34</c:v>
                </c:pt>
                <c:pt idx="1074">
                  <c:v>3.83</c:v>
                </c:pt>
                <c:pt idx="1075">
                  <c:v>3.870000000000001</c:v>
                </c:pt>
                <c:pt idx="1076">
                  <c:v>4.72</c:v>
                </c:pt>
                <c:pt idx="1077">
                  <c:v>5.01</c:v>
                </c:pt>
                <c:pt idx="1078">
                  <c:v>4.379999999999999</c:v>
                </c:pt>
                <c:pt idx="1079">
                  <c:v>4.24</c:v>
                </c:pt>
                <c:pt idx="1080">
                  <c:v>4.5500000000000007</c:v>
                </c:pt>
                <c:pt idx="1081">
                  <c:v>4.6100000000000003</c:v>
                </c:pt>
                <c:pt idx="1082">
                  <c:v>4.26</c:v>
                </c:pt>
                <c:pt idx="1083">
                  <c:v>3.4000000000000004</c:v>
                </c:pt>
                <c:pt idx="1084">
                  <c:v>3.09</c:v>
                </c:pt>
                <c:pt idx="1085">
                  <c:v>3.13</c:v>
                </c:pt>
                <c:pt idx="1086">
                  <c:v>2.9399999999999995</c:v>
                </c:pt>
                <c:pt idx="1087">
                  <c:v>2.7</c:v>
                </c:pt>
                <c:pt idx="1088">
                  <c:v>2.4599999999999991</c:v>
                </c:pt>
                <c:pt idx="1089">
                  <c:v>2.25</c:v>
                </c:pt>
                <c:pt idx="1090">
                  <c:v>2.5799999999999992</c:v>
                </c:pt>
                <c:pt idx="1091">
                  <c:v>2.5499999999999989</c:v>
                </c:pt>
                <c:pt idx="1092">
                  <c:v>2.6000000000000005</c:v>
                </c:pt>
                <c:pt idx="1093">
                  <c:v>2.7600000000000007</c:v>
                </c:pt>
                <c:pt idx="1094">
                  <c:v>2.6500000000000004</c:v>
                </c:pt>
                <c:pt idx="1095">
                  <c:v>2.42</c:v>
                </c:pt>
                <c:pt idx="1096">
                  <c:v>2.4399999999999995</c:v>
                </c:pt>
                <c:pt idx="1097">
                  <c:v>2.66</c:v>
                </c:pt>
                <c:pt idx="1098">
                  <c:v>2.66</c:v>
                </c:pt>
                <c:pt idx="1099">
                  <c:v>2.629999999999999</c:v>
                </c:pt>
                <c:pt idx="1100">
                  <c:v>2.7200000000000006</c:v>
                </c:pt>
                <c:pt idx="1101">
                  <c:v>2.6999999999999993</c:v>
                </c:pt>
                <c:pt idx="1102">
                  <c:v>2.59</c:v>
                </c:pt>
                <c:pt idx="1103">
                  <c:v>2.4900000000000002</c:v>
                </c:pt>
                <c:pt idx="1104">
                  <c:v>2.2800000000000002</c:v>
                </c:pt>
                <c:pt idx="1105">
                  <c:v>2.2599999999999998</c:v>
                </c:pt>
                <c:pt idx="1106">
                  <c:v>2.2099999999999991</c:v>
                </c:pt>
                <c:pt idx="1107">
                  <c:v>2.0499999999999989</c:v>
                </c:pt>
                <c:pt idx="1108">
                  <c:v>1.9799999999999986</c:v>
                </c:pt>
                <c:pt idx="1109">
                  <c:v>2.0700000000000003</c:v>
                </c:pt>
                <c:pt idx="1110">
                  <c:v>2.2099999999999991</c:v>
                </c:pt>
                <c:pt idx="1111">
                  <c:v>2.2600000000000016</c:v>
                </c:pt>
                <c:pt idx="1112">
                  <c:v>2.2200000000000006</c:v>
                </c:pt>
                <c:pt idx="1113">
                  <c:v>2.16</c:v>
                </c:pt>
                <c:pt idx="1114">
                  <c:v>2.1800000000000015</c:v>
                </c:pt>
                <c:pt idx="1115">
                  <c:v>2.3099999999999987</c:v>
                </c:pt>
                <c:pt idx="1116">
                  <c:v>2.1099999999999994</c:v>
                </c:pt>
                <c:pt idx="1117">
                  <c:v>2.2199999999999989</c:v>
                </c:pt>
                <c:pt idx="1118">
                  <c:v>2.1099999999999994</c:v>
                </c:pt>
                <c:pt idx="1119">
                  <c:v>2.0100000000000016</c:v>
                </c:pt>
                <c:pt idx="1120">
                  <c:v>1.8999999999999986</c:v>
                </c:pt>
                <c:pt idx="1121">
                  <c:v>2.129999999999999</c:v>
                </c:pt>
                <c:pt idx="1122">
                  <c:v>2.1799999999999997</c:v>
                </c:pt>
                <c:pt idx="1123">
                  <c:v>2.3000000000000007</c:v>
                </c:pt>
                <c:pt idx="1124">
                  <c:v>2.2599999999999998</c:v>
                </c:pt>
                <c:pt idx="1125">
                  <c:v>2.4399999999999995</c:v>
                </c:pt>
                <c:pt idx="1126">
                  <c:v>2.5399999999999991</c:v>
                </c:pt>
                <c:pt idx="1127">
                  <c:v>2.58</c:v>
                </c:pt>
                <c:pt idx="1128">
                  <c:v>2.3600000000000012</c:v>
                </c:pt>
                <c:pt idx="1129">
                  <c:v>2.4299999999999997</c:v>
                </c:pt>
                <c:pt idx="1130">
                  <c:v>2.6799999999999997</c:v>
                </c:pt>
                <c:pt idx="1131">
                  <c:v>2.629999999999999</c:v>
                </c:pt>
                <c:pt idx="1132">
                  <c:v>2.6099999999999994</c:v>
                </c:pt>
                <c:pt idx="1133">
                  <c:v>2.6500000000000004</c:v>
                </c:pt>
                <c:pt idx="1134">
                  <c:v>2.7100000000000009</c:v>
                </c:pt>
                <c:pt idx="1135">
                  <c:v>2.7600000000000016</c:v>
                </c:pt>
                <c:pt idx="1136">
                  <c:v>2.8100000000000005</c:v>
                </c:pt>
                <c:pt idx="1137">
                  <c:v>2.9400000000000013</c:v>
                </c:pt>
                <c:pt idx="1138">
                  <c:v>3.0199999999999996</c:v>
                </c:pt>
                <c:pt idx="1139">
                  <c:v>3.17</c:v>
                </c:pt>
                <c:pt idx="1140">
                  <c:v>3.0300000000000011</c:v>
                </c:pt>
                <c:pt idx="1141">
                  <c:v>2.8899999999999988</c:v>
                </c:pt>
                <c:pt idx="1142">
                  <c:v>2.8000000000000007</c:v>
                </c:pt>
                <c:pt idx="1143">
                  <c:v>2.76</c:v>
                </c:pt>
                <c:pt idx="1144">
                  <c:v>2.8499999999999996</c:v>
                </c:pt>
                <c:pt idx="1145">
                  <c:v>2.84</c:v>
                </c:pt>
                <c:pt idx="1146">
                  <c:v>2.8200000000000003</c:v>
                </c:pt>
                <c:pt idx="1147">
                  <c:v>2.8299999999999983</c:v>
                </c:pt>
                <c:pt idx="1148">
                  <c:v>2.84</c:v>
                </c:pt>
                <c:pt idx="1149">
                  <c:v>2.83</c:v>
                </c:pt>
                <c:pt idx="1150">
                  <c:v>2.7099999999999991</c:v>
                </c:pt>
                <c:pt idx="1151">
                  <c:v>2.7000000000000011</c:v>
                </c:pt>
                <c:pt idx="1152">
                  <c:v>2.7200000000000006</c:v>
                </c:pt>
                <c:pt idx="1153">
                  <c:v>2.6799999999999997</c:v>
                </c:pt>
                <c:pt idx="1154">
                  <c:v>2.76</c:v>
                </c:pt>
                <c:pt idx="1155">
                  <c:v>2.7900000000000009</c:v>
                </c:pt>
                <c:pt idx="1156">
                  <c:v>2.870000000000001</c:v>
                </c:pt>
                <c:pt idx="1157">
                  <c:v>2.8900000000000006</c:v>
                </c:pt>
                <c:pt idx="1158">
                  <c:v>2.8599999999999994</c:v>
                </c:pt>
                <c:pt idx="1159">
                  <c:v>2.7000000000000011</c:v>
                </c:pt>
                <c:pt idx="1160">
                  <c:v>2.74</c:v>
                </c:pt>
                <c:pt idx="1161">
                  <c:v>2.8699999999999992</c:v>
                </c:pt>
                <c:pt idx="1162">
                  <c:v>2.84</c:v>
                </c:pt>
                <c:pt idx="1163">
                  <c:v>2.9000000000000004</c:v>
                </c:pt>
                <c:pt idx="1164">
                  <c:v>3.0999999999999996</c:v>
                </c:pt>
                <c:pt idx="1165">
                  <c:v>3.16</c:v>
                </c:pt>
                <c:pt idx="1166">
                  <c:v>3.26</c:v>
                </c:pt>
                <c:pt idx="1167">
                  <c:v>3.6099999999999994</c:v>
                </c:pt>
                <c:pt idx="1168">
                  <c:v>3.8000000000000007</c:v>
                </c:pt>
                <c:pt idx="1169">
                  <c:v>4.0999999999999996</c:v>
                </c:pt>
                <c:pt idx="1170">
                  <c:v>3.66</c:v>
                </c:pt>
                <c:pt idx="1171">
                  <c:v>3.4800000000000004</c:v>
                </c:pt>
                <c:pt idx="1172">
                  <c:v>3.6400000000000006</c:v>
                </c:pt>
                <c:pt idx="1173">
                  <c:v>3.9799999999999986</c:v>
                </c:pt>
                <c:pt idx="1174">
                  <c:v>3.8800000000000008</c:v>
                </c:pt>
                <c:pt idx="1175">
                  <c:v>3.4200000000000017</c:v>
                </c:pt>
                <c:pt idx="1176">
                  <c:v>3.2100000000000009</c:v>
                </c:pt>
                <c:pt idx="1177">
                  <c:v>2.8599999999999994</c:v>
                </c:pt>
                <c:pt idx="1178">
                  <c:v>2.4000000000000004</c:v>
                </c:pt>
                <c:pt idx="1179">
                  <c:v>2.1899999999999995</c:v>
                </c:pt>
                <c:pt idx="1180">
                  <c:v>2.4000000000000004</c:v>
                </c:pt>
                <c:pt idx="1181">
                  <c:v>2.2200000000000006</c:v>
                </c:pt>
                <c:pt idx="1182">
                  <c:v>2.17</c:v>
                </c:pt>
                <c:pt idx="1183">
                  <c:v>2.2200000000000006</c:v>
                </c:pt>
                <c:pt idx="1184">
                  <c:v>2.129999999999999</c:v>
                </c:pt>
                <c:pt idx="1185">
                  <c:v>2.0600000000000005</c:v>
                </c:pt>
                <c:pt idx="1186">
                  <c:v>2.2200000000000006</c:v>
                </c:pt>
                <c:pt idx="1187">
                  <c:v>2.3200000000000003</c:v>
                </c:pt>
                <c:pt idx="1188">
                  <c:v>2.3200000000000003</c:v>
                </c:pt>
                <c:pt idx="1189">
                  <c:v>2.379999999999999</c:v>
                </c:pt>
                <c:pt idx="1190">
                  <c:v>2.5199999999999996</c:v>
                </c:pt>
                <c:pt idx="1191">
                  <c:v>2.66</c:v>
                </c:pt>
                <c:pt idx="1192">
                  <c:v>3.0600000000000005</c:v>
                </c:pt>
                <c:pt idx="1193">
                  <c:v>3.0700000000000003</c:v>
                </c:pt>
                <c:pt idx="1194">
                  <c:v>2.8899999999999988</c:v>
                </c:pt>
                <c:pt idx="1195">
                  <c:v>2.9800000000000004</c:v>
                </c:pt>
                <c:pt idx="1196">
                  <c:v>3.1400000000000006</c:v>
                </c:pt>
                <c:pt idx="1197">
                  <c:v>3.34</c:v>
                </c:pt>
                <c:pt idx="1198">
                  <c:v>3.5599999999999996</c:v>
                </c:pt>
                <c:pt idx="1199">
                  <c:v>3.75</c:v>
                </c:pt>
                <c:pt idx="1200">
                  <c:v>3.8100000000000005</c:v>
                </c:pt>
                <c:pt idx="1201">
                  <c:v>3.75</c:v>
                </c:pt>
                <c:pt idx="1202">
                  <c:v>3.76</c:v>
                </c:pt>
                <c:pt idx="1203">
                  <c:v>3.51</c:v>
                </c:pt>
                <c:pt idx="1204">
                  <c:v>3.2300000000000004</c:v>
                </c:pt>
                <c:pt idx="1205">
                  <c:v>3.1999999999999993</c:v>
                </c:pt>
                <c:pt idx="1206">
                  <c:v>3.1599999999999984</c:v>
                </c:pt>
                <c:pt idx="1207">
                  <c:v>3.26</c:v>
                </c:pt>
                <c:pt idx="1208">
                  <c:v>3.3599999999999994</c:v>
                </c:pt>
                <c:pt idx="1209">
                  <c:v>3.1799999999999997</c:v>
                </c:pt>
                <c:pt idx="1210">
                  <c:v>3.2999999999999989</c:v>
                </c:pt>
                <c:pt idx="1211">
                  <c:v>3.41</c:v>
                </c:pt>
                <c:pt idx="1212">
                  <c:v>3.4800000000000004</c:v>
                </c:pt>
                <c:pt idx="1213">
                  <c:v>3.5400000000000009</c:v>
                </c:pt>
                <c:pt idx="1214">
                  <c:v>3.49</c:v>
                </c:pt>
                <c:pt idx="1215">
                  <c:v>3.38</c:v>
                </c:pt>
                <c:pt idx="1216">
                  <c:v>3.5</c:v>
                </c:pt>
                <c:pt idx="1217">
                  <c:v>3.55</c:v>
                </c:pt>
                <c:pt idx="1218">
                  <c:v>3.41</c:v>
                </c:pt>
                <c:pt idx="1219">
                  <c:v>3.3900000000000006</c:v>
                </c:pt>
                <c:pt idx="1220">
                  <c:v>3.3499999999999996</c:v>
                </c:pt>
                <c:pt idx="1221">
                  <c:v>3.2</c:v>
                </c:pt>
                <c:pt idx="1222">
                  <c:v>2.99</c:v>
                </c:pt>
                <c:pt idx="1223">
                  <c:v>3.089999999999999</c:v>
                </c:pt>
                <c:pt idx="1224">
                  <c:v>3.2700000000000005</c:v>
                </c:pt>
                <c:pt idx="1225">
                  <c:v>3.46</c:v>
                </c:pt>
                <c:pt idx="1226">
                  <c:v>3.24</c:v>
                </c:pt>
                <c:pt idx="1227">
                  <c:v>3.129999999999999</c:v>
                </c:pt>
                <c:pt idx="1228">
                  <c:v>3.16</c:v>
                </c:pt>
                <c:pt idx="1229">
                  <c:v>3.29</c:v>
                </c:pt>
                <c:pt idx="1230">
                  <c:v>3.3299999999999992</c:v>
                </c:pt>
                <c:pt idx="1231">
                  <c:v>3.3199999999999994</c:v>
                </c:pt>
                <c:pt idx="1232">
                  <c:v>3.2399999999999993</c:v>
                </c:pt>
                <c:pt idx="1233">
                  <c:v>3.09</c:v>
                </c:pt>
                <c:pt idx="1234">
                  <c:v>3.0999999999999996</c:v>
                </c:pt>
                <c:pt idx="1235">
                  <c:v>3.1499999999999995</c:v>
                </c:pt>
                <c:pt idx="1236">
                  <c:v>3.25</c:v>
                </c:pt>
                <c:pt idx="1237">
                  <c:v>3.2800000000000002</c:v>
                </c:pt>
                <c:pt idx="1238">
                  <c:v>3.410000000000001</c:v>
                </c:pt>
                <c:pt idx="1239">
                  <c:v>3.3100000000000005</c:v>
                </c:pt>
                <c:pt idx="1240">
                  <c:v>3.1999999999999993</c:v>
                </c:pt>
                <c:pt idx="1241">
                  <c:v>3.0300000000000002</c:v>
                </c:pt>
                <c:pt idx="1242">
                  <c:v>2.9400000000000004</c:v>
                </c:pt>
                <c:pt idx="1243">
                  <c:v>2.87</c:v>
                </c:pt>
                <c:pt idx="1244">
                  <c:v>2.67</c:v>
                </c:pt>
                <c:pt idx="1245">
                  <c:v>2.5300000000000002</c:v>
                </c:pt>
                <c:pt idx="1246">
                  <c:v>2.4499999999999993</c:v>
                </c:pt>
                <c:pt idx="1247">
                  <c:v>2.4700000000000006</c:v>
                </c:pt>
                <c:pt idx="1248">
                  <c:v>2.41</c:v>
                </c:pt>
                <c:pt idx="1249">
                  <c:v>2.2100000000000009</c:v>
                </c:pt>
                <c:pt idx="1250">
                  <c:v>2.0300000000000002</c:v>
                </c:pt>
                <c:pt idx="1251">
                  <c:v>2.0300000000000011</c:v>
                </c:pt>
                <c:pt idx="1252">
                  <c:v>1.9899999999999993</c:v>
                </c:pt>
                <c:pt idx="1253">
                  <c:v>2.0300000000000002</c:v>
                </c:pt>
                <c:pt idx="1254">
                  <c:v>2.1799999999999997</c:v>
                </c:pt>
                <c:pt idx="1255">
                  <c:v>2.25</c:v>
                </c:pt>
                <c:pt idx="1256">
                  <c:v>2.1099999999999994</c:v>
                </c:pt>
                <c:pt idx="1257">
                  <c:v>1.96</c:v>
                </c:pt>
                <c:pt idx="1258">
                  <c:v>1.7599999999999989</c:v>
                </c:pt>
                <c:pt idx="1259">
                  <c:v>1.5699999999999994</c:v>
                </c:pt>
                <c:pt idx="1260">
                  <c:v>1.2499999999999991</c:v>
                </c:pt>
                <c:pt idx="1261">
                  <c:v>1.2199999999999998</c:v>
                </c:pt>
                <c:pt idx="1262">
                  <c:v>1.1299999999999999</c:v>
                </c:pt>
                <c:pt idx="1263">
                  <c:v>1.3099999999999996</c:v>
                </c:pt>
                <c:pt idx="1264">
                  <c:v>1.2400000000000002</c:v>
                </c:pt>
                <c:pt idx="1265">
                  <c:v>1.08</c:v>
                </c:pt>
                <c:pt idx="1266">
                  <c:v>1.2399999999999993</c:v>
                </c:pt>
                <c:pt idx="1267">
                  <c:v>1.2599999999999998</c:v>
                </c:pt>
                <c:pt idx="1268">
                  <c:v>1.3199999999999994</c:v>
                </c:pt>
                <c:pt idx="1269">
                  <c:v>1.33</c:v>
                </c:pt>
                <c:pt idx="1270">
                  <c:v>1.3900000000000006</c:v>
                </c:pt>
                <c:pt idx="1271">
                  <c:v>1.6100000000000003</c:v>
                </c:pt>
                <c:pt idx="1272">
                  <c:v>1.7000000000000002</c:v>
                </c:pt>
                <c:pt idx="1273">
                  <c:v>1.6399999999999997</c:v>
                </c:pt>
                <c:pt idx="1274">
                  <c:v>1.8100000000000005</c:v>
                </c:pt>
                <c:pt idx="1275">
                  <c:v>1.6900000000000004</c:v>
                </c:pt>
                <c:pt idx="1276">
                  <c:v>1.5200000000000005</c:v>
                </c:pt>
                <c:pt idx="1277">
                  <c:v>1.38</c:v>
                </c:pt>
                <c:pt idx="1278">
                  <c:v>1.38</c:v>
                </c:pt>
                <c:pt idx="1279">
                  <c:v>1.4699999999999998</c:v>
                </c:pt>
                <c:pt idx="1280">
                  <c:v>1.4400000000000004</c:v>
                </c:pt>
                <c:pt idx="1281">
                  <c:v>1.4799999999999995</c:v>
                </c:pt>
                <c:pt idx="1282">
                  <c:v>1.58</c:v>
                </c:pt>
                <c:pt idx="1283">
                  <c:v>1.6799999999999997</c:v>
                </c:pt>
                <c:pt idx="1284">
                  <c:v>1.5900000000000007</c:v>
                </c:pt>
                <c:pt idx="1285">
                  <c:v>1.5599999999999996</c:v>
                </c:pt>
                <c:pt idx="1286">
                  <c:v>1.75</c:v>
                </c:pt>
                <c:pt idx="1287">
                  <c:v>1.9699999999999998</c:v>
                </c:pt>
                <c:pt idx="1288">
                  <c:v>2.2599999999999998</c:v>
                </c:pt>
                <c:pt idx="1289">
                  <c:v>2.38</c:v>
                </c:pt>
                <c:pt idx="1290">
                  <c:v>2.2799999999999994</c:v>
                </c:pt>
                <c:pt idx="1291">
                  <c:v>2.2399999999999993</c:v>
                </c:pt>
                <c:pt idx="1292">
                  <c:v>2.2599999999999998</c:v>
                </c:pt>
                <c:pt idx="1293">
                  <c:v>2.33</c:v>
                </c:pt>
                <c:pt idx="1294">
                  <c:v>2.2299999999999995</c:v>
                </c:pt>
                <c:pt idx="1295">
                  <c:v>2.1999999999999993</c:v>
                </c:pt>
                <c:pt idx="1296">
                  <c:v>2.0499999999999998</c:v>
                </c:pt>
                <c:pt idx="1297">
                  <c:v>1.9299999999999997</c:v>
                </c:pt>
                <c:pt idx="1298">
                  <c:v>1.8499999999999996</c:v>
                </c:pt>
                <c:pt idx="1299">
                  <c:v>1.75</c:v>
                </c:pt>
                <c:pt idx="1300">
                  <c:v>1.67</c:v>
                </c:pt>
                <c:pt idx="1301">
                  <c:v>1.5999999999999996</c:v>
                </c:pt>
                <c:pt idx="1302">
                  <c:v>1.5499999999999998</c:v>
                </c:pt>
                <c:pt idx="1303">
                  <c:v>1.5200000000000005</c:v>
                </c:pt>
                <c:pt idx="1304">
                  <c:v>1.5499999999999998</c:v>
                </c:pt>
                <c:pt idx="1305">
                  <c:v>1.5899999999999999</c:v>
                </c:pt>
                <c:pt idx="1306">
                  <c:v>1.7200000000000006</c:v>
                </c:pt>
                <c:pt idx="1307">
                  <c:v>1.6800000000000006</c:v>
                </c:pt>
                <c:pt idx="1308">
                  <c:v>1.6400000000000006</c:v>
                </c:pt>
                <c:pt idx="1309">
                  <c:v>1.5999999999999996</c:v>
                </c:pt>
                <c:pt idx="1310">
                  <c:v>1.5599999999999996</c:v>
                </c:pt>
                <c:pt idx="1311">
                  <c:v>1.7300000000000004</c:v>
                </c:pt>
                <c:pt idx="1312">
                  <c:v>1.75</c:v>
                </c:pt>
                <c:pt idx="1313">
                  <c:v>1.6399999999999997</c:v>
                </c:pt>
                <c:pt idx="1314">
                  <c:v>1.5599999999999996</c:v>
                </c:pt>
                <c:pt idx="1315">
                  <c:v>1.6600000000000001</c:v>
                </c:pt>
                <c:pt idx="1316">
                  <c:v>1.67</c:v>
                </c:pt>
                <c:pt idx="1317">
                  <c:v>2</c:v>
                </c:pt>
                <c:pt idx="1318">
                  <c:v>2.09</c:v>
                </c:pt>
                <c:pt idx="1319">
                  <c:v>2.3199999999999994</c:v>
                </c:pt>
                <c:pt idx="1320">
                  <c:v>2.7600000000000007</c:v>
                </c:pt>
                <c:pt idx="1321">
                  <c:v>2.63</c:v>
                </c:pt>
                <c:pt idx="1322">
                  <c:v>2.88</c:v>
                </c:pt>
                <c:pt idx="1323">
                  <c:v>2.919999999999999</c:v>
                </c:pt>
                <c:pt idx="1324">
                  <c:v>3.16</c:v>
                </c:pt>
                <c:pt idx="1325">
                  <c:v>2.8800000000000008</c:v>
                </c:pt>
                <c:pt idx="1326">
                  <c:v>2.88</c:v>
                </c:pt>
                <c:pt idx="1327">
                  <c:v>2.95</c:v>
                </c:pt>
                <c:pt idx="1328">
                  <c:v>2.6199999999999992</c:v>
                </c:pt>
                <c:pt idx="1329">
                  <c:v>2.5099999999999998</c:v>
                </c:pt>
                <c:pt idx="1330">
                  <c:v>2.67</c:v>
                </c:pt>
                <c:pt idx="1331">
                  <c:v>2.71</c:v>
                </c:pt>
                <c:pt idx="1332">
                  <c:v>2.8000000000000007</c:v>
                </c:pt>
                <c:pt idx="1333">
                  <c:v>2.8599999999999994</c:v>
                </c:pt>
                <c:pt idx="1334">
                  <c:v>2.6799999999999988</c:v>
                </c:pt>
                <c:pt idx="1335">
                  <c:v>2.88</c:v>
                </c:pt>
                <c:pt idx="1336">
                  <c:v>2.7399999999999993</c:v>
                </c:pt>
                <c:pt idx="1337">
                  <c:v>2.660000000000001</c:v>
                </c:pt>
                <c:pt idx="1338">
                  <c:v>2.6099999999999994</c:v>
                </c:pt>
                <c:pt idx="1339">
                  <c:v>2.9699999999999998</c:v>
                </c:pt>
                <c:pt idx="1340">
                  <c:v>3.04</c:v>
                </c:pt>
                <c:pt idx="1341">
                  <c:v>3.0699999999999994</c:v>
                </c:pt>
                <c:pt idx="1342">
                  <c:v>2.9699999999999989</c:v>
                </c:pt>
                <c:pt idx="1343">
                  <c:v>2.9899999999999993</c:v>
                </c:pt>
                <c:pt idx="1344">
                  <c:v>3.129999999999999</c:v>
                </c:pt>
                <c:pt idx="1345">
                  <c:v>3.129999999999999</c:v>
                </c:pt>
                <c:pt idx="1346">
                  <c:v>3.6599999999999993</c:v>
                </c:pt>
                <c:pt idx="1347">
                  <c:v>3.7300000000000004</c:v>
                </c:pt>
                <c:pt idx="1348">
                  <c:v>3.2199999999999998</c:v>
                </c:pt>
                <c:pt idx="1349">
                  <c:v>3.0200000000000005</c:v>
                </c:pt>
                <c:pt idx="1350">
                  <c:v>3.05</c:v>
                </c:pt>
                <c:pt idx="1351">
                  <c:v>3.2299999999999995</c:v>
                </c:pt>
                <c:pt idx="1352">
                  <c:v>3.5700000000000003</c:v>
                </c:pt>
                <c:pt idx="1353">
                  <c:v>3.2800000000000002</c:v>
                </c:pt>
                <c:pt idx="1354">
                  <c:v>3.1500000000000004</c:v>
                </c:pt>
                <c:pt idx="1355">
                  <c:v>3.0399999999999991</c:v>
                </c:pt>
                <c:pt idx="1356">
                  <c:v>3.1199999999999992</c:v>
                </c:pt>
                <c:pt idx="1357">
                  <c:v>2.9799999999999995</c:v>
                </c:pt>
                <c:pt idx="1358">
                  <c:v>3.0300000000000002</c:v>
                </c:pt>
                <c:pt idx="1359">
                  <c:v>2.7200000000000006</c:v>
                </c:pt>
                <c:pt idx="1360">
                  <c:v>2.6500000000000004</c:v>
                </c:pt>
                <c:pt idx="1361">
                  <c:v>2.5299999999999994</c:v>
                </c:pt>
                <c:pt idx="1362">
                  <c:v>2.5299999999999994</c:v>
                </c:pt>
                <c:pt idx="1363">
                  <c:v>2.5699999999999994</c:v>
                </c:pt>
                <c:pt idx="1364">
                  <c:v>2.5699999999999994</c:v>
                </c:pt>
                <c:pt idx="1365">
                  <c:v>2.54</c:v>
                </c:pt>
                <c:pt idx="1366">
                  <c:v>2.59</c:v>
                </c:pt>
                <c:pt idx="1367">
                  <c:v>2.6900000000000004</c:v>
                </c:pt>
                <c:pt idx="1368">
                  <c:v>2.7100000000000009</c:v>
                </c:pt>
                <c:pt idx="1369">
                  <c:v>2.83</c:v>
                </c:pt>
                <c:pt idx="1370">
                  <c:v>2.629999999999999</c:v>
                </c:pt>
                <c:pt idx="1371">
                  <c:v>2.7400000000000011</c:v>
                </c:pt>
                <c:pt idx="1372">
                  <c:v>2.9800000000000004</c:v>
                </c:pt>
                <c:pt idx="1373">
                  <c:v>2.91</c:v>
                </c:pt>
                <c:pt idx="1374">
                  <c:v>2.7699999999999996</c:v>
                </c:pt>
                <c:pt idx="1375">
                  <c:v>2.7799999999999994</c:v>
                </c:pt>
                <c:pt idx="1376">
                  <c:v>2.9200000000000008</c:v>
                </c:pt>
                <c:pt idx="1377">
                  <c:v>2.870000000000001</c:v>
                </c:pt>
                <c:pt idx="1378">
                  <c:v>2.62</c:v>
                </c:pt>
                <c:pt idx="1379">
                  <c:v>2.5300000000000011</c:v>
                </c:pt>
                <c:pt idx="1380">
                  <c:v>2.4799999999999995</c:v>
                </c:pt>
                <c:pt idx="1381">
                  <c:v>2.4399999999999995</c:v>
                </c:pt>
                <c:pt idx="1382">
                  <c:v>2.2899999999999991</c:v>
                </c:pt>
                <c:pt idx="1383">
                  <c:v>2.3499999999999996</c:v>
                </c:pt>
                <c:pt idx="1384">
                  <c:v>2.38</c:v>
                </c:pt>
                <c:pt idx="1385">
                  <c:v>2.410000000000001</c:v>
                </c:pt>
                <c:pt idx="1386">
                  <c:v>2.1899999999999995</c:v>
                </c:pt>
                <c:pt idx="1387">
                  <c:v>2.1499999999999995</c:v>
                </c:pt>
                <c:pt idx="1388">
                  <c:v>2.2899999999999991</c:v>
                </c:pt>
                <c:pt idx="1389">
                  <c:v>2.3299999999999992</c:v>
                </c:pt>
                <c:pt idx="1390">
                  <c:v>2.1599999999999993</c:v>
                </c:pt>
                <c:pt idx="1391">
                  <c:v>1.9300000000000006</c:v>
                </c:pt>
                <c:pt idx="1392">
                  <c:v>1.6800000000000006</c:v>
                </c:pt>
                <c:pt idx="1393">
                  <c:v>1.75</c:v>
                </c:pt>
                <c:pt idx="1394">
                  <c:v>1.7700000000000005</c:v>
                </c:pt>
                <c:pt idx="1395">
                  <c:v>1.6900000000000004</c:v>
                </c:pt>
                <c:pt idx="1396">
                  <c:v>1.58</c:v>
                </c:pt>
                <c:pt idx="1397">
                  <c:v>1.5000000000000009</c:v>
                </c:pt>
                <c:pt idx="1398">
                  <c:v>1.4000000000000004</c:v>
                </c:pt>
                <c:pt idx="1399">
                  <c:v>1.3499999999999996</c:v>
                </c:pt>
                <c:pt idx="1400">
                  <c:v>1.3400000000000007</c:v>
                </c:pt>
                <c:pt idx="1401">
                  <c:v>1.3399999999999999</c:v>
                </c:pt>
                <c:pt idx="1402">
                  <c:v>1.08</c:v>
                </c:pt>
                <c:pt idx="1403">
                  <c:v>1.0899999999999999</c:v>
                </c:pt>
                <c:pt idx="1404">
                  <c:v>1.169999999999999</c:v>
                </c:pt>
                <c:pt idx="1405">
                  <c:v>1.0699999999999994</c:v>
                </c:pt>
                <c:pt idx="1406">
                  <c:v>1.0700000000000003</c:v>
                </c:pt>
                <c:pt idx="1407">
                  <c:v>0.97000000000000064</c:v>
                </c:pt>
                <c:pt idx="1408">
                  <c:v>1.0099999999999998</c:v>
                </c:pt>
                <c:pt idx="1409">
                  <c:v>1</c:v>
                </c:pt>
                <c:pt idx="1410">
                  <c:v>0.91999999999999993</c:v>
                </c:pt>
                <c:pt idx="1411">
                  <c:v>0.77999999999999936</c:v>
                </c:pt>
                <c:pt idx="1412">
                  <c:v>0.68000000000000149</c:v>
                </c:pt>
                <c:pt idx="1413">
                  <c:v>0.61999999999999922</c:v>
                </c:pt>
                <c:pt idx="1414">
                  <c:v>0.53000000000000114</c:v>
                </c:pt>
                <c:pt idx="1415">
                  <c:v>0.69000000000000128</c:v>
                </c:pt>
                <c:pt idx="1416">
                  <c:v>0.74000000000000021</c:v>
                </c:pt>
                <c:pt idx="1417">
                  <c:v>0.66000000000000014</c:v>
                </c:pt>
                <c:pt idx="1418">
                  <c:v>0.62999999999999901</c:v>
                </c:pt>
                <c:pt idx="1419">
                  <c:v>0.60999999999999943</c:v>
                </c:pt>
                <c:pt idx="1420">
                  <c:v>0.46000000000000085</c:v>
                </c:pt>
                <c:pt idx="1421">
                  <c:v>0.36999999999999922</c:v>
                </c:pt>
                <c:pt idx="1422">
                  <c:v>0.37999999999999901</c:v>
                </c:pt>
                <c:pt idx="1423">
                  <c:v>0.58000000000000007</c:v>
                </c:pt>
                <c:pt idx="1424">
                  <c:v>0.58999999999999986</c:v>
                </c:pt>
                <c:pt idx="1425">
                  <c:v>0.5600000000000005</c:v>
                </c:pt>
                <c:pt idx="1426">
                  <c:v>0.53000000000000114</c:v>
                </c:pt>
                <c:pt idx="1427">
                  <c:v>0.62000000000000099</c:v>
                </c:pt>
                <c:pt idx="1428">
                  <c:v>0.48999999999999844</c:v>
                </c:pt>
                <c:pt idx="1429">
                  <c:v>0.22000000000000064</c:v>
                </c:pt>
                <c:pt idx="1430">
                  <c:v>3.0000000000001137E-2</c:v>
                </c:pt>
                <c:pt idx="1431">
                  <c:v>9.9999999999999645E-2</c:v>
                </c:pt>
                <c:pt idx="1432">
                  <c:v>0.11999999999999922</c:v>
                </c:pt>
                <c:pt idx="1433">
                  <c:v>0.20999999999999908</c:v>
                </c:pt>
                <c:pt idx="1434">
                  <c:v>0.11000000000000121</c:v>
                </c:pt>
                <c:pt idx="1435">
                  <c:v>0.27000000000000046</c:v>
                </c:pt>
                <c:pt idx="1436">
                  <c:v>0.24000000000000021</c:v>
                </c:pt>
                <c:pt idx="1437">
                  <c:v>0.10000000000000053</c:v>
                </c:pt>
                <c:pt idx="1438">
                  <c:v>-1.0000000000000675E-2</c:v>
                </c:pt>
                <c:pt idx="1439">
                  <c:v>0.11000000000000032</c:v>
                </c:pt>
                <c:pt idx="1440">
                  <c:v>0.11999999999999922</c:v>
                </c:pt>
                <c:pt idx="1441">
                  <c:v>0.22999999999999954</c:v>
                </c:pt>
                <c:pt idx="1442">
                  <c:v>0.25</c:v>
                </c:pt>
                <c:pt idx="1443">
                  <c:v>0.34999999999999964</c:v>
                </c:pt>
                <c:pt idx="1444">
                  <c:v>0.34999999999999964</c:v>
                </c:pt>
                <c:pt idx="1445">
                  <c:v>0.53000000000000114</c:v>
                </c:pt>
                <c:pt idx="1446">
                  <c:v>0.41999999999999993</c:v>
                </c:pt>
                <c:pt idx="1447">
                  <c:v>0.47000000000000064</c:v>
                </c:pt>
                <c:pt idx="1448">
                  <c:v>0.41999999999999993</c:v>
                </c:pt>
                <c:pt idx="1449">
                  <c:v>0.33999999999999986</c:v>
                </c:pt>
                <c:pt idx="1450">
                  <c:v>0.49000000000000021</c:v>
                </c:pt>
                <c:pt idx="1451">
                  <c:v>0.29000000000000004</c:v>
                </c:pt>
                <c:pt idx="1452">
                  <c:v>0.15000000000000036</c:v>
                </c:pt>
                <c:pt idx="1453">
                  <c:v>0.17999999999999972</c:v>
                </c:pt>
                <c:pt idx="1454">
                  <c:v>0.19000000000000039</c:v>
                </c:pt>
                <c:pt idx="1455">
                  <c:v>0.23000000000000043</c:v>
                </c:pt>
                <c:pt idx="1456">
                  <c:v>0.21999999999999975</c:v>
                </c:pt>
                <c:pt idx="1457">
                  <c:v>0.22999999999999954</c:v>
                </c:pt>
                <c:pt idx="1458">
                  <c:v>0.16999999999999993</c:v>
                </c:pt>
                <c:pt idx="1459">
                  <c:v>0.1800000000000006</c:v>
                </c:pt>
                <c:pt idx="1460">
                  <c:v>0.25</c:v>
                </c:pt>
                <c:pt idx="1461">
                  <c:v>0.39000000000000057</c:v>
                </c:pt>
                <c:pt idx="1462">
                  <c:v>0.5099999999999989</c:v>
                </c:pt>
                <c:pt idx="1463">
                  <c:v>0.52000000000000046</c:v>
                </c:pt>
                <c:pt idx="1464">
                  <c:v>0.66999999999999904</c:v>
                </c:pt>
                <c:pt idx="1465">
                  <c:v>0.71000000000000085</c:v>
                </c:pt>
                <c:pt idx="1466">
                  <c:v>0.6800000000000006</c:v>
                </c:pt>
                <c:pt idx="1467">
                  <c:v>0.73000000000000043</c:v>
                </c:pt>
                <c:pt idx="1468">
                  <c:v>0.83999999999999986</c:v>
                </c:pt>
                <c:pt idx="1469">
                  <c:v>0.74000000000000021</c:v>
                </c:pt>
                <c:pt idx="1470">
                  <c:v>0.69999999999999929</c:v>
                </c:pt>
                <c:pt idx="1471">
                  <c:v>0.69000000000000039</c:v>
                </c:pt>
                <c:pt idx="1472">
                  <c:v>0.62000000000000099</c:v>
                </c:pt>
                <c:pt idx="1473">
                  <c:v>0.71000000000000085</c:v>
                </c:pt>
                <c:pt idx="1474">
                  <c:v>0.82000000000000028</c:v>
                </c:pt>
                <c:pt idx="1475">
                  <c:v>0.83999999999999897</c:v>
                </c:pt>
                <c:pt idx="1476">
                  <c:v>1.0700000000000003</c:v>
                </c:pt>
                <c:pt idx="1477">
                  <c:v>1.2399999999999993</c:v>
                </c:pt>
                <c:pt idx="1478">
                  <c:v>1.17</c:v>
                </c:pt>
                <c:pt idx="1479">
                  <c:v>1.0700000000000003</c:v>
                </c:pt>
                <c:pt idx="1480">
                  <c:v>1.0099999999999998</c:v>
                </c:pt>
                <c:pt idx="1481">
                  <c:v>0.95000000000000018</c:v>
                </c:pt>
                <c:pt idx="1482">
                  <c:v>0.83999999999999986</c:v>
                </c:pt>
                <c:pt idx="1483">
                  <c:v>0.76000000000000068</c:v>
                </c:pt>
                <c:pt idx="1484">
                  <c:v>0.73999999999999932</c:v>
                </c:pt>
                <c:pt idx="1485">
                  <c:v>0.77999999999999936</c:v>
                </c:pt>
                <c:pt idx="1486">
                  <c:v>0.74000000000000021</c:v>
                </c:pt>
                <c:pt idx="1487">
                  <c:v>0.72999999999999954</c:v>
                </c:pt>
                <c:pt idx="1488">
                  <c:v>0.79999999999999893</c:v>
                </c:pt>
                <c:pt idx="1489">
                  <c:v>0.90000000000000036</c:v>
                </c:pt>
                <c:pt idx="1490">
                  <c:v>0.95000000000000018</c:v>
                </c:pt>
                <c:pt idx="1491">
                  <c:v>0.9399999999999995</c:v>
                </c:pt>
                <c:pt idx="1492">
                  <c:v>1.3500000000000005</c:v>
                </c:pt>
                <c:pt idx="1493">
                  <c:v>1.2600000000000007</c:v>
                </c:pt>
                <c:pt idx="1494">
                  <c:v>1.38</c:v>
                </c:pt>
                <c:pt idx="1495">
                  <c:v>1.4200000000000008</c:v>
                </c:pt>
                <c:pt idx="1496">
                  <c:v>1.4699999999999998</c:v>
                </c:pt>
                <c:pt idx="1497">
                  <c:v>1.46</c:v>
                </c:pt>
                <c:pt idx="1498">
                  <c:v>1.54</c:v>
                </c:pt>
                <c:pt idx="1499">
                  <c:v>1.6700000000000008</c:v>
                </c:pt>
                <c:pt idx="1500">
                  <c:v>1.5599999999999996</c:v>
                </c:pt>
                <c:pt idx="1501">
                  <c:v>1.7099999999999991</c:v>
                </c:pt>
                <c:pt idx="1502">
                  <c:v>1.54</c:v>
                </c:pt>
                <c:pt idx="1503">
                  <c:v>1.4500000000000002</c:v>
                </c:pt>
                <c:pt idx="1504">
                  <c:v>1.5300000000000002</c:v>
                </c:pt>
                <c:pt idx="1505">
                  <c:v>1.4499999999999993</c:v>
                </c:pt>
                <c:pt idx="1506">
                  <c:v>1.2799999999999994</c:v>
                </c:pt>
                <c:pt idx="1507">
                  <c:v>1.2300000000000004</c:v>
                </c:pt>
                <c:pt idx="1508">
                  <c:v>1.2499999999999991</c:v>
                </c:pt>
                <c:pt idx="1509">
                  <c:v>1.17</c:v>
                </c:pt>
                <c:pt idx="1510">
                  <c:v>1.1399999999999997</c:v>
                </c:pt>
                <c:pt idx="1511">
                  <c:v>1.3699999999999992</c:v>
                </c:pt>
                <c:pt idx="1512">
                  <c:v>1.67</c:v>
                </c:pt>
                <c:pt idx="1513">
                  <c:v>1.5300000000000002</c:v>
                </c:pt>
                <c:pt idx="1514">
                  <c:v>1.87</c:v>
                </c:pt>
                <c:pt idx="1515">
                  <c:v>2.08</c:v>
                </c:pt>
                <c:pt idx="1516">
                  <c:v>1.919999999999999</c:v>
                </c:pt>
                <c:pt idx="1517">
                  <c:v>1.8499999999999996</c:v>
                </c:pt>
                <c:pt idx="1518">
                  <c:v>1.88</c:v>
                </c:pt>
                <c:pt idx="1519">
                  <c:v>1.9100000000000001</c:v>
                </c:pt>
                <c:pt idx="1520">
                  <c:v>1.92</c:v>
                </c:pt>
                <c:pt idx="1521">
                  <c:v>1.96</c:v>
                </c:pt>
                <c:pt idx="1522">
                  <c:v>2.0499999999999998</c:v>
                </c:pt>
                <c:pt idx="1523">
                  <c:v>2.2300000000000004</c:v>
                </c:pt>
                <c:pt idx="1524">
                  <c:v>2.3099999999999996</c:v>
                </c:pt>
                <c:pt idx="1525">
                  <c:v>2.2799999999999994</c:v>
                </c:pt>
                <c:pt idx="1526">
                  <c:v>2.2799999999999994</c:v>
                </c:pt>
                <c:pt idx="1527">
                  <c:v>2.4499999999999993</c:v>
                </c:pt>
                <c:pt idx="1528">
                  <c:v>2.37</c:v>
                </c:pt>
                <c:pt idx="1529">
                  <c:v>2.4299999999999997</c:v>
                </c:pt>
                <c:pt idx="1530">
                  <c:v>2.5099999999999998</c:v>
                </c:pt>
                <c:pt idx="1531">
                  <c:v>2.58</c:v>
                </c:pt>
                <c:pt idx="1532">
                  <c:v>2.669999999999999</c:v>
                </c:pt>
                <c:pt idx="1533">
                  <c:v>2.6399999999999997</c:v>
                </c:pt>
                <c:pt idx="1534">
                  <c:v>2.6000000000000005</c:v>
                </c:pt>
                <c:pt idx="1535">
                  <c:v>2.6199999999999992</c:v>
                </c:pt>
                <c:pt idx="1536">
                  <c:v>2.7300000000000004</c:v>
                </c:pt>
                <c:pt idx="1537">
                  <c:v>2.7300000000000004</c:v>
                </c:pt>
                <c:pt idx="1538">
                  <c:v>2.7500000000000009</c:v>
                </c:pt>
                <c:pt idx="1539">
                  <c:v>2.6999999999999993</c:v>
                </c:pt>
                <c:pt idx="1540">
                  <c:v>2.75</c:v>
                </c:pt>
                <c:pt idx="1541">
                  <c:v>2.6899999999999995</c:v>
                </c:pt>
                <c:pt idx="1542">
                  <c:v>2.67</c:v>
                </c:pt>
                <c:pt idx="1543">
                  <c:v>2.6399999999999997</c:v>
                </c:pt>
                <c:pt idx="1544">
                  <c:v>2.58</c:v>
                </c:pt>
                <c:pt idx="1545">
                  <c:v>2.58</c:v>
                </c:pt>
                <c:pt idx="1546">
                  <c:v>2.58</c:v>
                </c:pt>
                <c:pt idx="1547">
                  <c:v>2.5</c:v>
                </c:pt>
                <c:pt idx="1548">
                  <c:v>2.4799999999999995</c:v>
                </c:pt>
                <c:pt idx="1549">
                  <c:v>2.4799999999999995</c:v>
                </c:pt>
                <c:pt idx="1550">
                  <c:v>2.42</c:v>
                </c:pt>
                <c:pt idx="1551">
                  <c:v>2.3899999999999997</c:v>
                </c:pt>
                <c:pt idx="1552">
                  <c:v>2.38</c:v>
                </c:pt>
                <c:pt idx="1553">
                  <c:v>2.4700000000000006</c:v>
                </c:pt>
                <c:pt idx="1554">
                  <c:v>2.5</c:v>
                </c:pt>
                <c:pt idx="1555">
                  <c:v>2.6500000000000004</c:v>
                </c:pt>
                <c:pt idx="1556">
                  <c:v>2.67</c:v>
                </c:pt>
                <c:pt idx="1557">
                  <c:v>2.8000000000000007</c:v>
                </c:pt>
                <c:pt idx="1558">
                  <c:v>2.75</c:v>
                </c:pt>
                <c:pt idx="1559">
                  <c:v>2.8899999999999997</c:v>
                </c:pt>
                <c:pt idx="1560">
                  <c:v>3.0300000000000002</c:v>
                </c:pt>
                <c:pt idx="1561">
                  <c:v>2.9299999999999997</c:v>
                </c:pt>
                <c:pt idx="1562">
                  <c:v>3.05</c:v>
                </c:pt>
                <c:pt idx="1563">
                  <c:v>3.0999999999999996</c:v>
                </c:pt>
                <c:pt idx="1564">
                  <c:v>3.0500000000000003</c:v>
                </c:pt>
                <c:pt idx="1565">
                  <c:v>2.91</c:v>
                </c:pt>
                <c:pt idx="1566">
                  <c:v>3.03</c:v>
                </c:pt>
                <c:pt idx="1567">
                  <c:v>3.23</c:v>
                </c:pt>
                <c:pt idx="1568">
                  <c:v>3.3699999999999997</c:v>
                </c:pt>
                <c:pt idx="1569">
                  <c:v>3.41</c:v>
                </c:pt>
                <c:pt idx="1570">
                  <c:v>3.44</c:v>
                </c:pt>
                <c:pt idx="1571">
                  <c:v>3.55</c:v>
                </c:pt>
                <c:pt idx="1572">
                  <c:v>3.5700000000000003</c:v>
                </c:pt>
                <c:pt idx="1573">
                  <c:v>3.43</c:v>
                </c:pt>
                <c:pt idx="1574">
                  <c:v>3.41</c:v>
                </c:pt>
                <c:pt idx="1575">
                  <c:v>3.5200000000000005</c:v>
                </c:pt>
                <c:pt idx="1576">
                  <c:v>3.5700000000000003</c:v>
                </c:pt>
                <c:pt idx="1577">
                  <c:v>3.5299999999999994</c:v>
                </c:pt>
                <c:pt idx="1578">
                  <c:v>3.4800000000000004</c:v>
                </c:pt>
                <c:pt idx="1579">
                  <c:v>3.6000000000000005</c:v>
                </c:pt>
                <c:pt idx="1580">
                  <c:v>3.75</c:v>
                </c:pt>
                <c:pt idx="1581">
                  <c:v>3.9</c:v>
                </c:pt>
                <c:pt idx="1582">
                  <c:v>3.9</c:v>
                </c:pt>
                <c:pt idx="1583">
                  <c:v>3.87</c:v>
                </c:pt>
                <c:pt idx="1584">
                  <c:v>3.7399999999999998</c:v>
                </c:pt>
                <c:pt idx="1585">
                  <c:v>3.68</c:v>
                </c:pt>
                <c:pt idx="1586">
                  <c:v>3.6900000000000004</c:v>
                </c:pt>
                <c:pt idx="1587">
                  <c:v>3.6399999999999997</c:v>
                </c:pt>
                <c:pt idx="1588">
                  <c:v>3.6500000000000004</c:v>
                </c:pt>
                <c:pt idx="1589">
                  <c:v>3.6100000000000003</c:v>
                </c:pt>
                <c:pt idx="1590">
                  <c:v>3.56</c:v>
                </c:pt>
                <c:pt idx="1591">
                  <c:v>3.5900000000000003</c:v>
                </c:pt>
                <c:pt idx="1592">
                  <c:v>3.68</c:v>
                </c:pt>
                <c:pt idx="1593">
                  <c:v>3.73</c:v>
                </c:pt>
                <c:pt idx="1594">
                  <c:v>3.6500000000000004</c:v>
                </c:pt>
                <c:pt idx="1595">
                  <c:v>3.4899999999999998</c:v>
                </c:pt>
                <c:pt idx="1596">
                  <c:v>3.49</c:v>
                </c:pt>
                <c:pt idx="1597">
                  <c:v>3.4099999999999997</c:v>
                </c:pt>
                <c:pt idx="1598">
                  <c:v>3.43</c:v>
                </c:pt>
                <c:pt idx="1599">
                  <c:v>3.51</c:v>
                </c:pt>
                <c:pt idx="1600">
                  <c:v>3.43</c:v>
                </c:pt>
                <c:pt idx="1601">
                  <c:v>3.41</c:v>
                </c:pt>
                <c:pt idx="1602">
                  <c:v>3.4999999999999996</c:v>
                </c:pt>
                <c:pt idx="1603">
                  <c:v>3.5799999999999996</c:v>
                </c:pt>
                <c:pt idx="1604">
                  <c:v>3.6300000000000003</c:v>
                </c:pt>
                <c:pt idx="1605">
                  <c:v>3.63</c:v>
                </c:pt>
                <c:pt idx="1606">
                  <c:v>3.64</c:v>
                </c:pt>
                <c:pt idx="1607">
                  <c:v>3.83</c:v>
                </c:pt>
                <c:pt idx="1608">
                  <c:v>3.8400000000000003</c:v>
                </c:pt>
                <c:pt idx="1609">
                  <c:v>3.8700000000000006</c:v>
                </c:pt>
                <c:pt idx="1610">
                  <c:v>3.8</c:v>
                </c:pt>
                <c:pt idx="1611">
                  <c:v>3.6799999999999997</c:v>
                </c:pt>
                <c:pt idx="1612">
                  <c:v>3.62</c:v>
                </c:pt>
                <c:pt idx="1613">
                  <c:v>3.6100000000000003</c:v>
                </c:pt>
                <c:pt idx="1614">
                  <c:v>3.5299999999999994</c:v>
                </c:pt>
                <c:pt idx="1615">
                  <c:v>3.58</c:v>
                </c:pt>
                <c:pt idx="1616">
                  <c:v>3.4999999999999996</c:v>
                </c:pt>
                <c:pt idx="1617">
                  <c:v>3.5500000000000003</c:v>
                </c:pt>
                <c:pt idx="1618">
                  <c:v>3.58</c:v>
                </c:pt>
                <c:pt idx="1619">
                  <c:v>3.6799999999999997</c:v>
                </c:pt>
                <c:pt idx="1620">
                  <c:v>3.5999999999999996</c:v>
                </c:pt>
                <c:pt idx="1621">
                  <c:v>3.54</c:v>
                </c:pt>
                <c:pt idx="1622">
                  <c:v>3.4800000000000004</c:v>
                </c:pt>
                <c:pt idx="1623">
                  <c:v>3.4499999999999997</c:v>
                </c:pt>
                <c:pt idx="1624">
                  <c:v>3.3200000000000003</c:v>
                </c:pt>
                <c:pt idx="1625">
                  <c:v>3.0699999999999994</c:v>
                </c:pt>
                <c:pt idx="1626">
                  <c:v>2.95</c:v>
                </c:pt>
                <c:pt idx="1627">
                  <c:v>2.98</c:v>
                </c:pt>
                <c:pt idx="1628">
                  <c:v>3.06</c:v>
                </c:pt>
                <c:pt idx="1629">
                  <c:v>3.0600000000000005</c:v>
                </c:pt>
                <c:pt idx="1630">
                  <c:v>3.16</c:v>
                </c:pt>
                <c:pt idx="1631">
                  <c:v>3.1499999999999995</c:v>
                </c:pt>
                <c:pt idx="1632">
                  <c:v>3.0500000000000003</c:v>
                </c:pt>
                <c:pt idx="1633">
                  <c:v>3.06</c:v>
                </c:pt>
                <c:pt idx="1634">
                  <c:v>3.0999999999999996</c:v>
                </c:pt>
                <c:pt idx="1635">
                  <c:v>3.05</c:v>
                </c:pt>
                <c:pt idx="1636">
                  <c:v>3.05</c:v>
                </c:pt>
                <c:pt idx="1637">
                  <c:v>3.13</c:v>
                </c:pt>
                <c:pt idx="1638">
                  <c:v>3.0799999999999996</c:v>
                </c:pt>
                <c:pt idx="1639">
                  <c:v>3.0100000000000002</c:v>
                </c:pt>
                <c:pt idx="1640">
                  <c:v>2.9599999999999995</c:v>
                </c:pt>
                <c:pt idx="1641">
                  <c:v>2.91</c:v>
                </c:pt>
                <c:pt idx="1642">
                  <c:v>2.8</c:v>
                </c:pt>
                <c:pt idx="1643">
                  <c:v>2.7800000000000002</c:v>
                </c:pt>
                <c:pt idx="1644">
                  <c:v>2.77</c:v>
                </c:pt>
                <c:pt idx="1645">
                  <c:v>2.72</c:v>
                </c:pt>
                <c:pt idx="1646">
                  <c:v>2.7600000000000002</c:v>
                </c:pt>
                <c:pt idx="1647">
                  <c:v>2.82</c:v>
                </c:pt>
                <c:pt idx="1648">
                  <c:v>2.7899999999999996</c:v>
                </c:pt>
                <c:pt idx="1649">
                  <c:v>2.7600000000000002</c:v>
                </c:pt>
                <c:pt idx="1650">
                  <c:v>2.66</c:v>
                </c:pt>
                <c:pt idx="1651">
                  <c:v>2.5099999999999998</c:v>
                </c:pt>
                <c:pt idx="1652">
                  <c:v>2.42</c:v>
                </c:pt>
                <c:pt idx="1653">
                  <c:v>2.3200000000000003</c:v>
                </c:pt>
                <c:pt idx="1654">
                  <c:v>2.3899999999999997</c:v>
                </c:pt>
                <c:pt idx="1655">
                  <c:v>2.5100000000000002</c:v>
                </c:pt>
                <c:pt idx="1656">
                  <c:v>2.41</c:v>
                </c:pt>
                <c:pt idx="1657">
                  <c:v>2.36</c:v>
                </c:pt>
                <c:pt idx="1658">
                  <c:v>2.2200000000000002</c:v>
                </c:pt>
                <c:pt idx="1659">
                  <c:v>2.2699999999999996</c:v>
                </c:pt>
                <c:pt idx="1660">
                  <c:v>2.3800000000000003</c:v>
                </c:pt>
                <c:pt idx="1661">
                  <c:v>2.58</c:v>
                </c:pt>
                <c:pt idx="1662">
                  <c:v>2.5799999999999996</c:v>
                </c:pt>
                <c:pt idx="1663">
                  <c:v>2.6</c:v>
                </c:pt>
                <c:pt idx="1664">
                  <c:v>2.71</c:v>
                </c:pt>
                <c:pt idx="1665">
                  <c:v>2.6799999999999997</c:v>
                </c:pt>
                <c:pt idx="1666">
                  <c:v>2.64</c:v>
                </c:pt>
                <c:pt idx="1667">
                  <c:v>2.7800000000000002</c:v>
                </c:pt>
                <c:pt idx="1668">
                  <c:v>2.73</c:v>
                </c:pt>
                <c:pt idx="1669">
                  <c:v>2.7499999999999996</c:v>
                </c:pt>
                <c:pt idx="1670">
                  <c:v>2.8</c:v>
                </c:pt>
                <c:pt idx="1671">
                  <c:v>2.72</c:v>
                </c:pt>
                <c:pt idx="1672">
                  <c:v>2.7800000000000002</c:v>
                </c:pt>
                <c:pt idx="1673">
                  <c:v>2.81</c:v>
                </c:pt>
                <c:pt idx="1674">
                  <c:v>2.7199999999999998</c:v>
                </c:pt>
                <c:pt idx="1675">
                  <c:v>2.6900000000000004</c:v>
                </c:pt>
                <c:pt idx="1676">
                  <c:v>2.68</c:v>
                </c:pt>
                <c:pt idx="1677">
                  <c:v>2.8000000000000003</c:v>
                </c:pt>
                <c:pt idx="1678">
                  <c:v>2.82</c:v>
                </c:pt>
                <c:pt idx="1679">
                  <c:v>2.8800000000000003</c:v>
                </c:pt>
                <c:pt idx="1680">
                  <c:v>2.93</c:v>
                </c:pt>
                <c:pt idx="1681">
                  <c:v>3.0299999999999994</c:v>
                </c:pt>
                <c:pt idx="1682">
                  <c:v>3.2199999999999998</c:v>
                </c:pt>
                <c:pt idx="1683">
                  <c:v>3.3699999999999997</c:v>
                </c:pt>
                <c:pt idx="1684">
                  <c:v>3.36</c:v>
                </c:pt>
                <c:pt idx="1685">
                  <c:v>3.3000000000000003</c:v>
                </c:pt>
                <c:pt idx="1686">
                  <c:v>3.11</c:v>
                </c:pt>
                <c:pt idx="1687">
                  <c:v>3.12</c:v>
                </c:pt>
                <c:pt idx="1688">
                  <c:v>3.1799999999999997</c:v>
                </c:pt>
                <c:pt idx="1689">
                  <c:v>2.8999999999999995</c:v>
                </c:pt>
                <c:pt idx="1690">
                  <c:v>2.96</c:v>
                </c:pt>
                <c:pt idx="1691">
                  <c:v>2.9399999999999995</c:v>
                </c:pt>
                <c:pt idx="1692">
                  <c:v>2.8599999999999994</c:v>
                </c:pt>
                <c:pt idx="1693">
                  <c:v>2.96</c:v>
                </c:pt>
                <c:pt idx="1694">
                  <c:v>3.01</c:v>
                </c:pt>
                <c:pt idx="1695">
                  <c:v>3.1099999999999994</c:v>
                </c:pt>
                <c:pt idx="1696">
                  <c:v>3.0599999999999996</c:v>
                </c:pt>
                <c:pt idx="1697">
                  <c:v>2.99</c:v>
                </c:pt>
                <c:pt idx="1698">
                  <c:v>2.9300000000000006</c:v>
                </c:pt>
                <c:pt idx="1699">
                  <c:v>2.87</c:v>
                </c:pt>
                <c:pt idx="1700">
                  <c:v>2.8100000000000005</c:v>
                </c:pt>
                <c:pt idx="1701">
                  <c:v>2.9099999999999993</c:v>
                </c:pt>
                <c:pt idx="1702">
                  <c:v>2.6800000000000006</c:v>
                </c:pt>
                <c:pt idx="1703">
                  <c:v>2.7199999999999998</c:v>
                </c:pt>
                <c:pt idx="1704">
                  <c:v>2.6500000000000004</c:v>
                </c:pt>
                <c:pt idx="1705">
                  <c:v>2.7700000000000005</c:v>
                </c:pt>
                <c:pt idx="1706">
                  <c:v>2.8500000000000005</c:v>
                </c:pt>
                <c:pt idx="1707">
                  <c:v>2.83</c:v>
                </c:pt>
                <c:pt idx="1708">
                  <c:v>2.9399999999999995</c:v>
                </c:pt>
                <c:pt idx="1709">
                  <c:v>2.8199999999999994</c:v>
                </c:pt>
                <c:pt idx="1710">
                  <c:v>2.74</c:v>
                </c:pt>
                <c:pt idx="1711">
                  <c:v>2.7699999999999996</c:v>
                </c:pt>
                <c:pt idx="1712">
                  <c:v>2.8500000000000005</c:v>
                </c:pt>
                <c:pt idx="1713">
                  <c:v>2.8400000000000007</c:v>
                </c:pt>
                <c:pt idx="1714">
                  <c:v>2.7800000000000002</c:v>
                </c:pt>
                <c:pt idx="1715">
                  <c:v>2.63</c:v>
                </c:pt>
                <c:pt idx="1716">
                  <c:v>2.6000000000000005</c:v>
                </c:pt>
                <c:pt idx="1717">
                  <c:v>2.3599999999999994</c:v>
                </c:pt>
                <c:pt idx="1718">
                  <c:v>2.09</c:v>
                </c:pt>
                <c:pt idx="1719">
                  <c:v>2.16</c:v>
                </c:pt>
                <c:pt idx="1720">
                  <c:v>2.33</c:v>
                </c:pt>
                <c:pt idx="1721">
                  <c:v>2.29</c:v>
                </c:pt>
                <c:pt idx="1722">
                  <c:v>2.1900000000000004</c:v>
                </c:pt>
                <c:pt idx="1723">
                  <c:v>2.1399999999999997</c:v>
                </c:pt>
                <c:pt idx="1724">
                  <c:v>2.04</c:v>
                </c:pt>
                <c:pt idx="1725">
                  <c:v>2.0100000000000007</c:v>
                </c:pt>
                <c:pt idx="1726">
                  <c:v>1.7999999999999998</c:v>
                </c:pt>
                <c:pt idx="1727">
                  <c:v>1.7699999999999996</c:v>
                </c:pt>
                <c:pt idx="1728">
                  <c:v>1.7300000000000004</c:v>
                </c:pt>
                <c:pt idx="1729">
                  <c:v>1.6400000000000006</c:v>
                </c:pt>
                <c:pt idx="1730">
                  <c:v>1.5299999999999994</c:v>
                </c:pt>
                <c:pt idx="1731">
                  <c:v>1.5899999999999999</c:v>
                </c:pt>
                <c:pt idx="1732">
                  <c:v>1.3600000000000003</c:v>
                </c:pt>
                <c:pt idx="1733">
                  <c:v>1.4400000000000004</c:v>
                </c:pt>
                <c:pt idx="1734">
                  <c:v>1.46</c:v>
                </c:pt>
                <c:pt idx="1735">
                  <c:v>1.42</c:v>
                </c:pt>
                <c:pt idx="1736">
                  <c:v>1.4500000000000002</c:v>
                </c:pt>
                <c:pt idx="1737">
                  <c:v>1.42</c:v>
                </c:pt>
                <c:pt idx="1738">
                  <c:v>1.3600000000000003</c:v>
                </c:pt>
                <c:pt idx="1739">
                  <c:v>1.2799999999999994</c:v>
                </c:pt>
                <c:pt idx="1740">
                  <c:v>1.0200000000000005</c:v>
                </c:pt>
                <c:pt idx="1741">
                  <c:v>0.89999999999999947</c:v>
                </c:pt>
                <c:pt idx="1742">
                  <c:v>0.79999999999999982</c:v>
                </c:pt>
                <c:pt idx="1743">
                  <c:v>0.6800000000000006</c:v>
                </c:pt>
                <c:pt idx="1744">
                  <c:v>0.64000000000000057</c:v>
                </c:pt>
                <c:pt idx="1745">
                  <c:v>0.72999999999999954</c:v>
                </c:pt>
                <c:pt idx="1746">
                  <c:v>0.67999999999999972</c:v>
                </c:pt>
                <c:pt idx="1747">
                  <c:v>0.74000000000000021</c:v>
                </c:pt>
                <c:pt idx="1748">
                  <c:v>0.69000000000000039</c:v>
                </c:pt>
                <c:pt idx="1749">
                  <c:v>0.70000000000000018</c:v>
                </c:pt>
                <c:pt idx="1750">
                  <c:v>0.94000000000000039</c:v>
                </c:pt>
                <c:pt idx="1751">
                  <c:v>1.0199999999999996</c:v>
                </c:pt>
                <c:pt idx="1752">
                  <c:v>1.0600000000000005</c:v>
                </c:pt>
                <c:pt idx="1753">
                  <c:v>1.0999999999999996</c:v>
                </c:pt>
                <c:pt idx="1754">
                  <c:v>1.1299999999999999</c:v>
                </c:pt>
                <c:pt idx="1755">
                  <c:v>1.1099999999999994</c:v>
                </c:pt>
                <c:pt idx="1756">
                  <c:v>1</c:v>
                </c:pt>
                <c:pt idx="1757">
                  <c:v>0.87000000000000011</c:v>
                </c:pt>
                <c:pt idx="1758">
                  <c:v>0.84000000000000075</c:v>
                </c:pt>
                <c:pt idx="1759">
                  <c:v>0.95000000000000018</c:v>
                </c:pt>
                <c:pt idx="1760">
                  <c:v>1</c:v>
                </c:pt>
                <c:pt idx="1761">
                  <c:v>0.79999999999999982</c:v>
                </c:pt>
                <c:pt idx="1762">
                  <c:v>0.75</c:v>
                </c:pt>
                <c:pt idx="1763">
                  <c:v>0.72000000000000064</c:v>
                </c:pt>
                <c:pt idx="1764">
                  <c:v>0.79999999999999982</c:v>
                </c:pt>
                <c:pt idx="1765">
                  <c:v>0.67000000000000082</c:v>
                </c:pt>
                <c:pt idx="1766">
                  <c:v>0.58999999999999986</c:v>
                </c:pt>
                <c:pt idx="1767">
                  <c:v>0.58000000000000007</c:v>
                </c:pt>
                <c:pt idx="1768">
                  <c:v>0.57000000000000028</c:v>
                </c:pt>
                <c:pt idx="1769">
                  <c:v>0.49000000000000021</c:v>
                </c:pt>
                <c:pt idx="1770">
                  <c:v>0.35999999999999943</c:v>
                </c:pt>
                <c:pt idx="1771">
                  <c:v>0.47000000000000064</c:v>
                </c:pt>
                <c:pt idx="1772">
                  <c:v>0.76000000000000068</c:v>
                </c:pt>
                <c:pt idx="1773">
                  <c:v>0.75</c:v>
                </c:pt>
                <c:pt idx="1774">
                  <c:v>0.61000000000000032</c:v>
                </c:pt>
                <c:pt idx="1775">
                  <c:v>0.71</c:v>
                </c:pt>
                <c:pt idx="1776">
                  <c:v>0.59999999999999964</c:v>
                </c:pt>
                <c:pt idx="1777">
                  <c:v>0.6800000000000006</c:v>
                </c:pt>
                <c:pt idx="1778">
                  <c:v>0.71</c:v>
                </c:pt>
                <c:pt idx="1779">
                  <c:v>0.86000000000000032</c:v>
                </c:pt>
                <c:pt idx="1780">
                  <c:v>0.86000000000000032</c:v>
                </c:pt>
                <c:pt idx="1781">
                  <c:v>1.1499999999999995</c:v>
                </c:pt>
                <c:pt idx="1782">
                  <c:v>1.1899999999999995</c:v>
                </c:pt>
                <c:pt idx="1783">
                  <c:v>1.1900000000000004</c:v>
                </c:pt>
                <c:pt idx="1784">
                  <c:v>1.4000000000000004</c:v>
                </c:pt>
                <c:pt idx="1785">
                  <c:v>1.3600000000000003</c:v>
                </c:pt>
                <c:pt idx="1786">
                  <c:v>1.3200000000000003</c:v>
                </c:pt>
                <c:pt idx="1787">
                  <c:v>1.3399999999999999</c:v>
                </c:pt>
                <c:pt idx="1788">
                  <c:v>1.63</c:v>
                </c:pt>
                <c:pt idx="1789">
                  <c:v>1.67</c:v>
                </c:pt>
                <c:pt idx="1790">
                  <c:v>1.5700000000000003</c:v>
                </c:pt>
                <c:pt idx="1791">
                  <c:v>1.7400000000000002</c:v>
                </c:pt>
                <c:pt idx="1792">
                  <c:v>1.8200000000000003</c:v>
                </c:pt>
                <c:pt idx="1793">
                  <c:v>1.67</c:v>
                </c:pt>
                <c:pt idx="1794">
                  <c:v>1.6100000000000003</c:v>
                </c:pt>
                <c:pt idx="1795">
                  <c:v>1.7299999999999995</c:v>
                </c:pt>
                <c:pt idx="1796">
                  <c:v>1.7599999999999998</c:v>
                </c:pt>
                <c:pt idx="1797">
                  <c:v>1.88</c:v>
                </c:pt>
                <c:pt idx="1798">
                  <c:v>1.8600000000000003</c:v>
                </c:pt>
                <c:pt idx="1799">
                  <c:v>1.7700000000000005</c:v>
                </c:pt>
                <c:pt idx="1800">
                  <c:v>1.7199999999999998</c:v>
                </c:pt>
                <c:pt idx="1801">
                  <c:v>1.7999999999999998</c:v>
                </c:pt>
                <c:pt idx="1802">
                  <c:v>1.6799999999999997</c:v>
                </c:pt>
                <c:pt idx="1803">
                  <c:v>1.6899999999999995</c:v>
                </c:pt>
                <c:pt idx="1804">
                  <c:v>1.6099999999999994</c:v>
                </c:pt>
                <c:pt idx="1805">
                  <c:v>1.5099999999999998</c:v>
                </c:pt>
                <c:pt idx="1806">
                  <c:v>1.5299999999999994</c:v>
                </c:pt>
                <c:pt idx="1807">
                  <c:v>1.6100000000000003</c:v>
                </c:pt>
                <c:pt idx="1808">
                  <c:v>1.75</c:v>
                </c:pt>
                <c:pt idx="1809">
                  <c:v>1.7599999999999998</c:v>
                </c:pt>
                <c:pt idx="1810">
                  <c:v>1.75</c:v>
                </c:pt>
                <c:pt idx="1811">
                  <c:v>1.7000000000000002</c:v>
                </c:pt>
                <c:pt idx="1812">
                  <c:v>1.75</c:v>
                </c:pt>
                <c:pt idx="1813">
                  <c:v>1.7000000000000002</c:v>
                </c:pt>
                <c:pt idx="1814">
                  <c:v>1.5699999999999994</c:v>
                </c:pt>
                <c:pt idx="1815">
                  <c:v>1.54</c:v>
                </c:pt>
                <c:pt idx="1816">
                  <c:v>1.5499999999999998</c:v>
                </c:pt>
                <c:pt idx="1817">
                  <c:v>1.3899999999999997</c:v>
                </c:pt>
                <c:pt idx="1818">
                  <c:v>1.2699999999999996</c:v>
                </c:pt>
                <c:pt idx="1819">
                  <c:v>1.1499999999999995</c:v>
                </c:pt>
                <c:pt idx="1820">
                  <c:v>1.1299999999999999</c:v>
                </c:pt>
                <c:pt idx="1821">
                  <c:v>1.1000000000000005</c:v>
                </c:pt>
                <c:pt idx="1822">
                  <c:v>1.2300000000000004</c:v>
                </c:pt>
                <c:pt idx="1823">
                  <c:v>1.4799999999999995</c:v>
                </c:pt>
                <c:pt idx="1824">
                  <c:v>1.5200000000000005</c:v>
                </c:pt>
                <c:pt idx="1825">
                  <c:v>1.37</c:v>
                </c:pt>
                <c:pt idx="1826">
                  <c:v>1.4000000000000004</c:v>
                </c:pt>
                <c:pt idx="1827">
                  <c:v>1.54</c:v>
                </c:pt>
                <c:pt idx="1828">
                  <c:v>1.5299999999999994</c:v>
                </c:pt>
                <c:pt idx="1829">
                  <c:v>1.54</c:v>
                </c:pt>
                <c:pt idx="1830">
                  <c:v>1.58</c:v>
                </c:pt>
                <c:pt idx="1831">
                  <c:v>1.4699999999999998</c:v>
                </c:pt>
                <c:pt idx="1832">
                  <c:v>1.37</c:v>
                </c:pt>
                <c:pt idx="1833">
                  <c:v>1.3600000000000003</c:v>
                </c:pt>
                <c:pt idx="1834">
                  <c:v>1.4500000000000002</c:v>
                </c:pt>
                <c:pt idx="1835">
                  <c:v>1.5</c:v>
                </c:pt>
                <c:pt idx="1836">
                  <c:v>1.5499999999999998</c:v>
                </c:pt>
                <c:pt idx="1837">
                  <c:v>1.5600000000000005</c:v>
                </c:pt>
                <c:pt idx="1838">
                  <c:v>1.54</c:v>
                </c:pt>
                <c:pt idx="1839">
                  <c:v>1.7300000000000004</c:v>
                </c:pt>
                <c:pt idx="1840">
                  <c:v>1.7800000000000002</c:v>
                </c:pt>
                <c:pt idx="1841">
                  <c:v>1.7299999999999995</c:v>
                </c:pt>
                <c:pt idx="1842">
                  <c:v>1.6999999999999993</c:v>
                </c:pt>
                <c:pt idx="1843">
                  <c:v>1.6099999999999994</c:v>
                </c:pt>
                <c:pt idx="1844">
                  <c:v>1.6400000000000006</c:v>
                </c:pt>
                <c:pt idx="1845">
                  <c:v>1.63</c:v>
                </c:pt>
                <c:pt idx="1846">
                  <c:v>1.6300000000000008</c:v>
                </c:pt>
                <c:pt idx="1847">
                  <c:v>1.8099999999999996</c:v>
                </c:pt>
                <c:pt idx="1848">
                  <c:v>1.7000000000000002</c:v>
                </c:pt>
                <c:pt idx="1849">
                  <c:v>1.6399999999999997</c:v>
                </c:pt>
                <c:pt idx="1850">
                  <c:v>1.4900000000000002</c:v>
                </c:pt>
                <c:pt idx="1851">
                  <c:v>1.46</c:v>
                </c:pt>
                <c:pt idx="1852">
                  <c:v>1.38</c:v>
                </c:pt>
                <c:pt idx="1853">
                  <c:v>1.2699999999999996</c:v>
                </c:pt>
                <c:pt idx="1854">
                  <c:v>1.1800000000000006</c:v>
                </c:pt>
                <c:pt idx="1855">
                  <c:v>1.0999999999999996</c:v>
                </c:pt>
                <c:pt idx="1856">
                  <c:v>1</c:v>
                </c:pt>
                <c:pt idx="1857">
                  <c:v>1.1099999999999994</c:v>
                </c:pt>
                <c:pt idx="1858">
                  <c:v>1.1600000000000001</c:v>
                </c:pt>
                <c:pt idx="1859">
                  <c:v>1.1499999999999995</c:v>
                </c:pt>
                <c:pt idx="1860">
                  <c:v>1.2300000000000004</c:v>
                </c:pt>
                <c:pt idx="1861">
                  <c:v>1.3099999999999996</c:v>
                </c:pt>
                <c:pt idx="1862">
                  <c:v>1.3399999999999999</c:v>
                </c:pt>
                <c:pt idx="1863">
                  <c:v>1.17</c:v>
                </c:pt>
                <c:pt idx="1864">
                  <c:v>1.2300000000000004</c:v>
                </c:pt>
                <c:pt idx="1865">
                  <c:v>1.1399999999999997</c:v>
                </c:pt>
                <c:pt idx="1866">
                  <c:v>1.0899999999999999</c:v>
                </c:pt>
                <c:pt idx="1867">
                  <c:v>1.17</c:v>
                </c:pt>
                <c:pt idx="1868">
                  <c:v>1.1200000000000001</c:v>
                </c:pt>
                <c:pt idx="1869">
                  <c:v>0.86000000000000032</c:v>
                </c:pt>
                <c:pt idx="1870">
                  <c:v>0.78000000000000025</c:v>
                </c:pt>
                <c:pt idx="1871">
                  <c:v>0.71999999999999975</c:v>
                </c:pt>
                <c:pt idx="1872">
                  <c:v>0.6899999999999995</c:v>
                </c:pt>
                <c:pt idx="1873">
                  <c:v>0.73000000000000043</c:v>
                </c:pt>
                <c:pt idx="1874">
                  <c:v>0.73000000000000043</c:v>
                </c:pt>
                <c:pt idx="1875">
                  <c:v>0.77000000000000046</c:v>
                </c:pt>
                <c:pt idx="1876">
                  <c:v>0.64999999999999947</c:v>
                </c:pt>
                <c:pt idx="1877">
                  <c:v>0.47000000000000064</c:v>
                </c:pt>
                <c:pt idx="1878">
                  <c:v>0.50999999999999979</c:v>
                </c:pt>
                <c:pt idx="1879">
                  <c:v>0.45000000000000018</c:v>
                </c:pt>
                <c:pt idx="1880">
                  <c:v>0.45000000000000018</c:v>
                </c:pt>
                <c:pt idx="1881">
                  <c:v>0.57000000000000028</c:v>
                </c:pt>
                <c:pt idx="1882">
                  <c:v>0.57000000000000028</c:v>
                </c:pt>
                <c:pt idx="1883">
                  <c:v>0.54</c:v>
                </c:pt>
                <c:pt idx="1884">
                  <c:v>0.5</c:v>
                </c:pt>
                <c:pt idx="1885">
                  <c:v>0.44000000000000039</c:v>
                </c:pt>
                <c:pt idx="1886">
                  <c:v>0.46999999999999975</c:v>
                </c:pt>
                <c:pt idx="1887">
                  <c:v>0.66999999999999993</c:v>
                </c:pt>
                <c:pt idx="1888">
                  <c:v>0.65000000000000036</c:v>
                </c:pt>
                <c:pt idx="1889">
                  <c:v>0.55000000000000071</c:v>
                </c:pt>
                <c:pt idx="1890">
                  <c:v>0.58000000000000007</c:v>
                </c:pt>
                <c:pt idx="1891">
                  <c:v>0.61000000000000032</c:v>
                </c:pt>
                <c:pt idx="1892">
                  <c:v>0.59999999999999964</c:v>
                </c:pt>
                <c:pt idx="1893">
                  <c:v>0.64000000000000057</c:v>
                </c:pt>
                <c:pt idx="1894">
                  <c:v>0.72999999999999954</c:v>
                </c:pt>
                <c:pt idx="1895">
                  <c:v>0.83999999999999986</c:v>
                </c:pt>
                <c:pt idx="1896">
                  <c:v>0.71</c:v>
                </c:pt>
                <c:pt idx="1897">
                  <c:v>0.69000000000000039</c:v>
                </c:pt>
                <c:pt idx="1898">
                  <c:v>0.55999999999999961</c:v>
                </c:pt>
                <c:pt idx="1899">
                  <c:v>0.62000000000000011</c:v>
                </c:pt>
                <c:pt idx="1900">
                  <c:v>0.62000000000000011</c:v>
                </c:pt>
                <c:pt idx="1901">
                  <c:v>0.50999999999999979</c:v>
                </c:pt>
                <c:pt idx="1902">
                  <c:v>0.42999999999999972</c:v>
                </c:pt>
                <c:pt idx="1903">
                  <c:v>0.53000000000000025</c:v>
                </c:pt>
                <c:pt idx="1904">
                  <c:v>0.5</c:v>
                </c:pt>
                <c:pt idx="1905">
                  <c:v>0.46999999999999975</c:v>
                </c:pt>
                <c:pt idx="1906">
                  <c:v>0.48000000000000043</c:v>
                </c:pt>
                <c:pt idx="1907">
                  <c:v>0.5</c:v>
                </c:pt>
                <c:pt idx="1908">
                  <c:v>0.54999999999999982</c:v>
                </c:pt>
                <c:pt idx="1909">
                  <c:v>0.5</c:v>
                </c:pt>
                <c:pt idx="1910">
                  <c:v>0.51000000000000068</c:v>
                </c:pt>
                <c:pt idx="1911">
                  <c:v>0.46999999999999975</c:v>
                </c:pt>
                <c:pt idx="1912">
                  <c:v>0.3100000000000005</c:v>
                </c:pt>
                <c:pt idx="1913">
                  <c:v>0.29000000000000004</c:v>
                </c:pt>
                <c:pt idx="1914">
                  <c:v>0.16999999999999993</c:v>
                </c:pt>
                <c:pt idx="1915">
                  <c:v>0.20999999999999996</c:v>
                </c:pt>
                <c:pt idx="1916">
                  <c:v>0.13999999999999968</c:v>
                </c:pt>
                <c:pt idx="1917">
                  <c:v>0.20000000000000018</c:v>
                </c:pt>
                <c:pt idx="1918">
                  <c:v>0.45000000000000018</c:v>
                </c:pt>
                <c:pt idx="1919">
                  <c:v>0.74000000000000021</c:v>
                </c:pt>
                <c:pt idx="1920">
                  <c:v>0.73999999999999977</c:v>
                </c:pt>
                <c:pt idx="1921">
                  <c:v>0.50999999999999979</c:v>
                </c:pt>
                <c:pt idx="1922">
                  <c:v>0.40000000000000036</c:v>
                </c:pt>
                <c:pt idx="1923">
                  <c:v>0.40000000000000036</c:v>
                </c:pt>
                <c:pt idx="1924">
                  <c:v>0.5</c:v>
                </c:pt>
                <c:pt idx="1925">
                  <c:v>0.36000000000000032</c:v>
                </c:pt>
                <c:pt idx="1926">
                  <c:v>0.25999999999999979</c:v>
                </c:pt>
                <c:pt idx="1927">
                  <c:v>0.23999999999999932</c:v>
                </c:pt>
                <c:pt idx="1928">
                  <c:v>0.21999999999999975</c:v>
                </c:pt>
                <c:pt idx="1929">
                  <c:v>0.30999999999999961</c:v>
                </c:pt>
                <c:pt idx="1930">
                  <c:v>0.25999999999999979</c:v>
                </c:pt>
                <c:pt idx="1931">
                  <c:v>0.39999999999999947</c:v>
                </c:pt>
                <c:pt idx="1932">
                  <c:v>0.40000000000000036</c:v>
                </c:pt>
                <c:pt idx="1933">
                  <c:v>0.44000000000000039</c:v>
                </c:pt>
                <c:pt idx="1934">
                  <c:v>0.32000000000000028</c:v>
                </c:pt>
                <c:pt idx="1935">
                  <c:v>0.4399999999999995</c:v>
                </c:pt>
                <c:pt idx="1936">
                  <c:v>0.54999999999999982</c:v>
                </c:pt>
                <c:pt idx="1937">
                  <c:v>0.61000000000000032</c:v>
                </c:pt>
                <c:pt idx="1938">
                  <c:v>0.64999999999999947</c:v>
                </c:pt>
                <c:pt idx="1939">
                  <c:v>0.86000000000000032</c:v>
                </c:pt>
                <c:pt idx="1940">
                  <c:v>0.72999999999999954</c:v>
                </c:pt>
                <c:pt idx="1941">
                  <c:v>0.71999999999999975</c:v>
                </c:pt>
                <c:pt idx="1942">
                  <c:v>0.8100000000000005</c:v>
                </c:pt>
                <c:pt idx="1943">
                  <c:v>0.89000000000000057</c:v>
                </c:pt>
                <c:pt idx="1944">
                  <c:v>0.82000000000000028</c:v>
                </c:pt>
                <c:pt idx="1945">
                  <c:v>0.9399999999999995</c:v>
                </c:pt>
                <c:pt idx="1946">
                  <c:v>0.94000000000000039</c:v>
                </c:pt>
                <c:pt idx="1947">
                  <c:v>0.87000000000000011</c:v>
                </c:pt>
                <c:pt idx="1948">
                  <c:v>0.96</c:v>
                </c:pt>
                <c:pt idx="1949">
                  <c:v>1.0499999999999998</c:v>
                </c:pt>
                <c:pt idx="1950">
                  <c:v>1.1000000000000005</c:v>
                </c:pt>
                <c:pt idx="1951">
                  <c:v>1.04</c:v>
                </c:pt>
                <c:pt idx="1952">
                  <c:v>1.2699999999999996</c:v>
                </c:pt>
                <c:pt idx="1953">
                  <c:v>1.3899999999999997</c:v>
                </c:pt>
                <c:pt idx="1954">
                  <c:v>1.3500000000000005</c:v>
                </c:pt>
                <c:pt idx="1955">
                  <c:v>1.37</c:v>
                </c:pt>
                <c:pt idx="1956">
                  <c:v>1.2400000000000002</c:v>
                </c:pt>
                <c:pt idx="1957">
                  <c:v>1.3200000000000003</c:v>
                </c:pt>
                <c:pt idx="1958">
                  <c:v>1.1499999999999995</c:v>
                </c:pt>
                <c:pt idx="1959">
                  <c:v>1.2199999999999998</c:v>
                </c:pt>
                <c:pt idx="1960">
                  <c:v>1.2700000000000005</c:v>
                </c:pt>
                <c:pt idx="1961">
                  <c:v>1.2999999999999998</c:v>
                </c:pt>
                <c:pt idx="1962">
                  <c:v>1.3600000000000003</c:v>
                </c:pt>
                <c:pt idx="1963">
                  <c:v>1.2599999999999998</c:v>
                </c:pt>
                <c:pt idx="1964">
                  <c:v>1</c:v>
                </c:pt>
                <c:pt idx="1965">
                  <c:v>1.1499999999999995</c:v>
                </c:pt>
                <c:pt idx="1966">
                  <c:v>1.2700000000000005</c:v>
                </c:pt>
                <c:pt idx="1967">
                  <c:v>1.3099999999999996</c:v>
                </c:pt>
                <c:pt idx="1968">
                  <c:v>1.2299999999999995</c:v>
                </c:pt>
                <c:pt idx="1969">
                  <c:v>1.21</c:v>
                </c:pt>
                <c:pt idx="1970">
                  <c:v>1.3299999999999992</c:v>
                </c:pt>
                <c:pt idx="1971">
                  <c:v>1.2700000000000005</c:v>
                </c:pt>
                <c:pt idx="1972">
                  <c:v>1.21</c:v>
                </c:pt>
                <c:pt idx="1973">
                  <c:v>1.2000000000000002</c:v>
                </c:pt>
                <c:pt idx="1974">
                  <c:v>1.0199999999999996</c:v>
                </c:pt>
                <c:pt idx="1975">
                  <c:v>0.91000000000000014</c:v>
                </c:pt>
                <c:pt idx="1976">
                  <c:v>0.91999999999999993</c:v>
                </c:pt>
                <c:pt idx="1977">
                  <c:v>0.97999999999999954</c:v>
                </c:pt>
                <c:pt idx="1978">
                  <c:v>1.0700000000000003</c:v>
                </c:pt>
                <c:pt idx="1979">
                  <c:v>1.04</c:v>
                </c:pt>
                <c:pt idx="1980">
                  <c:v>1.0099999999999998</c:v>
                </c:pt>
                <c:pt idx="1981">
                  <c:v>1.0099999999999998</c:v>
                </c:pt>
                <c:pt idx="1982">
                  <c:v>1.2400000000000002</c:v>
                </c:pt>
                <c:pt idx="1983">
                  <c:v>1.2999999999999998</c:v>
                </c:pt>
                <c:pt idx="1984">
                  <c:v>1.4000000000000004</c:v>
                </c:pt>
                <c:pt idx="1985">
                  <c:v>1.46</c:v>
                </c:pt>
                <c:pt idx="1986">
                  <c:v>1.2699999999999996</c:v>
                </c:pt>
                <c:pt idx="1987">
                  <c:v>1.08</c:v>
                </c:pt>
                <c:pt idx="1988">
                  <c:v>1.1299999999999999</c:v>
                </c:pt>
                <c:pt idx="1989">
                  <c:v>1</c:v>
                </c:pt>
                <c:pt idx="1990">
                  <c:v>0.75999999999999979</c:v>
                </c:pt>
                <c:pt idx="1991">
                  <c:v>0.76999999999999957</c:v>
                </c:pt>
                <c:pt idx="1992">
                  <c:v>0.71999999999999975</c:v>
                </c:pt>
                <c:pt idx="1993">
                  <c:v>0.57000000000000028</c:v>
                </c:pt>
                <c:pt idx="1994">
                  <c:v>0.39999999999999947</c:v>
                </c:pt>
                <c:pt idx="1995">
                  <c:v>0.41999999999999993</c:v>
                </c:pt>
                <c:pt idx="1996">
                  <c:v>0.21999999999999975</c:v>
                </c:pt>
                <c:pt idx="1997">
                  <c:v>0.21999999999999975</c:v>
                </c:pt>
                <c:pt idx="1998">
                  <c:v>0.35999999999999943</c:v>
                </c:pt>
                <c:pt idx="1999">
                  <c:v>0.53000000000000025</c:v>
                </c:pt>
                <c:pt idx="2000">
                  <c:v>0.66000000000000014</c:v>
                </c:pt>
                <c:pt idx="2001">
                  <c:v>0.55999999999999961</c:v>
                </c:pt>
                <c:pt idx="2002">
                  <c:v>0.62999999999999989</c:v>
                </c:pt>
                <c:pt idx="2003">
                  <c:v>0.6899999999999995</c:v>
                </c:pt>
                <c:pt idx="2004">
                  <c:v>0.66999999999999993</c:v>
                </c:pt>
                <c:pt idx="2005">
                  <c:v>0.37000000000000011</c:v>
                </c:pt>
                <c:pt idx="2006">
                  <c:v>0.37999999999999989</c:v>
                </c:pt>
                <c:pt idx="2007">
                  <c:v>0.42999999999999972</c:v>
                </c:pt>
                <c:pt idx="2008">
                  <c:v>0.41000000000000014</c:v>
                </c:pt>
                <c:pt idx="2009">
                  <c:v>0.1899999999999995</c:v>
                </c:pt>
                <c:pt idx="2010">
                  <c:v>9.9999999999999645E-2</c:v>
                </c:pt>
                <c:pt idx="2011">
                  <c:v>0.11999999999999922</c:v>
                </c:pt>
                <c:pt idx="2012">
                  <c:v>3.0000000000000249E-2</c:v>
                </c:pt>
                <c:pt idx="2013">
                  <c:v>-6.9999999999999396E-2</c:v>
                </c:pt>
                <c:pt idx="2014">
                  <c:v>-0.23000000000000043</c:v>
                </c:pt>
                <c:pt idx="2015">
                  <c:v>-0.29000000000000004</c:v>
                </c:pt>
                <c:pt idx="2016">
                  <c:v>-0.36000000000000032</c:v>
                </c:pt>
                <c:pt idx="2017">
                  <c:v>-0.37000000000000011</c:v>
                </c:pt>
                <c:pt idx="2018">
                  <c:v>-0.28999999999999915</c:v>
                </c:pt>
                <c:pt idx="2019">
                  <c:v>-0.16999999999999993</c:v>
                </c:pt>
                <c:pt idx="2020">
                  <c:v>-0.10000000000000053</c:v>
                </c:pt>
                <c:pt idx="2021">
                  <c:v>-0.20999999999999996</c:v>
                </c:pt>
                <c:pt idx="2022">
                  <c:v>-0.19999999999999929</c:v>
                </c:pt>
                <c:pt idx="2023">
                  <c:v>-0.27000000000000046</c:v>
                </c:pt>
                <c:pt idx="2024">
                  <c:v>-0.4300000000000006</c:v>
                </c:pt>
                <c:pt idx="2025">
                  <c:v>-0.51999999999999957</c:v>
                </c:pt>
                <c:pt idx="2026">
                  <c:v>-0.4300000000000006</c:v>
                </c:pt>
                <c:pt idx="2027">
                  <c:v>-0.37000000000000011</c:v>
                </c:pt>
                <c:pt idx="2028">
                  <c:v>-0.44999999999999929</c:v>
                </c:pt>
                <c:pt idx="2029">
                  <c:v>-0.52999999999999936</c:v>
                </c:pt>
                <c:pt idx="2030">
                  <c:v>-0.52000000000000046</c:v>
                </c:pt>
                <c:pt idx="2031">
                  <c:v>-0.55000000000000071</c:v>
                </c:pt>
                <c:pt idx="2032">
                  <c:v>-0.59999999999999964</c:v>
                </c:pt>
                <c:pt idx="2033">
                  <c:v>-0.41000000000000014</c:v>
                </c:pt>
                <c:pt idx="2034">
                  <c:v>-0.5600000000000005</c:v>
                </c:pt>
                <c:pt idx="2035">
                  <c:v>-0.35000000000000053</c:v>
                </c:pt>
                <c:pt idx="2036">
                  <c:v>-4.9999999999999822E-2</c:v>
                </c:pt>
                <c:pt idx="2037">
                  <c:v>2.0000000000000462E-2</c:v>
                </c:pt>
                <c:pt idx="2038">
                  <c:v>0.17999999999999972</c:v>
                </c:pt>
                <c:pt idx="2039">
                  <c:v>0.29000000000000004</c:v>
                </c:pt>
                <c:pt idx="2040">
                  <c:v>0.1899999999999995</c:v>
                </c:pt>
                <c:pt idx="2041">
                  <c:v>0.1800000000000006</c:v>
                </c:pt>
                <c:pt idx="2042">
                  <c:v>0.25999999999999979</c:v>
                </c:pt>
                <c:pt idx="2043">
                  <c:v>0.23000000000000043</c:v>
                </c:pt>
                <c:pt idx="2044">
                  <c:v>0.33000000000000007</c:v>
                </c:pt>
                <c:pt idx="2045">
                  <c:v>0.39000000000000057</c:v>
                </c:pt>
                <c:pt idx="2046">
                  <c:v>0.51000000000000068</c:v>
                </c:pt>
                <c:pt idx="2047">
                  <c:v>0.73000000000000043</c:v>
                </c:pt>
                <c:pt idx="2048">
                  <c:v>0.94000000000000039</c:v>
                </c:pt>
                <c:pt idx="2049">
                  <c:v>1.1800000000000002</c:v>
                </c:pt>
                <c:pt idx="2050">
                  <c:v>1.37</c:v>
                </c:pt>
                <c:pt idx="2051">
                  <c:v>1.5299999999999998</c:v>
                </c:pt>
                <c:pt idx="2052">
                  <c:v>1.5000000000000004</c:v>
                </c:pt>
                <c:pt idx="2053">
                  <c:v>1.6400000000000001</c:v>
                </c:pt>
                <c:pt idx="2054">
                  <c:v>1.92</c:v>
                </c:pt>
                <c:pt idx="2055">
                  <c:v>1.88</c:v>
                </c:pt>
                <c:pt idx="2056">
                  <c:v>1.8900000000000006</c:v>
                </c:pt>
                <c:pt idx="2057">
                  <c:v>1.7600000000000002</c:v>
                </c:pt>
                <c:pt idx="2058">
                  <c:v>1.8000000000000003</c:v>
                </c:pt>
                <c:pt idx="2059">
                  <c:v>1.8100000000000005</c:v>
                </c:pt>
                <c:pt idx="2060">
                  <c:v>1.8199999999999998</c:v>
                </c:pt>
                <c:pt idx="2061">
                  <c:v>1.8400000000000003</c:v>
                </c:pt>
                <c:pt idx="2062">
                  <c:v>1.7699999999999996</c:v>
                </c:pt>
                <c:pt idx="2063">
                  <c:v>1.6799999999999997</c:v>
                </c:pt>
                <c:pt idx="2064">
                  <c:v>1.6800000000000002</c:v>
                </c:pt>
                <c:pt idx="2065">
                  <c:v>1.67</c:v>
                </c:pt>
                <c:pt idx="2066">
                  <c:v>1.67</c:v>
                </c:pt>
                <c:pt idx="2067">
                  <c:v>1.6100000000000003</c:v>
                </c:pt>
                <c:pt idx="2068">
                  <c:v>1.5700000000000003</c:v>
                </c:pt>
                <c:pt idx="2069">
                  <c:v>1.5099999999999998</c:v>
                </c:pt>
                <c:pt idx="2070">
                  <c:v>1.62</c:v>
                </c:pt>
                <c:pt idx="2071">
                  <c:v>1.8599999999999999</c:v>
                </c:pt>
                <c:pt idx="2072">
                  <c:v>2.4000000000000004</c:v>
                </c:pt>
                <c:pt idx="2073">
                  <c:v>2.3200000000000003</c:v>
                </c:pt>
                <c:pt idx="2074">
                  <c:v>2.3200000000000003</c:v>
                </c:pt>
                <c:pt idx="2075">
                  <c:v>2.4500000000000002</c:v>
                </c:pt>
                <c:pt idx="2076">
                  <c:v>2.4299999999999997</c:v>
                </c:pt>
                <c:pt idx="2077">
                  <c:v>2.4699999999999998</c:v>
                </c:pt>
                <c:pt idx="2078">
                  <c:v>2.3600000000000003</c:v>
                </c:pt>
                <c:pt idx="2079">
                  <c:v>2.4699999999999998</c:v>
                </c:pt>
                <c:pt idx="2080">
                  <c:v>2.8</c:v>
                </c:pt>
                <c:pt idx="2081">
                  <c:v>3.0199999999999996</c:v>
                </c:pt>
                <c:pt idx="2082">
                  <c:v>3.08</c:v>
                </c:pt>
                <c:pt idx="2083">
                  <c:v>3.2</c:v>
                </c:pt>
                <c:pt idx="2084">
                  <c:v>3.4799999999999995</c:v>
                </c:pt>
                <c:pt idx="2085">
                  <c:v>3.46</c:v>
                </c:pt>
                <c:pt idx="2086">
                  <c:v>3.4699999999999998</c:v>
                </c:pt>
                <c:pt idx="2087">
                  <c:v>3.45</c:v>
                </c:pt>
                <c:pt idx="2088">
                  <c:v>3.41</c:v>
                </c:pt>
                <c:pt idx="2089">
                  <c:v>3.34</c:v>
                </c:pt>
                <c:pt idx="2090">
                  <c:v>3.37</c:v>
                </c:pt>
                <c:pt idx="2091">
                  <c:v>3.34</c:v>
                </c:pt>
                <c:pt idx="2092">
                  <c:v>3.2</c:v>
                </c:pt>
                <c:pt idx="2093">
                  <c:v>3.2200000000000006</c:v>
                </c:pt>
                <c:pt idx="2094">
                  <c:v>3.14</c:v>
                </c:pt>
                <c:pt idx="2095">
                  <c:v>3.16</c:v>
                </c:pt>
                <c:pt idx="2096">
                  <c:v>3.37</c:v>
                </c:pt>
                <c:pt idx="2097">
                  <c:v>3.53</c:v>
                </c:pt>
                <c:pt idx="2098">
                  <c:v>3.56</c:v>
                </c:pt>
                <c:pt idx="2099">
                  <c:v>3.5999999999999996</c:v>
                </c:pt>
                <c:pt idx="2100">
                  <c:v>3.5700000000000003</c:v>
                </c:pt>
                <c:pt idx="2101">
                  <c:v>3.53</c:v>
                </c:pt>
                <c:pt idx="2102">
                  <c:v>3.51</c:v>
                </c:pt>
                <c:pt idx="2103">
                  <c:v>3.4299999999999997</c:v>
                </c:pt>
                <c:pt idx="2104">
                  <c:v>3.37</c:v>
                </c:pt>
                <c:pt idx="2105">
                  <c:v>3.43</c:v>
                </c:pt>
                <c:pt idx="2106">
                  <c:v>3.53</c:v>
                </c:pt>
                <c:pt idx="2107">
                  <c:v>3.46</c:v>
                </c:pt>
                <c:pt idx="2108">
                  <c:v>3.38</c:v>
                </c:pt>
                <c:pt idx="2109">
                  <c:v>3.34</c:v>
                </c:pt>
                <c:pt idx="2110">
                  <c:v>3.2699999999999996</c:v>
                </c:pt>
                <c:pt idx="2111">
                  <c:v>3.14</c:v>
                </c:pt>
                <c:pt idx="2112">
                  <c:v>3.16</c:v>
                </c:pt>
                <c:pt idx="2113">
                  <c:v>3.14</c:v>
                </c:pt>
                <c:pt idx="2114">
                  <c:v>3.02</c:v>
                </c:pt>
                <c:pt idx="2115">
                  <c:v>2.9899999999999998</c:v>
                </c:pt>
                <c:pt idx="2116">
                  <c:v>2.8</c:v>
                </c:pt>
                <c:pt idx="2117">
                  <c:v>2.8599999999999994</c:v>
                </c:pt>
                <c:pt idx="2118">
                  <c:v>2.76</c:v>
                </c:pt>
                <c:pt idx="2119">
                  <c:v>2.5699999999999994</c:v>
                </c:pt>
                <c:pt idx="2120">
                  <c:v>2.63</c:v>
                </c:pt>
                <c:pt idx="2121">
                  <c:v>2.56</c:v>
                </c:pt>
                <c:pt idx="2122">
                  <c:v>2.37</c:v>
                </c:pt>
                <c:pt idx="2123">
                  <c:v>2.34</c:v>
                </c:pt>
                <c:pt idx="2124">
                  <c:v>2.19</c:v>
                </c:pt>
                <c:pt idx="2125">
                  <c:v>2.11</c:v>
                </c:pt>
                <c:pt idx="2126">
                  <c:v>2.1399999999999997</c:v>
                </c:pt>
                <c:pt idx="2127">
                  <c:v>2.12</c:v>
                </c:pt>
                <c:pt idx="2128">
                  <c:v>2.4700000000000006</c:v>
                </c:pt>
                <c:pt idx="2129">
                  <c:v>2.5700000000000003</c:v>
                </c:pt>
                <c:pt idx="2130">
                  <c:v>2.5300000000000002</c:v>
                </c:pt>
                <c:pt idx="2131">
                  <c:v>2.7199999999999998</c:v>
                </c:pt>
                <c:pt idx="2132">
                  <c:v>2.74</c:v>
                </c:pt>
                <c:pt idx="2133">
                  <c:v>2.88</c:v>
                </c:pt>
                <c:pt idx="2134">
                  <c:v>2.9800000000000004</c:v>
                </c:pt>
                <c:pt idx="2135">
                  <c:v>2.9699999999999998</c:v>
                </c:pt>
                <c:pt idx="2136">
                  <c:v>2.85</c:v>
                </c:pt>
                <c:pt idx="2137">
                  <c:v>2.8499999999999996</c:v>
                </c:pt>
                <c:pt idx="2138">
                  <c:v>2.76</c:v>
                </c:pt>
                <c:pt idx="2139">
                  <c:v>2.74</c:v>
                </c:pt>
                <c:pt idx="2140">
                  <c:v>2.92</c:v>
                </c:pt>
                <c:pt idx="2141">
                  <c:v>2.9299999999999997</c:v>
                </c:pt>
                <c:pt idx="2142">
                  <c:v>2.8200000000000003</c:v>
                </c:pt>
                <c:pt idx="2143">
                  <c:v>2.8499999999999996</c:v>
                </c:pt>
                <c:pt idx="2144">
                  <c:v>2.83</c:v>
                </c:pt>
                <c:pt idx="2145">
                  <c:v>2.79</c:v>
                </c:pt>
                <c:pt idx="2146">
                  <c:v>2.72</c:v>
                </c:pt>
                <c:pt idx="2147">
                  <c:v>2.59</c:v>
                </c:pt>
                <c:pt idx="2148">
                  <c:v>2.5</c:v>
                </c:pt>
                <c:pt idx="2149">
                  <c:v>2.5599999999999996</c:v>
                </c:pt>
                <c:pt idx="2150">
                  <c:v>2.83</c:v>
                </c:pt>
                <c:pt idx="2151">
                  <c:v>2.81</c:v>
                </c:pt>
                <c:pt idx="2152">
                  <c:v>2.8</c:v>
                </c:pt>
                <c:pt idx="2153">
                  <c:v>2.8400000000000003</c:v>
                </c:pt>
                <c:pt idx="2154">
                  <c:v>2.83</c:v>
                </c:pt>
                <c:pt idx="2155">
                  <c:v>2.83</c:v>
                </c:pt>
                <c:pt idx="2156">
                  <c:v>2.8099999999999996</c:v>
                </c:pt>
                <c:pt idx="2157">
                  <c:v>2.6799999999999997</c:v>
                </c:pt>
                <c:pt idx="2158">
                  <c:v>2.5099999999999998</c:v>
                </c:pt>
                <c:pt idx="2159">
                  <c:v>2.34</c:v>
                </c:pt>
                <c:pt idx="2160">
                  <c:v>2.2999999999999998</c:v>
                </c:pt>
                <c:pt idx="2161">
                  <c:v>2.3099999999999996</c:v>
                </c:pt>
                <c:pt idx="2162">
                  <c:v>2.2800000000000002</c:v>
                </c:pt>
                <c:pt idx="2163">
                  <c:v>2.4700000000000002</c:v>
                </c:pt>
                <c:pt idx="2164">
                  <c:v>2.56</c:v>
                </c:pt>
                <c:pt idx="2165">
                  <c:v>2.71</c:v>
                </c:pt>
                <c:pt idx="2166">
                  <c:v>2.8400000000000003</c:v>
                </c:pt>
                <c:pt idx="2167">
                  <c:v>3.04</c:v>
                </c:pt>
                <c:pt idx="2168">
                  <c:v>3.2699999999999996</c:v>
                </c:pt>
                <c:pt idx="2169">
                  <c:v>3.45</c:v>
                </c:pt>
                <c:pt idx="2170">
                  <c:v>3.4</c:v>
                </c:pt>
                <c:pt idx="2171">
                  <c:v>3.5500000000000003</c:v>
                </c:pt>
                <c:pt idx="2172">
                  <c:v>3.5199999999999996</c:v>
                </c:pt>
                <c:pt idx="2173">
                  <c:v>3.5100000000000002</c:v>
                </c:pt>
                <c:pt idx="2174">
                  <c:v>3.5699999999999994</c:v>
                </c:pt>
                <c:pt idx="2175">
                  <c:v>3.4</c:v>
                </c:pt>
                <c:pt idx="2176">
                  <c:v>3.3000000000000003</c:v>
                </c:pt>
                <c:pt idx="2177">
                  <c:v>3.23</c:v>
                </c:pt>
                <c:pt idx="2178">
                  <c:v>3.1199999999999997</c:v>
                </c:pt>
                <c:pt idx="2179">
                  <c:v>3.36</c:v>
                </c:pt>
                <c:pt idx="2180">
                  <c:v>3.51</c:v>
                </c:pt>
                <c:pt idx="2181">
                  <c:v>3.4</c:v>
                </c:pt>
                <c:pt idx="2182">
                  <c:v>3.3699999999999997</c:v>
                </c:pt>
                <c:pt idx="2183">
                  <c:v>3.47</c:v>
                </c:pt>
                <c:pt idx="2184">
                  <c:v>3.43</c:v>
                </c:pt>
                <c:pt idx="2185">
                  <c:v>3.2499999999999996</c:v>
                </c:pt>
                <c:pt idx="2186">
                  <c:v>3.32</c:v>
                </c:pt>
                <c:pt idx="2187">
                  <c:v>3.4400000000000004</c:v>
                </c:pt>
                <c:pt idx="2188">
                  <c:v>3.39</c:v>
                </c:pt>
                <c:pt idx="2189">
                  <c:v>3.3200000000000003</c:v>
                </c:pt>
                <c:pt idx="2190">
                  <c:v>3.33</c:v>
                </c:pt>
                <c:pt idx="2191">
                  <c:v>3.3899999999999997</c:v>
                </c:pt>
                <c:pt idx="2192">
                  <c:v>3.3899999999999997</c:v>
                </c:pt>
                <c:pt idx="2193">
                  <c:v>3.17</c:v>
                </c:pt>
                <c:pt idx="2194">
                  <c:v>3.1799999999999997</c:v>
                </c:pt>
                <c:pt idx="2195">
                  <c:v>3.27</c:v>
                </c:pt>
                <c:pt idx="2196">
                  <c:v>3.24</c:v>
                </c:pt>
                <c:pt idx="2197">
                  <c:v>3.16</c:v>
                </c:pt>
                <c:pt idx="2198">
                  <c:v>3.1399999999999997</c:v>
                </c:pt>
                <c:pt idx="2199">
                  <c:v>3.0900000000000003</c:v>
                </c:pt>
                <c:pt idx="2200">
                  <c:v>3.06</c:v>
                </c:pt>
                <c:pt idx="2201">
                  <c:v>2.81</c:v>
                </c:pt>
                <c:pt idx="2202">
                  <c:v>2.82</c:v>
                </c:pt>
                <c:pt idx="2203">
                  <c:v>2.8299999999999996</c:v>
                </c:pt>
                <c:pt idx="2204">
                  <c:v>3.02</c:v>
                </c:pt>
                <c:pt idx="2205">
                  <c:v>3.28</c:v>
                </c:pt>
                <c:pt idx="2206">
                  <c:v>3.43</c:v>
                </c:pt>
                <c:pt idx="2207">
                  <c:v>3.4699999999999998</c:v>
                </c:pt>
                <c:pt idx="2208">
                  <c:v>3.5300000000000002</c:v>
                </c:pt>
                <c:pt idx="2209">
                  <c:v>3.62</c:v>
                </c:pt>
                <c:pt idx="2210">
                  <c:v>3.7899999999999996</c:v>
                </c:pt>
                <c:pt idx="2211">
                  <c:v>3.71</c:v>
                </c:pt>
                <c:pt idx="2212">
                  <c:v>3.6199999999999997</c:v>
                </c:pt>
                <c:pt idx="2213">
                  <c:v>3.58</c:v>
                </c:pt>
                <c:pt idx="2214">
                  <c:v>3.55</c:v>
                </c:pt>
                <c:pt idx="2215">
                  <c:v>3.45</c:v>
                </c:pt>
                <c:pt idx="2216">
                  <c:v>3.4000000000000004</c:v>
                </c:pt>
                <c:pt idx="2217">
                  <c:v>3.33</c:v>
                </c:pt>
                <c:pt idx="2218">
                  <c:v>3.21</c:v>
                </c:pt>
                <c:pt idx="2219">
                  <c:v>3.1499999999999995</c:v>
                </c:pt>
                <c:pt idx="2220">
                  <c:v>3.12</c:v>
                </c:pt>
                <c:pt idx="2221">
                  <c:v>3.13</c:v>
                </c:pt>
                <c:pt idx="2222">
                  <c:v>2.96</c:v>
                </c:pt>
                <c:pt idx="2223">
                  <c:v>2.8400000000000003</c:v>
                </c:pt>
                <c:pt idx="2224">
                  <c:v>2.7700000000000005</c:v>
                </c:pt>
                <c:pt idx="2225">
                  <c:v>2.73</c:v>
                </c:pt>
                <c:pt idx="2226">
                  <c:v>2.6100000000000003</c:v>
                </c:pt>
                <c:pt idx="2227">
                  <c:v>2.58</c:v>
                </c:pt>
                <c:pt idx="2228">
                  <c:v>2.4899999999999998</c:v>
                </c:pt>
                <c:pt idx="2229">
                  <c:v>2.35</c:v>
                </c:pt>
                <c:pt idx="2230">
                  <c:v>2.4099999999999997</c:v>
                </c:pt>
                <c:pt idx="2231">
                  <c:v>2.5200000000000005</c:v>
                </c:pt>
                <c:pt idx="2232">
                  <c:v>2.38</c:v>
                </c:pt>
                <c:pt idx="2233">
                  <c:v>2.2300000000000004</c:v>
                </c:pt>
                <c:pt idx="2234">
                  <c:v>2.1799999999999997</c:v>
                </c:pt>
                <c:pt idx="2235">
                  <c:v>2.17</c:v>
                </c:pt>
                <c:pt idx="2236">
                  <c:v>2.1799999999999997</c:v>
                </c:pt>
                <c:pt idx="2237">
                  <c:v>2.08</c:v>
                </c:pt>
                <c:pt idx="2238">
                  <c:v>2.0500000000000003</c:v>
                </c:pt>
                <c:pt idx="2239">
                  <c:v>2.1699999999999995</c:v>
                </c:pt>
                <c:pt idx="2240">
                  <c:v>1.9800000000000004</c:v>
                </c:pt>
                <c:pt idx="2241">
                  <c:v>1.98</c:v>
                </c:pt>
                <c:pt idx="2242">
                  <c:v>2.04</c:v>
                </c:pt>
                <c:pt idx="2243">
                  <c:v>2.09</c:v>
                </c:pt>
                <c:pt idx="2244">
                  <c:v>1.9900000000000002</c:v>
                </c:pt>
                <c:pt idx="2245">
                  <c:v>1.94</c:v>
                </c:pt>
                <c:pt idx="2246">
                  <c:v>1.8600000000000003</c:v>
                </c:pt>
                <c:pt idx="2247">
                  <c:v>1.8100000000000005</c:v>
                </c:pt>
                <c:pt idx="2248">
                  <c:v>1.6799999999999997</c:v>
                </c:pt>
                <c:pt idx="2249">
                  <c:v>1.5799999999999996</c:v>
                </c:pt>
                <c:pt idx="2250">
                  <c:v>1.62</c:v>
                </c:pt>
                <c:pt idx="2251">
                  <c:v>1.6300000000000003</c:v>
                </c:pt>
                <c:pt idx="2252">
                  <c:v>1.67</c:v>
                </c:pt>
                <c:pt idx="2253">
                  <c:v>1.75</c:v>
                </c:pt>
                <c:pt idx="2254">
                  <c:v>1.7699999999999996</c:v>
                </c:pt>
                <c:pt idx="2255">
                  <c:v>1.79</c:v>
                </c:pt>
                <c:pt idx="2256">
                  <c:v>1.79</c:v>
                </c:pt>
                <c:pt idx="2257">
                  <c:v>1.7500000000000004</c:v>
                </c:pt>
                <c:pt idx="2258">
                  <c:v>1.65</c:v>
                </c:pt>
                <c:pt idx="2259">
                  <c:v>1.42</c:v>
                </c:pt>
                <c:pt idx="2260">
                  <c:v>1.3900000000000001</c:v>
                </c:pt>
                <c:pt idx="2261">
                  <c:v>1.4</c:v>
                </c:pt>
                <c:pt idx="2262">
                  <c:v>1.3900000000000001</c:v>
                </c:pt>
                <c:pt idx="2263">
                  <c:v>1.2900000000000005</c:v>
                </c:pt>
                <c:pt idx="2264">
                  <c:v>1.1800000000000002</c:v>
                </c:pt>
                <c:pt idx="2265">
                  <c:v>1.0300000000000002</c:v>
                </c:pt>
                <c:pt idx="2266">
                  <c:v>1.02</c:v>
                </c:pt>
                <c:pt idx="2267">
                  <c:v>1.1599999999999997</c:v>
                </c:pt>
                <c:pt idx="2268">
                  <c:v>1.02</c:v>
                </c:pt>
                <c:pt idx="2269">
                  <c:v>0.89000000000000012</c:v>
                </c:pt>
                <c:pt idx="2270">
                  <c:v>0.98</c:v>
                </c:pt>
                <c:pt idx="2271">
                  <c:v>1.0100000000000002</c:v>
                </c:pt>
                <c:pt idx="2272">
                  <c:v>0.96999999999999975</c:v>
                </c:pt>
                <c:pt idx="2273">
                  <c:v>0.89999999999999991</c:v>
                </c:pt>
                <c:pt idx="2274">
                  <c:v>0.92999999999999972</c:v>
                </c:pt>
                <c:pt idx="2275">
                  <c:v>0.92000000000000037</c:v>
                </c:pt>
                <c:pt idx="2276">
                  <c:v>0.79</c:v>
                </c:pt>
                <c:pt idx="2277">
                  <c:v>0.74000000000000021</c:v>
                </c:pt>
                <c:pt idx="2278">
                  <c:v>0.6599999999999997</c:v>
                </c:pt>
                <c:pt idx="2279">
                  <c:v>0.71</c:v>
                </c:pt>
                <c:pt idx="2280">
                  <c:v>0.79000000000000048</c:v>
                </c:pt>
                <c:pt idx="2281">
                  <c:v>0.79000000000000048</c:v>
                </c:pt>
                <c:pt idx="2282">
                  <c:v>0.85999999999999988</c:v>
                </c:pt>
                <c:pt idx="2283">
                  <c:v>0.8400000000000003</c:v>
                </c:pt>
                <c:pt idx="2284">
                  <c:v>0.79</c:v>
                </c:pt>
                <c:pt idx="2285">
                  <c:v>0.69</c:v>
                </c:pt>
                <c:pt idx="2286">
                  <c:v>0.73</c:v>
                </c:pt>
                <c:pt idx="2287">
                  <c:v>0.74000000000000021</c:v>
                </c:pt>
                <c:pt idx="2288">
                  <c:v>0.71999999999999975</c:v>
                </c:pt>
                <c:pt idx="2289">
                  <c:v>0.59999999999999964</c:v>
                </c:pt>
                <c:pt idx="2290">
                  <c:v>0.58000000000000007</c:v>
                </c:pt>
                <c:pt idx="2291">
                  <c:v>0.60000000000000053</c:v>
                </c:pt>
                <c:pt idx="2292">
                  <c:v>0.60999999999999943</c:v>
                </c:pt>
                <c:pt idx="2293">
                  <c:v>0.66000000000000014</c:v>
                </c:pt>
                <c:pt idx="2294">
                  <c:v>0.56000000000000005</c:v>
                </c:pt>
                <c:pt idx="2295">
                  <c:v>0.45000000000000018</c:v>
                </c:pt>
                <c:pt idx="2296">
                  <c:v>0.27000000000000046</c:v>
                </c:pt>
                <c:pt idx="2297">
                  <c:v>0.20999999999999996</c:v>
                </c:pt>
                <c:pt idx="2298">
                  <c:v>0.10000000000000053</c:v>
                </c:pt>
                <c:pt idx="2299">
                  <c:v>0.13999999999999968</c:v>
                </c:pt>
                <c:pt idx="2300">
                  <c:v>0.17999999999999972</c:v>
                </c:pt>
                <c:pt idx="2301">
                  <c:v>0.15999999999999925</c:v>
                </c:pt>
                <c:pt idx="2302">
                  <c:v>0.14999999999999947</c:v>
                </c:pt>
                <c:pt idx="2303">
                  <c:v>8.9999999999999858E-2</c:v>
                </c:pt>
                <c:pt idx="2304">
                  <c:v>0.11000000000000032</c:v>
                </c:pt>
                <c:pt idx="2305">
                  <c:v>0.25</c:v>
                </c:pt>
                <c:pt idx="2306">
                  <c:v>0.20999999999999996</c:v>
                </c:pt>
                <c:pt idx="2307">
                  <c:v>0.13000000000000078</c:v>
                </c:pt>
                <c:pt idx="2308">
                  <c:v>0.29000000000000004</c:v>
                </c:pt>
                <c:pt idx="2309">
                  <c:v>0.33000000000000007</c:v>
                </c:pt>
                <c:pt idx="2310">
                  <c:v>0.40000000000000036</c:v>
                </c:pt>
                <c:pt idx="2311">
                  <c:v>0.40999999999999925</c:v>
                </c:pt>
                <c:pt idx="2312">
                  <c:v>0.41000000000000014</c:v>
                </c:pt>
                <c:pt idx="2313">
                  <c:v>0.44999999999999929</c:v>
                </c:pt>
                <c:pt idx="2314">
                  <c:v>0.39999999999999947</c:v>
                </c:pt>
                <c:pt idx="2315">
                  <c:v>0.40000000000000036</c:v>
                </c:pt>
                <c:pt idx="2316">
                  <c:v>0.33999999999999986</c:v>
                </c:pt>
                <c:pt idx="2317">
                  <c:v>0.36000000000000032</c:v>
                </c:pt>
                <c:pt idx="2318">
                  <c:v>0.26999999999999957</c:v>
                </c:pt>
                <c:pt idx="2319">
                  <c:v>0.29000000000000004</c:v>
                </c:pt>
                <c:pt idx="2320">
                  <c:v>0.37000000000000011</c:v>
                </c:pt>
                <c:pt idx="2321">
                  <c:v>0.33000000000000007</c:v>
                </c:pt>
                <c:pt idx="2322">
                  <c:v>0.27999999999999936</c:v>
                </c:pt>
                <c:pt idx="2323">
                  <c:v>0.16999999999999993</c:v>
                </c:pt>
                <c:pt idx="2324">
                  <c:v>0.10000000000000053</c:v>
                </c:pt>
                <c:pt idx="2325">
                  <c:v>8.0000000000000071E-2</c:v>
                </c:pt>
                <c:pt idx="2326">
                  <c:v>-9.9999999999997868E-3</c:v>
                </c:pt>
                <c:pt idx="2327">
                  <c:v>-9.9999999999997868E-3</c:v>
                </c:pt>
                <c:pt idx="2328">
                  <c:v>-6.9999999999999396E-2</c:v>
                </c:pt>
                <c:pt idx="2329">
                  <c:v>-0.16000000000000014</c:v>
                </c:pt>
                <c:pt idx="2330">
                  <c:v>-0.16999999999999993</c:v>
                </c:pt>
                <c:pt idx="2331">
                  <c:v>-4.9999999999999822E-2</c:v>
                </c:pt>
                <c:pt idx="2332">
                  <c:v>-1.9999999999999574E-2</c:v>
                </c:pt>
                <c:pt idx="2333">
                  <c:v>-9.9999999999999645E-2</c:v>
                </c:pt>
                <c:pt idx="2334">
                  <c:v>-0.16000000000000014</c:v>
                </c:pt>
                <c:pt idx="2335">
                  <c:v>-0.16999999999999993</c:v>
                </c:pt>
                <c:pt idx="2336">
                  <c:v>-0.12000000000000011</c:v>
                </c:pt>
                <c:pt idx="2337">
                  <c:v>-0.17999999999999972</c:v>
                </c:pt>
                <c:pt idx="2338">
                  <c:v>-0.22000000000000064</c:v>
                </c:pt>
                <c:pt idx="2339">
                  <c:v>-0.3100000000000005</c:v>
                </c:pt>
                <c:pt idx="2340">
                  <c:v>-0.32000000000000028</c:v>
                </c:pt>
                <c:pt idx="2341">
                  <c:v>-0.34999999999999964</c:v>
                </c:pt>
                <c:pt idx="2342">
                  <c:v>-0.34999999999999964</c:v>
                </c:pt>
                <c:pt idx="2343">
                  <c:v>-0.41999999999999993</c:v>
                </c:pt>
                <c:pt idx="2344">
                  <c:v>-0.37999999999999989</c:v>
                </c:pt>
                <c:pt idx="2345">
                  <c:v>-0.25</c:v>
                </c:pt>
                <c:pt idx="2346">
                  <c:v>-0.24000000000000021</c:v>
                </c:pt>
                <c:pt idx="2347">
                  <c:v>-0.20000000000000018</c:v>
                </c:pt>
                <c:pt idx="2348">
                  <c:v>-0.25999999999999979</c:v>
                </c:pt>
                <c:pt idx="2349">
                  <c:v>-0.25999999999999979</c:v>
                </c:pt>
                <c:pt idx="2350">
                  <c:v>-0.22000000000000064</c:v>
                </c:pt>
                <c:pt idx="2351">
                  <c:v>-0.16999999999999993</c:v>
                </c:pt>
                <c:pt idx="2352">
                  <c:v>-0.13999999999999968</c:v>
                </c:pt>
                <c:pt idx="2353">
                  <c:v>-0.25</c:v>
                </c:pt>
                <c:pt idx="2354">
                  <c:v>-0.28000000000000025</c:v>
                </c:pt>
                <c:pt idx="2355">
                  <c:v>-0.34999999999999964</c:v>
                </c:pt>
                <c:pt idx="2356">
                  <c:v>-0.45999999999999996</c:v>
                </c:pt>
                <c:pt idx="2357">
                  <c:v>-0.4399999999999995</c:v>
                </c:pt>
                <c:pt idx="2358">
                  <c:v>-0.38999999999999968</c:v>
                </c:pt>
                <c:pt idx="2359">
                  <c:v>-0.33999999999999986</c:v>
                </c:pt>
                <c:pt idx="2360">
                  <c:v>-0.29000000000000004</c:v>
                </c:pt>
                <c:pt idx="2361">
                  <c:v>-0.23000000000000043</c:v>
                </c:pt>
                <c:pt idx="2362">
                  <c:v>-0.14999999999999947</c:v>
                </c:pt>
                <c:pt idx="2363">
                  <c:v>-0.16999999999999993</c:v>
                </c:pt>
                <c:pt idx="2364">
                  <c:v>-0.16000000000000014</c:v>
                </c:pt>
                <c:pt idx="2365">
                  <c:v>-0.11999999999999922</c:v>
                </c:pt>
                <c:pt idx="2366">
                  <c:v>-9.9999999999999645E-2</c:v>
                </c:pt>
                <c:pt idx="2367">
                  <c:v>4.9999999999999822E-2</c:v>
                </c:pt>
                <c:pt idx="2368">
                  <c:v>7.0000000000000284E-2</c:v>
                </c:pt>
                <c:pt idx="2369">
                  <c:v>0.22000000000000064</c:v>
                </c:pt>
                <c:pt idx="2370">
                  <c:v>0.34999999999999964</c:v>
                </c:pt>
                <c:pt idx="2371">
                  <c:v>0.66999999999999993</c:v>
                </c:pt>
                <c:pt idx="2372">
                  <c:v>0.58000000000000007</c:v>
                </c:pt>
                <c:pt idx="2373">
                  <c:v>0.41999999999999993</c:v>
                </c:pt>
                <c:pt idx="2374">
                  <c:v>0.29000000000000004</c:v>
                </c:pt>
                <c:pt idx="2375">
                  <c:v>0.27999999999999936</c:v>
                </c:pt>
                <c:pt idx="2376">
                  <c:v>0.20000000000000018</c:v>
                </c:pt>
                <c:pt idx="2377">
                  <c:v>5.9999999999999609E-2</c:v>
                </c:pt>
                <c:pt idx="2378">
                  <c:v>0</c:v>
                </c:pt>
                <c:pt idx="2379">
                  <c:v>9.9999999999999645E-2</c:v>
                </c:pt>
                <c:pt idx="2380">
                  <c:v>0.58999999999999986</c:v>
                </c:pt>
                <c:pt idx="2381">
                  <c:v>1</c:v>
                </c:pt>
                <c:pt idx="2382">
                  <c:v>0.49000000000000021</c:v>
                </c:pt>
                <c:pt idx="2383">
                  <c:v>0.30000000000000071</c:v>
                </c:pt>
                <c:pt idx="2384">
                  <c:v>0.48999999999999977</c:v>
                </c:pt>
                <c:pt idx="2385">
                  <c:v>0.75000000000000044</c:v>
                </c:pt>
                <c:pt idx="2386">
                  <c:v>0.92000000000000037</c:v>
                </c:pt>
                <c:pt idx="2387">
                  <c:v>0.71000000000000041</c:v>
                </c:pt>
                <c:pt idx="2388">
                  <c:v>0.66999999999999993</c:v>
                </c:pt>
                <c:pt idx="2389">
                  <c:v>0.64000000000000012</c:v>
                </c:pt>
                <c:pt idx="2390">
                  <c:v>0.53999999999999959</c:v>
                </c:pt>
                <c:pt idx="2391">
                  <c:v>0.61999999999999966</c:v>
                </c:pt>
                <c:pt idx="2392">
                  <c:v>0.89000000000000012</c:v>
                </c:pt>
                <c:pt idx="2393">
                  <c:v>0.89999999999999991</c:v>
                </c:pt>
                <c:pt idx="2394">
                  <c:v>0.87000000000000011</c:v>
                </c:pt>
                <c:pt idx="2395">
                  <c:v>0.91999999999999993</c:v>
                </c:pt>
                <c:pt idx="2396">
                  <c:v>0.96000000000000041</c:v>
                </c:pt>
                <c:pt idx="2397">
                  <c:v>1.27</c:v>
                </c:pt>
                <c:pt idx="2398">
                  <c:v>1.2000000000000002</c:v>
                </c:pt>
                <c:pt idx="2399">
                  <c:v>1.04</c:v>
                </c:pt>
                <c:pt idx="2400">
                  <c:v>0.75</c:v>
                </c:pt>
                <c:pt idx="2401">
                  <c:v>0.71</c:v>
                </c:pt>
                <c:pt idx="2402">
                  <c:v>0.71000000000000041</c:v>
                </c:pt>
                <c:pt idx="2403">
                  <c:v>1.3200000000000003</c:v>
                </c:pt>
                <c:pt idx="2404">
                  <c:v>1.54</c:v>
                </c:pt>
                <c:pt idx="2405">
                  <c:v>1.52</c:v>
                </c:pt>
                <c:pt idx="2406">
                  <c:v>1.4900000000000002</c:v>
                </c:pt>
                <c:pt idx="2407">
                  <c:v>1.67</c:v>
                </c:pt>
                <c:pt idx="2408">
                  <c:v>1.8099999999999998</c:v>
                </c:pt>
                <c:pt idx="2409">
                  <c:v>2.09</c:v>
                </c:pt>
                <c:pt idx="2410">
                  <c:v>2.17</c:v>
                </c:pt>
                <c:pt idx="2411">
                  <c:v>2.58</c:v>
                </c:pt>
                <c:pt idx="2412">
                  <c:v>2.25</c:v>
                </c:pt>
                <c:pt idx="2413">
                  <c:v>2.1799999999999997</c:v>
                </c:pt>
                <c:pt idx="2414">
                  <c:v>2.23</c:v>
                </c:pt>
                <c:pt idx="2415">
                  <c:v>2.5099999999999998</c:v>
                </c:pt>
                <c:pt idx="2416">
                  <c:v>2.5300000000000002</c:v>
                </c:pt>
                <c:pt idx="2417">
                  <c:v>2.4000000000000004</c:v>
                </c:pt>
                <c:pt idx="2418">
                  <c:v>2.2400000000000002</c:v>
                </c:pt>
                <c:pt idx="2419">
                  <c:v>2.0699999999999998</c:v>
                </c:pt>
                <c:pt idx="2420">
                  <c:v>2.0199999999999996</c:v>
                </c:pt>
                <c:pt idx="2421">
                  <c:v>2.17</c:v>
                </c:pt>
                <c:pt idx="2422">
                  <c:v>2.16</c:v>
                </c:pt>
                <c:pt idx="2423">
                  <c:v>2.2200000000000006</c:v>
                </c:pt>
                <c:pt idx="2424">
                  <c:v>2.2800000000000002</c:v>
                </c:pt>
                <c:pt idx="2425">
                  <c:v>2.34</c:v>
                </c:pt>
                <c:pt idx="2426">
                  <c:v>2.17</c:v>
                </c:pt>
                <c:pt idx="2427">
                  <c:v>2.16</c:v>
                </c:pt>
                <c:pt idx="2428">
                  <c:v>2.5700000000000003</c:v>
                </c:pt>
                <c:pt idx="2429">
                  <c:v>2.54</c:v>
                </c:pt>
                <c:pt idx="2430">
                  <c:v>2.37</c:v>
                </c:pt>
                <c:pt idx="2431">
                  <c:v>2.3200000000000003</c:v>
                </c:pt>
                <c:pt idx="2432">
                  <c:v>2.08</c:v>
                </c:pt>
                <c:pt idx="2433">
                  <c:v>2.1100000000000003</c:v>
                </c:pt>
                <c:pt idx="2434">
                  <c:v>2.1</c:v>
                </c:pt>
                <c:pt idx="2435">
                  <c:v>2.02</c:v>
                </c:pt>
                <c:pt idx="2436">
                  <c:v>2.06</c:v>
                </c:pt>
                <c:pt idx="2437">
                  <c:v>2.92</c:v>
                </c:pt>
                <c:pt idx="2438">
                  <c:v>3</c:v>
                </c:pt>
                <c:pt idx="2439">
                  <c:v>2.9400000000000004</c:v>
                </c:pt>
                <c:pt idx="2440">
                  <c:v>3.12</c:v>
                </c:pt>
                <c:pt idx="2441">
                  <c:v>3.5699999999999994</c:v>
                </c:pt>
                <c:pt idx="2442">
                  <c:v>2.7</c:v>
                </c:pt>
                <c:pt idx="2443">
                  <c:v>3.31</c:v>
                </c:pt>
                <c:pt idx="2444">
                  <c:v>3.4299999999999997</c:v>
                </c:pt>
                <c:pt idx="2445">
                  <c:v>3.57</c:v>
                </c:pt>
                <c:pt idx="2446">
                  <c:v>3.31</c:v>
                </c:pt>
                <c:pt idx="2447">
                  <c:v>3.0300000000000002</c:v>
                </c:pt>
                <c:pt idx="2448">
                  <c:v>2.62</c:v>
                </c:pt>
                <c:pt idx="2449">
                  <c:v>2.65</c:v>
                </c:pt>
                <c:pt idx="2450">
                  <c:v>2.23</c:v>
                </c:pt>
                <c:pt idx="2451">
                  <c:v>2.16</c:v>
                </c:pt>
                <c:pt idx="2452">
                  <c:v>2.1500000000000004</c:v>
                </c:pt>
                <c:pt idx="2453">
                  <c:v>2.37</c:v>
                </c:pt>
                <c:pt idx="2454">
                  <c:v>2.1799999999999997</c:v>
                </c:pt>
                <c:pt idx="2455">
                  <c:v>2.4500000000000002</c:v>
                </c:pt>
                <c:pt idx="2456">
                  <c:v>2.56</c:v>
                </c:pt>
                <c:pt idx="2457">
                  <c:v>2.63</c:v>
                </c:pt>
                <c:pt idx="2458">
                  <c:v>2.58</c:v>
                </c:pt>
                <c:pt idx="2459">
                  <c:v>2.4500000000000002</c:v>
                </c:pt>
                <c:pt idx="2460">
                  <c:v>2.62</c:v>
                </c:pt>
                <c:pt idx="2461">
                  <c:v>2.66</c:v>
                </c:pt>
                <c:pt idx="2462">
                  <c:v>2.6999999999999997</c:v>
                </c:pt>
                <c:pt idx="2463">
                  <c:v>2.5299999999999998</c:v>
                </c:pt>
                <c:pt idx="2464">
                  <c:v>2.56</c:v>
                </c:pt>
                <c:pt idx="2465">
                  <c:v>2.5499999999999998</c:v>
                </c:pt>
                <c:pt idx="2466">
                  <c:v>2.74</c:v>
                </c:pt>
                <c:pt idx="2467">
                  <c:v>2.72</c:v>
                </c:pt>
                <c:pt idx="2468">
                  <c:v>2.83</c:v>
                </c:pt>
                <c:pt idx="2469">
                  <c:v>2.97</c:v>
                </c:pt>
                <c:pt idx="2470">
                  <c:v>3.04</c:v>
                </c:pt>
                <c:pt idx="2471">
                  <c:v>2.96</c:v>
                </c:pt>
                <c:pt idx="2472">
                  <c:v>3.11</c:v>
                </c:pt>
                <c:pt idx="2473">
                  <c:v>3.4299999999999997</c:v>
                </c:pt>
                <c:pt idx="2474">
                  <c:v>3.5500000000000003</c:v>
                </c:pt>
                <c:pt idx="2475">
                  <c:v>3.7</c:v>
                </c:pt>
                <c:pt idx="2476">
                  <c:v>3.58</c:v>
                </c:pt>
                <c:pt idx="2477">
                  <c:v>3.44</c:v>
                </c:pt>
                <c:pt idx="2478">
                  <c:v>3.3499999999999996</c:v>
                </c:pt>
                <c:pt idx="2479">
                  <c:v>3.23</c:v>
                </c:pt>
                <c:pt idx="2480">
                  <c:v>3.3699999999999997</c:v>
                </c:pt>
                <c:pt idx="2481">
                  <c:v>3.43</c:v>
                </c:pt>
                <c:pt idx="2482">
                  <c:v>3.48</c:v>
                </c:pt>
                <c:pt idx="2483">
                  <c:v>3.59</c:v>
                </c:pt>
                <c:pt idx="2484">
                  <c:v>3.4899999999999998</c:v>
                </c:pt>
                <c:pt idx="2485">
                  <c:v>3.31</c:v>
                </c:pt>
                <c:pt idx="2486">
                  <c:v>3.3</c:v>
                </c:pt>
                <c:pt idx="2487">
                  <c:v>3.23</c:v>
                </c:pt>
                <c:pt idx="2488">
                  <c:v>3.27</c:v>
                </c:pt>
                <c:pt idx="2489">
                  <c:v>3.35</c:v>
                </c:pt>
                <c:pt idx="2490">
                  <c:v>3.3200000000000003</c:v>
                </c:pt>
                <c:pt idx="2491">
                  <c:v>3.1599999999999997</c:v>
                </c:pt>
                <c:pt idx="2492">
                  <c:v>3.1999999999999997</c:v>
                </c:pt>
                <c:pt idx="2493">
                  <c:v>3.3600000000000003</c:v>
                </c:pt>
                <c:pt idx="2494">
                  <c:v>3.3600000000000003</c:v>
                </c:pt>
                <c:pt idx="2495">
                  <c:v>3.4200000000000004</c:v>
                </c:pt>
                <c:pt idx="2496">
                  <c:v>3.48</c:v>
                </c:pt>
                <c:pt idx="2497">
                  <c:v>3.41</c:v>
                </c:pt>
                <c:pt idx="2498">
                  <c:v>3.31</c:v>
                </c:pt>
                <c:pt idx="2499">
                  <c:v>3.25</c:v>
                </c:pt>
                <c:pt idx="2500">
                  <c:v>3.28</c:v>
                </c:pt>
                <c:pt idx="2501">
                  <c:v>3.4400000000000004</c:v>
                </c:pt>
                <c:pt idx="2502">
                  <c:v>3.52</c:v>
                </c:pt>
                <c:pt idx="2503">
                  <c:v>3.69</c:v>
                </c:pt>
                <c:pt idx="2504">
                  <c:v>3.75</c:v>
                </c:pt>
                <c:pt idx="2505">
                  <c:v>3.77</c:v>
                </c:pt>
                <c:pt idx="2506">
                  <c:v>3.72</c:v>
                </c:pt>
                <c:pt idx="2507">
                  <c:v>3.6</c:v>
                </c:pt>
                <c:pt idx="2508">
                  <c:v>3.5900000000000003</c:v>
                </c:pt>
                <c:pt idx="2509">
                  <c:v>3.56</c:v>
                </c:pt>
                <c:pt idx="2510">
                  <c:v>3.58</c:v>
                </c:pt>
                <c:pt idx="2511">
                  <c:v>3.64</c:v>
                </c:pt>
                <c:pt idx="2512">
                  <c:v>3.57</c:v>
                </c:pt>
                <c:pt idx="2513">
                  <c:v>3.4899999999999998</c:v>
                </c:pt>
                <c:pt idx="2514">
                  <c:v>3.56</c:v>
                </c:pt>
                <c:pt idx="2515">
                  <c:v>3.52</c:v>
                </c:pt>
                <c:pt idx="2516">
                  <c:v>3.65</c:v>
                </c:pt>
                <c:pt idx="2517">
                  <c:v>3.73</c:v>
                </c:pt>
                <c:pt idx="2518">
                  <c:v>3.77</c:v>
                </c:pt>
                <c:pt idx="2519">
                  <c:v>3.69</c:v>
                </c:pt>
                <c:pt idx="2520">
                  <c:v>3.65</c:v>
                </c:pt>
                <c:pt idx="2521">
                  <c:v>3.5999999999999996</c:v>
                </c:pt>
                <c:pt idx="2522">
                  <c:v>3.42</c:v>
                </c:pt>
                <c:pt idx="2523">
                  <c:v>3.38</c:v>
                </c:pt>
                <c:pt idx="2524">
                  <c:v>3.16</c:v>
                </c:pt>
                <c:pt idx="2525">
                  <c:v>3.08</c:v>
                </c:pt>
                <c:pt idx="2526">
                  <c:v>3.16</c:v>
                </c:pt>
                <c:pt idx="2527">
                  <c:v>3.12</c:v>
                </c:pt>
                <c:pt idx="2528">
                  <c:v>3.17</c:v>
                </c:pt>
                <c:pt idx="2529">
                  <c:v>3.04</c:v>
                </c:pt>
                <c:pt idx="2530">
                  <c:v>2.8200000000000003</c:v>
                </c:pt>
                <c:pt idx="2531">
                  <c:v>2.86</c:v>
                </c:pt>
                <c:pt idx="2532">
                  <c:v>2.9</c:v>
                </c:pt>
                <c:pt idx="2533">
                  <c:v>2.81</c:v>
                </c:pt>
                <c:pt idx="2534">
                  <c:v>2.87</c:v>
                </c:pt>
                <c:pt idx="2535">
                  <c:v>2.78</c:v>
                </c:pt>
                <c:pt idx="2536">
                  <c:v>2.61</c:v>
                </c:pt>
                <c:pt idx="2537">
                  <c:v>2.4499999999999997</c:v>
                </c:pt>
                <c:pt idx="2538">
                  <c:v>2.4</c:v>
                </c:pt>
                <c:pt idx="2539">
                  <c:v>2.4499999999999997</c:v>
                </c:pt>
                <c:pt idx="2540">
                  <c:v>2.57</c:v>
                </c:pt>
                <c:pt idx="2541">
                  <c:v>2.5900000000000003</c:v>
                </c:pt>
                <c:pt idx="2542">
                  <c:v>2.4499999999999997</c:v>
                </c:pt>
                <c:pt idx="2543">
                  <c:v>2.36</c:v>
                </c:pt>
                <c:pt idx="2544">
                  <c:v>2.3200000000000003</c:v>
                </c:pt>
                <c:pt idx="2545">
                  <c:v>2.36</c:v>
                </c:pt>
                <c:pt idx="2546">
                  <c:v>2.4</c:v>
                </c:pt>
                <c:pt idx="2547">
                  <c:v>2.54</c:v>
                </c:pt>
                <c:pt idx="2548">
                  <c:v>2.48</c:v>
                </c:pt>
                <c:pt idx="2549">
                  <c:v>2.5500000000000003</c:v>
                </c:pt>
                <c:pt idx="2550">
                  <c:v>2.75</c:v>
                </c:pt>
                <c:pt idx="2551">
                  <c:v>2.6799999999999997</c:v>
                </c:pt>
                <c:pt idx="2552">
                  <c:v>2.77</c:v>
                </c:pt>
                <c:pt idx="2553">
                  <c:v>3.04</c:v>
                </c:pt>
                <c:pt idx="2554">
                  <c:v>3.28</c:v>
                </c:pt>
                <c:pt idx="2555">
                  <c:v>3.23</c:v>
                </c:pt>
                <c:pt idx="2556">
                  <c:v>3.2399999999999998</c:v>
                </c:pt>
                <c:pt idx="2557">
                  <c:v>3.26</c:v>
                </c:pt>
                <c:pt idx="2558">
                  <c:v>3.21</c:v>
                </c:pt>
                <c:pt idx="2559">
                  <c:v>3.26</c:v>
                </c:pt>
                <c:pt idx="2560">
                  <c:v>3.2399999999999998</c:v>
                </c:pt>
                <c:pt idx="2561">
                  <c:v>3.39</c:v>
                </c:pt>
                <c:pt idx="2562">
                  <c:v>3.54</c:v>
                </c:pt>
                <c:pt idx="2563">
                  <c:v>3.49</c:v>
                </c:pt>
                <c:pt idx="2564">
                  <c:v>3.33</c:v>
                </c:pt>
                <c:pt idx="2565">
                  <c:v>3.3400000000000003</c:v>
                </c:pt>
                <c:pt idx="2566">
                  <c:v>3.36</c:v>
                </c:pt>
                <c:pt idx="2567">
                  <c:v>3.2</c:v>
                </c:pt>
                <c:pt idx="2568">
                  <c:v>3.29</c:v>
                </c:pt>
                <c:pt idx="2569">
                  <c:v>3.3800000000000003</c:v>
                </c:pt>
                <c:pt idx="2570">
                  <c:v>3.49</c:v>
                </c:pt>
                <c:pt idx="2571">
                  <c:v>3.4499999999999997</c:v>
                </c:pt>
                <c:pt idx="2572">
                  <c:v>3.35</c:v>
                </c:pt>
                <c:pt idx="2573">
                  <c:v>3.3</c:v>
                </c:pt>
                <c:pt idx="2574">
                  <c:v>3.2100000000000004</c:v>
                </c:pt>
                <c:pt idx="2575">
                  <c:v>3.1700000000000004</c:v>
                </c:pt>
                <c:pt idx="2576">
                  <c:v>3.1</c:v>
                </c:pt>
                <c:pt idx="2577">
                  <c:v>3.04</c:v>
                </c:pt>
                <c:pt idx="2578">
                  <c:v>2.96</c:v>
                </c:pt>
                <c:pt idx="2579">
                  <c:v>2.95</c:v>
                </c:pt>
                <c:pt idx="2580">
                  <c:v>2.9400000000000004</c:v>
                </c:pt>
                <c:pt idx="2581">
                  <c:v>2.94</c:v>
                </c:pt>
                <c:pt idx="2582">
                  <c:v>3.09</c:v>
                </c:pt>
                <c:pt idx="2583">
                  <c:v>3.1</c:v>
                </c:pt>
                <c:pt idx="2584">
                  <c:v>2.92</c:v>
                </c:pt>
                <c:pt idx="2585">
                  <c:v>2.9400000000000004</c:v>
                </c:pt>
                <c:pt idx="2586">
                  <c:v>2.9000000000000004</c:v>
                </c:pt>
                <c:pt idx="2587">
                  <c:v>2.58</c:v>
                </c:pt>
                <c:pt idx="2588">
                  <c:v>2.2400000000000002</c:v>
                </c:pt>
                <c:pt idx="2589">
                  <c:v>2.15</c:v>
                </c:pt>
                <c:pt idx="2590">
                  <c:v>2.1800000000000002</c:v>
                </c:pt>
                <c:pt idx="2591">
                  <c:v>2.15</c:v>
                </c:pt>
                <c:pt idx="2592">
                  <c:v>1.97</c:v>
                </c:pt>
                <c:pt idx="2593">
                  <c:v>2.02</c:v>
                </c:pt>
                <c:pt idx="2594">
                  <c:v>1.86</c:v>
                </c:pt>
                <c:pt idx="2595">
                  <c:v>1.95</c:v>
                </c:pt>
                <c:pt idx="2596">
                  <c:v>1.92</c:v>
                </c:pt>
                <c:pt idx="2597">
                  <c:v>2.2000000000000002</c:v>
                </c:pt>
                <c:pt idx="2598">
                  <c:v>2.1700000000000004</c:v>
                </c:pt>
                <c:pt idx="2599">
                  <c:v>2.2599999999999998</c:v>
                </c:pt>
                <c:pt idx="2600">
                  <c:v>2.06</c:v>
                </c:pt>
                <c:pt idx="2601">
                  <c:v>2.04</c:v>
                </c:pt>
                <c:pt idx="2602">
                  <c:v>2.0100000000000002</c:v>
                </c:pt>
                <c:pt idx="2603">
                  <c:v>1.92</c:v>
                </c:pt>
                <c:pt idx="2604">
                  <c:v>2.02</c:v>
                </c:pt>
                <c:pt idx="2605">
                  <c:v>2.0300000000000002</c:v>
                </c:pt>
                <c:pt idx="2606">
                  <c:v>1.93</c:v>
                </c:pt>
                <c:pt idx="2607">
                  <c:v>1.94</c:v>
                </c:pt>
                <c:pt idx="2608">
                  <c:v>1.92</c:v>
                </c:pt>
                <c:pt idx="2609">
                  <c:v>1.97</c:v>
                </c:pt>
                <c:pt idx="2610">
                  <c:v>1.93</c:v>
                </c:pt>
                <c:pt idx="2611">
                  <c:v>1.92</c:v>
                </c:pt>
                <c:pt idx="2612">
                  <c:v>1.9599999999999997</c:v>
                </c:pt>
                <c:pt idx="2613">
                  <c:v>1.8099999999999998</c:v>
                </c:pt>
                <c:pt idx="2614">
                  <c:v>1.9</c:v>
                </c:pt>
                <c:pt idx="2615">
                  <c:v>1.8599999999999999</c:v>
                </c:pt>
                <c:pt idx="2616">
                  <c:v>1.9199999999999997</c:v>
                </c:pt>
                <c:pt idx="2617">
                  <c:v>1.88</c:v>
                </c:pt>
                <c:pt idx="2618">
                  <c:v>1.92</c:v>
                </c:pt>
                <c:pt idx="2619">
                  <c:v>2.12</c:v>
                </c:pt>
                <c:pt idx="2620">
                  <c:v>2.23</c:v>
                </c:pt>
                <c:pt idx="2621">
                  <c:v>2.14</c:v>
                </c:pt>
                <c:pt idx="2622">
                  <c:v>2.13</c:v>
                </c:pt>
                <c:pt idx="2623">
                  <c:v>1.95</c:v>
                </c:pt>
                <c:pt idx="2624">
                  <c:v>1.92</c:v>
                </c:pt>
                <c:pt idx="2625">
                  <c:v>1.89</c:v>
                </c:pt>
                <c:pt idx="2626">
                  <c:v>1.8599999999999999</c:v>
                </c:pt>
                <c:pt idx="2627">
                  <c:v>1.7799999999999998</c:v>
                </c:pt>
                <c:pt idx="2628">
                  <c:v>1.65</c:v>
                </c:pt>
                <c:pt idx="2629">
                  <c:v>1.67</c:v>
                </c:pt>
                <c:pt idx="2630">
                  <c:v>1.53</c:v>
                </c:pt>
                <c:pt idx="2631">
                  <c:v>1.52</c:v>
                </c:pt>
                <c:pt idx="2632">
                  <c:v>1.52</c:v>
                </c:pt>
                <c:pt idx="2633">
                  <c:v>1.5499999999999998</c:v>
                </c:pt>
                <c:pt idx="2634">
                  <c:v>1.5499999999999998</c:v>
                </c:pt>
                <c:pt idx="2635">
                  <c:v>1.52</c:v>
                </c:pt>
                <c:pt idx="2636">
                  <c:v>1.42</c:v>
                </c:pt>
                <c:pt idx="2637">
                  <c:v>1.43</c:v>
                </c:pt>
                <c:pt idx="2638">
                  <c:v>1.3699999999999999</c:v>
                </c:pt>
                <c:pt idx="2639">
                  <c:v>1.44</c:v>
                </c:pt>
                <c:pt idx="2640">
                  <c:v>1.5399999999999998</c:v>
                </c:pt>
                <c:pt idx="2641">
                  <c:v>1.66</c:v>
                </c:pt>
                <c:pt idx="2642">
                  <c:v>1.63</c:v>
                </c:pt>
                <c:pt idx="2643">
                  <c:v>1.5299999999999998</c:v>
                </c:pt>
                <c:pt idx="2644">
                  <c:v>1.5299999999999998</c:v>
                </c:pt>
                <c:pt idx="2645">
                  <c:v>1.66</c:v>
                </c:pt>
                <c:pt idx="2646">
                  <c:v>1.7</c:v>
                </c:pt>
                <c:pt idx="2647">
                  <c:v>1.5799999999999998</c:v>
                </c:pt>
                <c:pt idx="2648">
                  <c:v>1.5699999999999998</c:v>
                </c:pt>
                <c:pt idx="2649">
                  <c:v>1.6099999999999999</c:v>
                </c:pt>
                <c:pt idx="2650">
                  <c:v>1.69</c:v>
                </c:pt>
                <c:pt idx="2651">
                  <c:v>1.7</c:v>
                </c:pt>
                <c:pt idx="2652">
                  <c:v>1.63</c:v>
                </c:pt>
                <c:pt idx="2653">
                  <c:v>1.5799999999999998</c:v>
                </c:pt>
                <c:pt idx="2654">
                  <c:v>1.5</c:v>
                </c:pt>
                <c:pt idx="2655">
                  <c:v>1.5799999999999998</c:v>
                </c:pt>
                <c:pt idx="2656">
                  <c:v>1.5399999999999998</c:v>
                </c:pt>
                <c:pt idx="2657">
                  <c:v>1.52</c:v>
                </c:pt>
                <c:pt idx="2658">
                  <c:v>1.6199999999999999</c:v>
                </c:pt>
                <c:pt idx="2659">
                  <c:v>1.74</c:v>
                </c:pt>
                <c:pt idx="2660">
                  <c:v>1.7</c:v>
                </c:pt>
                <c:pt idx="2661">
                  <c:v>1.8</c:v>
                </c:pt>
                <c:pt idx="2662">
                  <c:v>1.8299999999999998</c:v>
                </c:pt>
                <c:pt idx="2663">
                  <c:v>1.79</c:v>
                </c:pt>
                <c:pt idx="2664">
                  <c:v>1.8199999999999998</c:v>
                </c:pt>
                <c:pt idx="2665">
                  <c:v>1.95</c:v>
                </c:pt>
                <c:pt idx="2666">
                  <c:v>1.93</c:v>
                </c:pt>
                <c:pt idx="2667">
                  <c:v>1.9099999999999997</c:v>
                </c:pt>
                <c:pt idx="2668">
                  <c:v>1.87</c:v>
                </c:pt>
                <c:pt idx="2669">
                  <c:v>1.7599999999999998</c:v>
                </c:pt>
                <c:pt idx="2670">
                  <c:v>1.8599999999999999</c:v>
                </c:pt>
                <c:pt idx="2671">
                  <c:v>1.94</c:v>
                </c:pt>
                <c:pt idx="2672">
                  <c:v>1.8699999999999999</c:v>
                </c:pt>
                <c:pt idx="2673">
                  <c:v>1.8199999999999998</c:v>
                </c:pt>
                <c:pt idx="2674">
                  <c:v>1.74</c:v>
                </c:pt>
                <c:pt idx="2675">
                  <c:v>1.72</c:v>
                </c:pt>
                <c:pt idx="2676">
                  <c:v>1.67</c:v>
                </c:pt>
                <c:pt idx="2677">
                  <c:v>1.68</c:v>
                </c:pt>
                <c:pt idx="2678">
                  <c:v>1.65</c:v>
                </c:pt>
                <c:pt idx="2679">
                  <c:v>1.79</c:v>
                </c:pt>
                <c:pt idx="2680">
                  <c:v>1.89</c:v>
                </c:pt>
                <c:pt idx="2681">
                  <c:v>1.95</c:v>
                </c:pt>
                <c:pt idx="2682">
                  <c:v>2.0900000000000003</c:v>
                </c:pt>
                <c:pt idx="2683">
                  <c:v>2.0700000000000003</c:v>
                </c:pt>
                <c:pt idx="2684">
                  <c:v>2.1500000000000004</c:v>
                </c:pt>
                <c:pt idx="2685">
                  <c:v>2.2800000000000002</c:v>
                </c:pt>
                <c:pt idx="2686">
                  <c:v>2.4899999999999998</c:v>
                </c:pt>
                <c:pt idx="2687">
                  <c:v>2.52</c:v>
                </c:pt>
                <c:pt idx="2688">
                  <c:v>2.6</c:v>
                </c:pt>
                <c:pt idx="2689">
                  <c:v>2.5100000000000002</c:v>
                </c:pt>
                <c:pt idx="2690">
                  <c:v>2.54</c:v>
                </c:pt>
                <c:pt idx="2691">
                  <c:v>2.6</c:v>
                </c:pt>
                <c:pt idx="2692">
                  <c:v>2.5700000000000003</c:v>
                </c:pt>
                <c:pt idx="2693">
                  <c:v>2.68</c:v>
                </c:pt>
                <c:pt idx="2694">
                  <c:v>2.82</c:v>
                </c:pt>
                <c:pt idx="2695">
                  <c:v>2.73</c:v>
                </c:pt>
                <c:pt idx="2696">
                  <c:v>2.9</c:v>
                </c:pt>
                <c:pt idx="2697">
                  <c:v>2.9</c:v>
                </c:pt>
                <c:pt idx="2698">
                  <c:v>2.7800000000000002</c:v>
                </c:pt>
                <c:pt idx="2699">
                  <c:v>2.64</c:v>
                </c:pt>
                <c:pt idx="2700">
                  <c:v>2.62</c:v>
                </c:pt>
                <c:pt idx="2701">
                  <c:v>2.6300000000000003</c:v>
                </c:pt>
                <c:pt idx="2702">
                  <c:v>2.58</c:v>
                </c:pt>
                <c:pt idx="2703">
                  <c:v>2.5099999999999998</c:v>
                </c:pt>
                <c:pt idx="2704">
                  <c:v>2.5299999999999998</c:v>
                </c:pt>
                <c:pt idx="2705">
                  <c:v>2.6300000000000003</c:v>
                </c:pt>
                <c:pt idx="2706">
                  <c:v>2.66</c:v>
                </c:pt>
                <c:pt idx="2707">
                  <c:v>2.66</c:v>
                </c:pt>
                <c:pt idx="2708">
                  <c:v>2.6700000000000004</c:v>
                </c:pt>
                <c:pt idx="2709">
                  <c:v>2.78</c:v>
                </c:pt>
                <c:pt idx="2710">
                  <c:v>2.79</c:v>
                </c:pt>
                <c:pt idx="2711">
                  <c:v>2.8200000000000003</c:v>
                </c:pt>
                <c:pt idx="2712">
                  <c:v>2.9200000000000004</c:v>
                </c:pt>
                <c:pt idx="2713">
                  <c:v>2.94</c:v>
                </c:pt>
                <c:pt idx="2714">
                  <c:v>2.91</c:v>
                </c:pt>
                <c:pt idx="2715">
                  <c:v>2.82</c:v>
                </c:pt>
                <c:pt idx="2716">
                  <c:v>2.78</c:v>
                </c:pt>
                <c:pt idx="2717">
                  <c:v>2.69</c:v>
                </c:pt>
                <c:pt idx="2718">
                  <c:v>2.6100000000000003</c:v>
                </c:pt>
                <c:pt idx="2719">
                  <c:v>2.71</c:v>
                </c:pt>
                <c:pt idx="2720">
                  <c:v>2.68</c:v>
                </c:pt>
                <c:pt idx="2721">
                  <c:v>2.64</c:v>
                </c:pt>
                <c:pt idx="2722">
                  <c:v>2.66</c:v>
                </c:pt>
                <c:pt idx="2723">
                  <c:v>2.6700000000000004</c:v>
                </c:pt>
                <c:pt idx="2724">
                  <c:v>2.68</c:v>
                </c:pt>
                <c:pt idx="2725">
                  <c:v>2.6700000000000004</c:v>
                </c:pt>
                <c:pt idx="2726">
                  <c:v>2.74</c:v>
                </c:pt>
                <c:pt idx="2727">
                  <c:v>2.64</c:v>
                </c:pt>
                <c:pt idx="2728">
                  <c:v>2.63</c:v>
                </c:pt>
                <c:pt idx="2729">
                  <c:v>2.68</c:v>
                </c:pt>
                <c:pt idx="2730">
                  <c:v>2.6300000000000003</c:v>
                </c:pt>
                <c:pt idx="2731">
                  <c:v>2.5900000000000003</c:v>
                </c:pt>
                <c:pt idx="2732">
                  <c:v>2.54</c:v>
                </c:pt>
                <c:pt idx="2733">
                  <c:v>2.5100000000000002</c:v>
                </c:pt>
                <c:pt idx="2734">
                  <c:v>2.4300000000000002</c:v>
                </c:pt>
                <c:pt idx="2735">
                  <c:v>2.5499999999999998</c:v>
                </c:pt>
                <c:pt idx="2736">
                  <c:v>2.58</c:v>
                </c:pt>
                <c:pt idx="2737">
                  <c:v>2.6</c:v>
                </c:pt>
                <c:pt idx="2738">
                  <c:v>2.54</c:v>
                </c:pt>
                <c:pt idx="2739">
                  <c:v>2.58</c:v>
                </c:pt>
                <c:pt idx="2740">
                  <c:v>2.54</c:v>
                </c:pt>
                <c:pt idx="2741">
                  <c:v>2.5099999999999998</c:v>
                </c:pt>
                <c:pt idx="2742">
                  <c:v>2.4600000000000004</c:v>
                </c:pt>
                <c:pt idx="2743">
                  <c:v>2.5</c:v>
                </c:pt>
                <c:pt idx="2744">
                  <c:v>2.4400000000000004</c:v>
                </c:pt>
                <c:pt idx="2745">
                  <c:v>2.37</c:v>
                </c:pt>
                <c:pt idx="2746">
                  <c:v>2.3800000000000003</c:v>
                </c:pt>
                <c:pt idx="2747">
                  <c:v>2.3400000000000003</c:v>
                </c:pt>
                <c:pt idx="2748">
                  <c:v>2.41</c:v>
                </c:pt>
                <c:pt idx="2749">
                  <c:v>2.52</c:v>
                </c:pt>
                <c:pt idx="2750">
                  <c:v>2.59</c:v>
                </c:pt>
                <c:pt idx="2751">
                  <c:v>2.54</c:v>
                </c:pt>
                <c:pt idx="2752">
                  <c:v>2.4500000000000002</c:v>
                </c:pt>
                <c:pt idx="2753">
                  <c:v>2.35</c:v>
                </c:pt>
                <c:pt idx="2754">
                  <c:v>2.17</c:v>
                </c:pt>
                <c:pt idx="2755">
                  <c:v>2.23</c:v>
                </c:pt>
                <c:pt idx="2756">
                  <c:v>2.2999999999999998</c:v>
                </c:pt>
                <c:pt idx="2757">
                  <c:v>2.33</c:v>
                </c:pt>
                <c:pt idx="2758">
                  <c:v>2.34</c:v>
                </c:pt>
                <c:pt idx="2759">
                  <c:v>2.31</c:v>
                </c:pt>
                <c:pt idx="2760">
                  <c:v>2.23</c:v>
                </c:pt>
                <c:pt idx="2761">
                  <c:v>2.25</c:v>
                </c:pt>
                <c:pt idx="2762">
                  <c:v>2.16</c:v>
                </c:pt>
                <c:pt idx="2763">
                  <c:v>2.1</c:v>
                </c:pt>
                <c:pt idx="2764">
                  <c:v>2.2100000000000004</c:v>
                </c:pt>
                <c:pt idx="2765">
                  <c:v>2.1500000000000004</c:v>
                </c:pt>
                <c:pt idx="2766">
                  <c:v>1.97</c:v>
                </c:pt>
                <c:pt idx="2767">
                  <c:v>1.83</c:v>
                </c:pt>
                <c:pt idx="2768">
                  <c:v>1.82</c:v>
                </c:pt>
                <c:pt idx="2769">
                  <c:v>1.75</c:v>
                </c:pt>
                <c:pt idx="2770">
                  <c:v>1.79</c:v>
                </c:pt>
                <c:pt idx="2771">
                  <c:v>1.99</c:v>
                </c:pt>
                <c:pt idx="2772">
                  <c:v>2.09</c:v>
                </c:pt>
                <c:pt idx="2773">
                  <c:v>1.9899999999999998</c:v>
                </c:pt>
                <c:pt idx="2774">
                  <c:v>2.11</c:v>
                </c:pt>
                <c:pt idx="2775">
                  <c:v>2.1100000000000003</c:v>
                </c:pt>
                <c:pt idx="2776">
                  <c:v>1.97</c:v>
                </c:pt>
                <c:pt idx="2777">
                  <c:v>1.91</c:v>
                </c:pt>
                <c:pt idx="2778">
                  <c:v>1.88</c:v>
                </c:pt>
                <c:pt idx="2779">
                  <c:v>1.9</c:v>
                </c:pt>
                <c:pt idx="2780">
                  <c:v>1.88</c:v>
                </c:pt>
                <c:pt idx="2781">
                  <c:v>1.91</c:v>
                </c:pt>
                <c:pt idx="2782">
                  <c:v>2.02</c:v>
                </c:pt>
                <c:pt idx="2783">
                  <c:v>2.1800000000000002</c:v>
                </c:pt>
                <c:pt idx="2784">
                  <c:v>2.2200000000000002</c:v>
                </c:pt>
                <c:pt idx="2785">
                  <c:v>2.21</c:v>
                </c:pt>
                <c:pt idx="2786">
                  <c:v>2.12</c:v>
                </c:pt>
                <c:pt idx="2787">
                  <c:v>2.29</c:v>
                </c:pt>
                <c:pt idx="2788">
                  <c:v>2.4</c:v>
                </c:pt>
                <c:pt idx="2789">
                  <c:v>2.31</c:v>
                </c:pt>
                <c:pt idx="2790">
                  <c:v>2.4000000000000004</c:v>
                </c:pt>
                <c:pt idx="2791">
                  <c:v>2.37</c:v>
                </c:pt>
                <c:pt idx="2792">
                  <c:v>2.29</c:v>
                </c:pt>
                <c:pt idx="2793">
                  <c:v>2.36</c:v>
                </c:pt>
                <c:pt idx="2794">
                  <c:v>2.2799999999999998</c:v>
                </c:pt>
                <c:pt idx="2795">
                  <c:v>2.19</c:v>
                </c:pt>
                <c:pt idx="2796">
                  <c:v>2.1500000000000004</c:v>
                </c:pt>
                <c:pt idx="2797">
                  <c:v>2.08</c:v>
                </c:pt>
                <c:pt idx="2798">
                  <c:v>2.0700000000000003</c:v>
                </c:pt>
                <c:pt idx="2799">
                  <c:v>2.08</c:v>
                </c:pt>
                <c:pt idx="2800">
                  <c:v>2.14</c:v>
                </c:pt>
                <c:pt idx="2801">
                  <c:v>2.17</c:v>
                </c:pt>
                <c:pt idx="2802">
                  <c:v>2.1800000000000002</c:v>
                </c:pt>
                <c:pt idx="2803">
                  <c:v>2.16</c:v>
                </c:pt>
                <c:pt idx="2804">
                  <c:v>2.0499999999999998</c:v>
                </c:pt>
                <c:pt idx="2805">
                  <c:v>2.09</c:v>
                </c:pt>
                <c:pt idx="2806">
                  <c:v>2.02</c:v>
                </c:pt>
                <c:pt idx="2807">
                  <c:v>2.0500000000000003</c:v>
                </c:pt>
                <c:pt idx="2808">
                  <c:v>2.06</c:v>
                </c:pt>
                <c:pt idx="2809">
                  <c:v>2.1999999999999997</c:v>
                </c:pt>
                <c:pt idx="2810">
                  <c:v>2.1799999999999997</c:v>
                </c:pt>
                <c:pt idx="2811">
                  <c:v>2.13</c:v>
                </c:pt>
                <c:pt idx="2812">
                  <c:v>2.0700000000000003</c:v>
                </c:pt>
                <c:pt idx="2813">
                  <c:v>2.02</c:v>
                </c:pt>
                <c:pt idx="2814">
                  <c:v>1.95</c:v>
                </c:pt>
                <c:pt idx="2815">
                  <c:v>2.0099999999999998</c:v>
                </c:pt>
                <c:pt idx="2816">
                  <c:v>2.0300000000000002</c:v>
                </c:pt>
                <c:pt idx="2817">
                  <c:v>2.08</c:v>
                </c:pt>
                <c:pt idx="2818">
                  <c:v>1.98</c:v>
                </c:pt>
                <c:pt idx="2819">
                  <c:v>1.8800000000000001</c:v>
                </c:pt>
                <c:pt idx="2820">
                  <c:v>1.76</c:v>
                </c:pt>
                <c:pt idx="2821">
                  <c:v>1.68</c:v>
                </c:pt>
                <c:pt idx="2822">
                  <c:v>1.5699999999999998</c:v>
                </c:pt>
                <c:pt idx="2823">
                  <c:v>1.41</c:v>
                </c:pt>
                <c:pt idx="2824">
                  <c:v>1.48</c:v>
                </c:pt>
                <c:pt idx="2825">
                  <c:v>1.43</c:v>
                </c:pt>
                <c:pt idx="2826">
                  <c:v>1.51</c:v>
                </c:pt>
                <c:pt idx="2827">
                  <c:v>1.5999999999999999</c:v>
                </c:pt>
                <c:pt idx="2828">
                  <c:v>1.6199999999999999</c:v>
                </c:pt>
                <c:pt idx="2829">
                  <c:v>1.6099999999999999</c:v>
                </c:pt>
                <c:pt idx="2830">
                  <c:v>1.59</c:v>
                </c:pt>
                <c:pt idx="2831">
                  <c:v>1.51</c:v>
                </c:pt>
                <c:pt idx="2832">
                  <c:v>1.55</c:v>
                </c:pt>
                <c:pt idx="2833">
                  <c:v>1.62</c:v>
                </c:pt>
                <c:pt idx="2834">
                  <c:v>1.65</c:v>
                </c:pt>
                <c:pt idx="2835">
                  <c:v>1.61</c:v>
                </c:pt>
                <c:pt idx="2836">
                  <c:v>1.49</c:v>
                </c:pt>
                <c:pt idx="2837">
                  <c:v>1.52</c:v>
                </c:pt>
                <c:pt idx="2838">
                  <c:v>1.52</c:v>
                </c:pt>
                <c:pt idx="2839">
                  <c:v>1.5</c:v>
                </c:pt>
                <c:pt idx="2840">
                  <c:v>1.44</c:v>
                </c:pt>
                <c:pt idx="2841">
                  <c:v>1.34</c:v>
                </c:pt>
                <c:pt idx="2842">
                  <c:v>1.4</c:v>
                </c:pt>
                <c:pt idx="2843">
                  <c:v>1.21</c:v>
                </c:pt>
                <c:pt idx="2844">
                  <c:v>1.0999999999999999</c:v>
                </c:pt>
                <c:pt idx="2845">
                  <c:v>1.2</c:v>
                </c:pt>
                <c:pt idx="2846">
                  <c:v>1.26</c:v>
                </c:pt>
                <c:pt idx="2847">
                  <c:v>1.24</c:v>
                </c:pt>
                <c:pt idx="2848">
                  <c:v>1.26</c:v>
                </c:pt>
                <c:pt idx="2849">
                  <c:v>1.25</c:v>
                </c:pt>
                <c:pt idx="2850">
                  <c:v>1.27</c:v>
                </c:pt>
                <c:pt idx="2851">
                  <c:v>1.26</c:v>
                </c:pt>
                <c:pt idx="2852">
                  <c:v>1.25</c:v>
                </c:pt>
                <c:pt idx="2853">
                  <c:v>1.25</c:v>
                </c:pt>
                <c:pt idx="2854">
                  <c:v>1.3699999999999999</c:v>
                </c:pt>
                <c:pt idx="2855">
                  <c:v>1.42</c:v>
                </c:pt>
                <c:pt idx="2856">
                  <c:v>1.32</c:v>
                </c:pt>
                <c:pt idx="2857">
                  <c:v>1.38</c:v>
                </c:pt>
                <c:pt idx="2858">
                  <c:v>1.45</c:v>
                </c:pt>
                <c:pt idx="2859">
                  <c:v>1.42</c:v>
                </c:pt>
                <c:pt idx="2860">
                  <c:v>1.49</c:v>
                </c:pt>
                <c:pt idx="2861">
                  <c:v>1.46</c:v>
                </c:pt>
                <c:pt idx="2862">
                  <c:v>1.54</c:v>
                </c:pt>
                <c:pt idx="2863">
                  <c:v>1.7899999999999998</c:v>
                </c:pt>
                <c:pt idx="2864">
                  <c:v>1.8599999999999999</c:v>
                </c:pt>
                <c:pt idx="2865">
                  <c:v>1.8900000000000001</c:v>
                </c:pt>
                <c:pt idx="2866">
                  <c:v>1.9</c:v>
                </c:pt>
                <c:pt idx="2867">
                  <c:v>2.02</c:v>
                </c:pt>
                <c:pt idx="2868">
                  <c:v>2.04</c:v>
                </c:pt>
                <c:pt idx="2869">
                  <c:v>2.0099999999999998</c:v>
                </c:pt>
                <c:pt idx="2870">
                  <c:v>1.9100000000000001</c:v>
                </c:pt>
                <c:pt idx="2871">
                  <c:v>1.8699999999999999</c:v>
                </c:pt>
                <c:pt idx="2872">
                  <c:v>1.9100000000000001</c:v>
                </c:pt>
                <c:pt idx="2873">
                  <c:v>1.98</c:v>
                </c:pt>
                <c:pt idx="2874">
                  <c:v>1.97</c:v>
                </c:pt>
                <c:pt idx="2875">
                  <c:v>1.86</c:v>
                </c:pt>
                <c:pt idx="2876">
                  <c:v>1.93</c:v>
                </c:pt>
                <c:pt idx="2877">
                  <c:v>1.87</c:v>
                </c:pt>
                <c:pt idx="2878">
                  <c:v>1.83</c:v>
                </c:pt>
                <c:pt idx="2879">
                  <c:v>1.8199999999999998</c:v>
                </c:pt>
                <c:pt idx="2880">
                  <c:v>1.8099999999999998</c:v>
                </c:pt>
                <c:pt idx="2881">
                  <c:v>1.66</c:v>
                </c:pt>
                <c:pt idx="2882">
                  <c:v>1.63</c:v>
                </c:pt>
                <c:pt idx="2883">
                  <c:v>1.56</c:v>
                </c:pt>
                <c:pt idx="2884">
                  <c:v>1.4899999999999998</c:v>
                </c:pt>
                <c:pt idx="2885">
                  <c:v>1.43</c:v>
                </c:pt>
                <c:pt idx="2886">
                  <c:v>1.51</c:v>
                </c:pt>
                <c:pt idx="2887">
                  <c:v>1.4900000000000002</c:v>
                </c:pt>
                <c:pt idx="2888">
                  <c:v>1.5100000000000002</c:v>
                </c:pt>
                <c:pt idx="2889">
                  <c:v>1.37</c:v>
                </c:pt>
                <c:pt idx="2890">
                  <c:v>1.3399999999999999</c:v>
                </c:pt>
                <c:pt idx="2891">
                  <c:v>1.2500000000000002</c:v>
                </c:pt>
                <c:pt idx="2892">
                  <c:v>1.2100000000000002</c:v>
                </c:pt>
                <c:pt idx="2893">
                  <c:v>1.1900000000000002</c:v>
                </c:pt>
                <c:pt idx="2894">
                  <c:v>1.1900000000000002</c:v>
                </c:pt>
                <c:pt idx="2895">
                  <c:v>1.23</c:v>
                </c:pt>
                <c:pt idx="2896">
                  <c:v>1.3299999999999998</c:v>
                </c:pt>
                <c:pt idx="2897">
                  <c:v>1.32</c:v>
                </c:pt>
                <c:pt idx="2898">
                  <c:v>1.18</c:v>
                </c:pt>
                <c:pt idx="2899">
                  <c:v>1.1899999999999997</c:v>
                </c:pt>
                <c:pt idx="2900">
                  <c:v>1.21</c:v>
                </c:pt>
                <c:pt idx="2901">
                  <c:v>1.2100000000000002</c:v>
                </c:pt>
                <c:pt idx="2902">
                  <c:v>1.2200000000000002</c:v>
                </c:pt>
                <c:pt idx="2903">
                  <c:v>1.2</c:v>
                </c:pt>
                <c:pt idx="2904">
                  <c:v>1.1400000000000001</c:v>
                </c:pt>
                <c:pt idx="2905">
                  <c:v>1.0399999999999998</c:v>
                </c:pt>
                <c:pt idx="2906">
                  <c:v>1.1500000000000001</c:v>
                </c:pt>
                <c:pt idx="2907">
                  <c:v>1.2399999999999998</c:v>
                </c:pt>
                <c:pt idx="2908">
                  <c:v>1.2399999999999998</c:v>
                </c:pt>
                <c:pt idx="2909">
                  <c:v>1.2999999999999998</c:v>
                </c:pt>
                <c:pt idx="2910">
                  <c:v>1.26</c:v>
                </c:pt>
                <c:pt idx="2911">
                  <c:v>1.25</c:v>
                </c:pt>
                <c:pt idx="2912">
                  <c:v>1.3299999999999998</c:v>
                </c:pt>
                <c:pt idx="2913">
                  <c:v>1.22</c:v>
                </c:pt>
                <c:pt idx="2914">
                  <c:v>1.1399999999999999</c:v>
                </c:pt>
                <c:pt idx="2915">
                  <c:v>1.1300000000000001</c:v>
                </c:pt>
                <c:pt idx="2916">
                  <c:v>1.08</c:v>
                </c:pt>
                <c:pt idx="2917">
                  <c:v>1.0999999999999999</c:v>
                </c:pt>
                <c:pt idx="2918">
                  <c:v>1.0899999999999999</c:v>
                </c:pt>
                <c:pt idx="2919">
                  <c:v>1.07</c:v>
                </c:pt>
                <c:pt idx="2920">
                  <c:v>1.1199999999999999</c:v>
                </c:pt>
                <c:pt idx="2921">
                  <c:v>1.0300000000000002</c:v>
                </c:pt>
                <c:pt idx="2922">
                  <c:v>1.07</c:v>
                </c:pt>
                <c:pt idx="2923">
                  <c:v>1.1300000000000001</c:v>
                </c:pt>
                <c:pt idx="2924">
                  <c:v>1.1599999999999999</c:v>
                </c:pt>
                <c:pt idx="2925">
                  <c:v>1.24</c:v>
                </c:pt>
                <c:pt idx="2926">
                  <c:v>1.31</c:v>
                </c:pt>
                <c:pt idx="2927">
                  <c:v>1.2999999999999998</c:v>
                </c:pt>
                <c:pt idx="2928">
                  <c:v>1.29</c:v>
                </c:pt>
                <c:pt idx="2929">
                  <c:v>1.29</c:v>
                </c:pt>
                <c:pt idx="2930">
                  <c:v>1.23</c:v>
                </c:pt>
                <c:pt idx="2931">
                  <c:v>1.23</c:v>
                </c:pt>
                <c:pt idx="2932">
                  <c:v>1.1199999999999999</c:v>
                </c:pt>
                <c:pt idx="2933">
                  <c:v>1.1299999999999999</c:v>
                </c:pt>
                <c:pt idx="2934">
                  <c:v>1.06</c:v>
                </c:pt>
                <c:pt idx="2935">
                  <c:v>1.0699999999999998</c:v>
                </c:pt>
                <c:pt idx="2936">
                  <c:v>1.0799999999999998</c:v>
                </c:pt>
                <c:pt idx="2937">
                  <c:v>1.0999999999999999</c:v>
                </c:pt>
                <c:pt idx="2938">
                  <c:v>1.1800000000000002</c:v>
                </c:pt>
                <c:pt idx="2939">
                  <c:v>1.1499999999999999</c:v>
                </c:pt>
                <c:pt idx="2940">
                  <c:v>1.1200000000000001</c:v>
                </c:pt>
                <c:pt idx="2941">
                  <c:v>1.19</c:v>
                </c:pt>
                <c:pt idx="2942">
                  <c:v>1.1299999999999999</c:v>
                </c:pt>
                <c:pt idx="2943">
                  <c:v>0.94000000000000017</c:v>
                </c:pt>
                <c:pt idx="2944">
                  <c:v>1.04</c:v>
                </c:pt>
                <c:pt idx="2945">
                  <c:v>1.0500000000000003</c:v>
                </c:pt>
                <c:pt idx="2946">
                  <c:v>1.0100000000000002</c:v>
                </c:pt>
                <c:pt idx="2947">
                  <c:v>0.96000000000000019</c:v>
                </c:pt>
                <c:pt idx="2948">
                  <c:v>0.89999999999999991</c:v>
                </c:pt>
                <c:pt idx="2949">
                  <c:v>0.91000000000000014</c:v>
                </c:pt>
                <c:pt idx="2950">
                  <c:v>0.8899999999999999</c:v>
                </c:pt>
                <c:pt idx="2951">
                  <c:v>1</c:v>
                </c:pt>
                <c:pt idx="2952">
                  <c:v>0.9800000000000002</c:v>
                </c:pt>
                <c:pt idx="2953">
                  <c:v>0.91999999999999993</c:v>
                </c:pt>
                <c:pt idx="2954">
                  <c:v>0.8400000000000003</c:v>
                </c:pt>
                <c:pt idx="2955">
                  <c:v>0.79</c:v>
                </c:pt>
                <c:pt idx="2956">
                  <c:v>0.79</c:v>
                </c:pt>
                <c:pt idx="2957">
                  <c:v>0.81</c:v>
                </c:pt>
                <c:pt idx="2958">
                  <c:v>0.86000000000000032</c:v>
                </c:pt>
                <c:pt idx="2959">
                  <c:v>0.91999999999999993</c:v>
                </c:pt>
                <c:pt idx="2960">
                  <c:v>0.9099999999999997</c:v>
                </c:pt>
                <c:pt idx="2961">
                  <c:v>0.95000000000000018</c:v>
                </c:pt>
                <c:pt idx="2962">
                  <c:v>0.96</c:v>
                </c:pt>
                <c:pt idx="2963">
                  <c:v>0.91000000000000014</c:v>
                </c:pt>
                <c:pt idx="2964">
                  <c:v>0.85000000000000009</c:v>
                </c:pt>
                <c:pt idx="2965">
                  <c:v>0.85000000000000009</c:v>
                </c:pt>
                <c:pt idx="2966">
                  <c:v>0.89999999999999991</c:v>
                </c:pt>
                <c:pt idx="2967">
                  <c:v>0.7799999999999998</c:v>
                </c:pt>
                <c:pt idx="2968">
                  <c:v>0.71</c:v>
                </c:pt>
                <c:pt idx="2969">
                  <c:v>0.71</c:v>
                </c:pt>
                <c:pt idx="2970">
                  <c:v>0.54</c:v>
                </c:pt>
                <c:pt idx="2971">
                  <c:v>0.51000000000000023</c:v>
                </c:pt>
                <c:pt idx="2972">
                  <c:v>0.45999999999999996</c:v>
                </c:pt>
                <c:pt idx="2973">
                  <c:v>0.37999999999999989</c:v>
                </c:pt>
                <c:pt idx="2974">
                  <c:v>0.27</c:v>
                </c:pt>
                <c:pt idx="2975">
                  <c:v>0.32000000000000028</c:v>
                </c:pt>
                <c:pt idx="2976">
                  <c:v>0.36000000000000032</c:v>
                </c:pt>
                <c:pt idx="2977">
                  <c:v>0.39999999999999991</c:v>
                </c:pt>
                <c:pt idx="2978">
                  <c:v>0.3400000000000003</c:v>
                </c:pt>
                <c:pt idx="2979">
                  <c:v>0.31000000000000005</c:v>
                </c:pt>
                <c:pt idx="2980">
                  <c:v>0.2799999999999998</c:v>
                </c:pt>
                <c:pt idx="2981">
                  <c:v>0.25</c:v>
                </c:pt>
                <c:pt idx="2982">
                  <c:v>0.30000000000000027</c:v>
                </c:pt>
                <c:pt idx="2983">
                  <c:v>0.27</c:v>
                </c:pt>
                <c:pt idx="2984">
                  <c:v>0.2200000000000002</c:v>
                </c:pt>
                <c:pt idx="2985">
                  <c:v>0.13999999999999968</c:v>
                </c:pt>
                <c:pt idx="2986">
                  <c:v>2.0000000000000018E-2</c:v>
                </c:pt>
                <c:pt idx="2987">
                  <c:v>0.12000000000000011</c:v>
                </c:pt>
                <c:pt idx="2988">
                  <c:v>0.14000000000000012</c:v>
                </c:pt>
                <c:pt idx="2989">
                  <c:v>0.20000000000000018</c:v>
                </c:pt>
                <c:pt idx="2990">
                  <c:v>0.1599999999999997</c:v>
                </c:pt>
                <c:pt idx="2991">
                  <c:v>0.13999999999999968</c:v>
                </c:pt>
                <c:pt idx="2992">
                  <c:v>9.0000000000000302E-2</c:v>
                </c:pt>
                <c:pt idx="2993">
                  <c:v>4.0000000000000036E-2</c:v>
                </c:pt>
                <c:pt idx="2994">
                  <c:v>4.0000000000000036E-2</c:v>
                </c:pt>
                <c:pt idx="2995">
                  <c:v>-9.9999999999999645E-2</c:v>
                </c:pt>
                <c:pt idx="2996">
                  <c:v>-0.17999999999999972</c:v>
                </c:pt>
                <c:pt idx="2997">
                  <c:v>-6.999999999999984E-2</c:v>
                </c:pt>
                <c:pt idx="2998">
                  <c:v>-8.0000000000000071E-2</c:v>
                </c:pt>
                <c:pt idx="2999">
                  <c:v>-6.0000000000000053E-2</c:v>
                </c:pt>
                <c:pt idx="3000">
                  <c:v>-0.16000000000000014</c:v>
                </c:pt>
                <c:pt idx="3001">
                  <c:v>-7.0000000000000284E-2</c:v>
                </c:pt>
                <c:pt idx="3002">
                  <c:v>0</c:v>
                </c:pt>
                <c:pt idx="3003">
                  <c:v>2.0000000000000018E-2</c:v>
                </c:pt>
                <c:pt idx="3004">
                  <c:v>-6.0000000000000053E-2</c:v>
                </c:pt>
                <c:pt idx="3005">
                  <c:v>-0.26</c:v>
                </c:pt>
                <c:pt idx="3006">
                  <c:v>-0.30999999999999983</c:v>
                </c:pt>
                <c:pt idx="3007">
                  <c:v>-0.33999999999999986</c:v>
                </c:pt>
                <c:pt idx="3008">
                  <c:v>-0.44999999999999996</c:v>
                </c:pt>
                <c:pt idx="3009">
                  <c:v>-0.40999999999999992</c:v>
                </c:pt>
                <c:pt idx="3010">
                  <c:v>-0.15999999999999992</c:v>
                </c:pt>
                <c:pt idx="3011">
                  <c:v>-0.10999999999999988</c:v>
                </c:pt>
                <c:pt idx="3012">
                  <c:v>-0.14000000000000012</c:v>
                </c:pt>
              </c:numCache>
            </c:numRef>
          </c:val>
          <c:smooth val="0"/>
          <c:extLst>
            <c:ext xmlns:c16="http://schemas.microsoft.com/office/drawing/2014/chart" uri="{C3380CC4-5D6E-409C-BE32-E72D297353CC}">
              <c16:uniqueId val="{00000001-5B12-47C5-91BB-48019B6A07A3}"/>
            </c:ext>
          </c:extLst>
        </c:ser>
        <c:dLbls>
          <c:showLegendKey val="0"/>
          <c:showVal val="0"/>
          <c:showCatName val="0"/>
          <c:showSerName val="0"/>
          <c:showPercent val="0"/>
          <c:showBubbleSize val="0"/>
        </c:dLbls>
        <c:marker val="1"/>
        <c:smooth val="0"/>
        <c:axId val="1685185279"/>
        <c:axId val="1990545247"/>
      </c:lineChart>
      <c:lineChart>
        <c:grouping val="standard"/>
        <c:varyColors val="0"/>
        <c:ser>
          <c:idx val="2"/>
          <c:order val="2"/>
          <c:spPr>
            <a:ln w="28575" cap="rnd">
              <a:solidFill>
                <a:schemeClr val="accent3"/>
              </a:solidFill>
              <a:round/>
            </a:ln>
            <a:effectLst/>
          </c:spPr>
          <c:marker>
            <c:symbol val="none"/>
          </c:marker>
          <c:val>
            <c:numRef>
              <c:f>Sheet1!$H$8:$H$3018</c:f>
              <c:numCache>
                <c:formatCode>0.0</c:formatCode>
                <c:ptCount val="3011"/>
                <c:pt idx="0">
                  <c:v>4.03</c:v>
                </c:pt>
                <c:pt idx="1">
                  <c:v>4.0599999999999996</c:v>
                </c:pt>
                <c:pt idx="2">
                  <c:v>4.1100000000000003</c:v>
                </c:pt>
                <c:pt idx="3">
                  <c:v>4.0999999999999996</c:v>
                </c:pt>
                <c:pt idx="4">
                  <c:v>4.0999999999999996</c:v>
                </c:pt>
                <c:pt idx="5">
                  <c:v>4.0599999999999996</c:v>
                </c:pt>
                <c:pt idx="6">
                  <c:v>4.03</c:v>
                </c:pt>
                <c:pt idx="7">
                  <c:v>4.03</c:v>
                </c:pt>
                <c:pt idx="8">
                  <c:v>3.99</c:v>
                </c:pt>
                <c:pt idx="9">
                  <c:v>3.99</c:v>
                </c:pt>
                <c:pt idx="10">
                  <c:v>3.94</c:v>
                </c:pt>
                <c:pt idx="11">
                  <c:v>3.88</c:v>
                </c:pt>
                <c:pt idx="12">
                  <c:v>3.89</c:v>
                </c:pt>
                <c:pt idx="13">
                  <c:v>3.82</c:v>
                </c:pt>
                <c:pt idx="14">
                  <c:v>3.85</c:v>
                </c:pt>
                <c:pt idx="15">
                  <c:v>3.82</c:v>
                </c:pt>
                <c:pt idx="16">
                  <c:v>3.87</c:v>
                </c:pt>
                <c:pt idx="17">
                  <c:v>3.86</c:v>
                </c:pt>
                <c:pt idx="18">
                  <c:v>3.84</c:v>
                </c:pt>
                <c:pt idx="19">
                  <c:v>3.88</c:v>
                </c:pt>
                <c:pt idx="20">
                  <c:v>3.91</c:v>
                </c:pt>
                <c:pt idx="21">
                  <c:v>3.89</c:v>
                </c:pt>
                <c:pt idx="22">
                  <c:v>3.88</c:v>
                </c:pt>
                <c:pt idx="23">
                  <c:v>3.88</c:v>
                </c:pt>
                <c:pt idx="24">
                  <c:v>3.91</c:v>
                </c:pt>
                <c:pt idx="25">
                  <c:v>3.97</c:v>
                </c:pt>
                <c:pt idx="26">
                  <c:v>4.01</c:v>
                </c:pt>
                <c:pt idx="27">
                  <c:v>4.01</c:v>
                </c:pt>
                <c:pt idx="28">
                  <c:v>4.0199999999999996</c:v>
                </c:pt>
                <c:pt idx="29">
                  <c:v>4.01</c:v>
                </c:pt>
                <c:pt idx="30">
                  <c:v>4.0199999999999996</c:v>
                </c:pt>
                <c:pt idx="31">
                  <c:v>4</c:v>
                </c:pt>
                <c:pt idx="32">
                  <c:v>3.97</c:v>
                </c:pt>
                <c:pt idx="33">
                  <c:v>3.95</c:v>
                </c:pt>
                <c:pt idx="34">
                  <c:v>3.96</c:v>
                </c:pt>
                <c:pt idx="35">
                  <c:v>3.98</c:v>
                </c:pt>
                <c:pt idx="36">
                  <c:v>4</c:v>
                </c:pt>
                <c:pt idx="37">
                  <c:v>3.98</c:v>
                </c:pt>
                <c:pt idx="38">
                  <c:v>3.95</c:v>
                </c:pt>
                <c:pt idx="39">
                  <c:v>3.91</c:v>
                </c:pt>
                <c:pt idx="40">
                  <c:v>3.94</c:v>
                </c:pt>
                <c:pt idx="41">
                  <c:v>3.92</c:v>
                </c:pt>
                <c:pt idx="42">
                  <c:v>3.93</c:v>
                </c:pt>
                <c:pt idx="43">
                  <c:v>3.92</c:v>
                </c:pt>
                <c:pt idx="44">
                  <c:v>3.9</c:v>
                </c:pt>
                <c:pt idx="45">
                  <c:v>3.91</c:v>
                </c:pt>
                <c:pt idx="46">
                  <c:v>3.93</c:v>
                </c:pt>
                <c:pt idx="47">
                  <c:v>3.92</c:v>
                </c:pt>
                <c:pt idx="48">
                  <c:v>3.93</c:v>
                </c:pt>
                <c:pt idx="49">
                  <c:v>3.88</c:v>
                </c:pt>
                <c:pt idx="50">
                  <c:v>3.83</c:v>
                </c:pt>
                <c:pt idx="51">
                  <c:v>3.81</c:v>
                </c:pt>
                <c:pt idx="52">
                  <c:v>3.83</c:v>
                </c:pt>
                <c:pt idx="53">
                  <c:v>3.81</c:v>
                </c:pt>
                <c:pt idx="54">
                  <c:v>3.81</c:v>
                </c:pt>
                <c:pt idx="55">
                  <c:v>3.86</c:v>
                </c:pt>
                <c:pt idx="56">
                  <c:v>3.87</c:v>
                </c:pt>
                <c:pt idx="57">
                  <c:v>3.9</c:v>
                </c:pt>
                <c:pt idx="58">
                  <c:v>3.92</c:v>
                </c:pt>
                <c:pt idx="59">
                  <c:v>3.93</c:v>
                </c:pt>
                <c:pt idx="60">
                  <c:v>3.94</c:v>
                </c:pt>
                <c:pt idx="61">
                  <c:v>3.92</c:v>
                </c:pt>
                <c:pt idx="62">
                  <c:v>3.92</c:v>
                </c:pt>
                <c:pt idx="63">
                  <c:v>3.92</c:v>
                </c:pt>
                <c:pt idx="64">
                  <c:v>3.95</c:v>
                </c:pt>
                <c:pt idx="65">
                  <c:v>3.95</c:v>
                </c:pt>
                <c:pt idx="66">
                  <c:v>3.99</c:v>
                </c:pt>
                <c:pt idx="67">
                  <c:v>3.99</c:v>
                </c:pt>
                <c:pt idx="68">
                  <c:v>3.96</c:v>
                </c:pt>
                <c:pt idx="69">
                  <c:v>3.94</c:v>
                </c:pt>
                <c:pt idx="70">
                  <c:v>3.92</c:v>
                </c:pt>
                <c:pt idx="71">
                  <c:v>3.91</c:v>
                </c:pt>
                <c:pt idx="72">
                  <c:v>3.93</c:v>
                </c:pt>
                <c:pt idx="73">
                  <c:v>3.96</c:v>
                </c:pt>
                <c:pt idx="74">
                  <c:v>3.98</c:v>
                </c:pt>
                <c:pt idx="75">
                  <c:v>3.99</c:v>
                </c:pt>
                <c:pt idx="76">
                  <c:v>4</c:v>
                </c:pt>
                <c:pt idx="77">
                  <c:v>4</c:v>
                </c:pt>
                <c:pt idx="78">
                  <c:v>4.03</c:v>
                </c:pt>
                <c:pt idx="79">
                  <c:v>4.04</c:v>
                </c:pt>
                <c:pt idx="80">
                  <c:v>4.0199999999999996</c:v>
                </c:pt>
                <c:pt idx="81">
                  <c:v>4.01</c:v>
                </c:pt>
                <c:pt idx="82">
                  <c:v>3.99</c:v>
                </c:pt>
                <c:pt idx="83">
                  <c:v>4</c:v>
                </c:pt>
                <c:pt idx="84">
                  <c:v>4.01</c:v>
                </c:pt>
                <c:pt idx="85">
                  <c:v>4</c:v>
                </c:pt>
                <c:pt idx="86">
                  <c:v>4.01</c:v>
                </c:pt>
                <c:pt idx="87">
                  <c:v>4.0599999999999996</c:v>
                </c:pt>
                <c:pt idx="88">
                  <c:v>4.09</c:v>
                </c:pt>
                <c:pt idx="89">
                  <c:v>4.08</c:v>
                </c:pt>
                <c:pt idx="90">
                  <c:v>4.08</c:v>
                </c:pt>
                <c:pt idx="91">
                  <c:v>4.07</c:v>
                </c:pt>
                <c:pt idx="92">
                  <c:v>4.09</c:v>
                </c:pt>
                <c:pt idx="93">
                  <c:v>4.1100000000000003</c:v>
                </c:pt>
                <c:pt idx="94">
                  <c:v>4.12</c:v>
                </c:pt>
                <c:pt idx="95">
                  <c:v>4.1399999999999997</c:v>
                </c:pt>
                <c:pt idx="96">
                  <c:v>4.16</c:v>
                </c:pt>
                <c:pt idx="97">
                  <c:v>4.1399999999999997</c:v>
                </c:pt>
                <c:pt idx="98">
                  <c:v>4.0999999999999996</c:v>
                </c:pt>
                <c:pt idx="99">
                  <c:v>4.08</c:v>
                </c:pt>
                <c:pt idx="100">
                  <c:v>4.0999999999999996</c:v>
                </c:pt>
                <c:pt idx="101">
                  <c:v>4.1100000000000003</c:v>
                </c:pt>
                <c:pt idx="102">
                  <c:v>4.1500000000000004</c:v>
                </c:pt>
                <c:pt idx="103">
                  <c:v>4.1500000000000004</c:v>
                </c:pt>
                <c:pt idx="104">
                  <c:v>4.1399999999999997</c:v>
                </c:pt>
                <c:pt idx="105">
                  <c:v>4.17</c:v>
                </c:pt>
                <c:pt idx="106">
                  <c:v>4.18</c:v>
                </c:pt>
                <c:pt idx="107">
                  <c:v>4.16</c:v>
                </c:pt>
                <c:pt idx="108">
                  <c:v>4.17</c:v>
                </c:pt>
                <c:pt idx="109">
                  <c:v>4.1500000000000004</c:v>
                </c:pt>
                <c:pt idx="110">
                  <c:v>4.1399999999999997</c:v>
                </c:pt>
                <c:pt idx="111">
                  <c:v>4.1399999999999997</c:v>
                </c:pt>
                <c:pt idx="112">
                  <c:v>4.16</c:v>
                </c:pt>
                <c:pt idx="113">
                  <c:v>4.18</c:v>
                </c:pt>
                <c:pt idx="114">
                  <c:v>4.21</c:v>
                </c:pt>
                <c:pt idx="115">
                  <c:v>4.2300000000000004</c:v>
                </c:pt>
                <c:pt idx="116">
                  <c:v>4.26</c:v>
                </c:pt>
                <c:pt idx="117">
                  <c:v>4.24</c:v>
                </c:pt>
                <c:pt idx="118">
                  <c:v>4.2300000000000004</c:v>
                </c:pt>
                <c:pt idx="119">
                  <c:v>4.2300000000000004</c:v>
                </c:pt>
                <c:pt idx="120">
                  <c:v>4.2300000000000004</c:v>
                </c:pt>
                <c:pt idx="121">
                  <c:v>4.22</c:v>
                </c:pt>
                <c:pt idx="122">
                  <c:v>4.22</c:v>
                </c:pt>
                <c:pt idx="123">
                  <c:v>4.1900000000000004</c:v>
                </c:pt>
                <c:pt idx="124">
                  <c:v>4.2</c:v>
                </c:pt>
                <c:pt idx="125">
                  <c:v>4.1900000000000004</c:v>
                </c:pt>
                <c:pt idx="126">
                  <c:v>4.1900000000000004</c:v>
                </c:pt>
                <c:pt idx="127">
                  <c:v>4.18</c:v>
                </c:pt>
                <c:pt idx="128">
                  <c:v>4.17</c:v>
                </c:pt>
                <c:pt idx="129">
                  <c:v>4.1500000000000004</c:v>
                </c:pt>
                <c:pt idx="130">
                  <c:v>4.1500000000000004</c:v>
                </c:pt>
                <c:pt idx="131">
                  <c:v>4.17</c:v>
                </c:pt>
                <c:pt idx="132">
                  <c:v>4.1900000000000004</c:v>
                </c:pt>
                <c:pt idx="133">
                  <c:v>4.2</c:v>
                </c:pt>
                <c:pt idx="134">
                  <c:v>4.2</c:v>
                </c:pt>
                <c:pt idx="135">
                  <c:v>4.1900000000000004</c:v>
                </c:pt>
                <c:pt idx="136">
                  <c:v>4.1900000000000004</c:v>
                </c:pt>
                <c:pt idx="137">
                  <c:v>4.1900000000000004</c:v>
                </c:pt>
                <c:pt idx="138">
                  <c:v>4.2</c:v>
                </c:pt>
                <c:pt idx="139">
                  <c:v>4.22</c:v>
                </c:pt>
                <c:pt idx="140">
                  <c:v>4.22</c:v>
                </c:pt>
                <c:pt idx="141">
                  <c:v>4.21</c:v>
                </c:pt>
                <c:pt idx="142">
                  <c:v>4.1900000000000004</c:v>
                </c:pt>
                <c:pt idx="143">
                  <c:v>4.18</c:v>
                </c:pt>
                <c:pt idx="144">
                  <c:v>4.1900000000000004</c:v>
                </c:pt>
                <c:pt idx="145">
                  <c:v>4.2</c:v>
                </c:pt>
                <c:pt idx="146">
                  <c:v>4.2</c:v>
                </c:pt>
                <c:pt idx="147">
                  <c:v>4.17</c:v>
                </c:pt>
                <c:pt idx="148">
                  <c:v>4.1500000000000004</c:v>
                </c:pt>
                <c:pt idx="149">
                  <c:v>4.1399999999999997</c:v>
                </c:pt>
                <c:pt idx="150">
                  <c:v>4.13</c:v>
                </c:pt>
                <c:pt idx="151">
                  <c:v>4.1900000000000004</c:v>
                </c:pt>
                <c:pt idx="152">
                  <c:v>4.1900000000000004</c:v>
                </c:pt>
                <c:pt idx="153">
                  <c:v>4.16</c:v>
                </c:pt>
                <c:pt idx="154">
                  <c:v>4.18</c:v>
                </c:pt>
                <c:pt idx="155">
                  <c:v>4.1900000000000004</c:v>
                </c:pt>
                <c:pt idx="156">
                  <c:v>4.2</c:v>
                </c:pt>
                <c:pt idx="157">
                  <c:v>4.2</c:v>
                </c:pt>
                <c:pt idx="158">
                  <c:v>4.1900000000000004</c:v>
                </c:pt>
                <c:pt idx="159">
                  <c:v>4.18</c:v>
                </c:pt>
                <c:pt idx="160">
                  <c:v>4.1900000000000004</c:v>
                </c:pt>
                <c:pt idx="161">
                  <c:v>4.21</c:v>
                </c:pt>
                <c:pt idx="162">
                  <c:v>4.21</c:v>
                </c:pt>
                <c:pt idx="163">
                  <c:v>4.21</c:v>
                </c:pt>
                <c:pt idx="164">
                  <c:v>4.22</c:v>
                </c:pt>
                <c:pt idx="165">
                  <c:v>4.2300000000000004</c:v>
                </c:pt>
                <c:pt idx="166">
                  <c:v>4.2300000000000004</c:v>
                </c:pt>
                <c:pt idx="167">
                  <c:v>4.2</c:v>
                </c:pt>
                <c:pt idx="168">
                  <c:v>4.1900000000000004</c:v>
                </c:pt>
                <c:pt idx="169">
                  <c:v>4.2</c:v>
                </c:pt>
                <c:pt idx="170">
                  <c:v>4.2</c:v>
                </c:pt>
                <c:pt idx="171">
                  <c:v>4.2</c:v>
                </c:pt>
                <c:pt idx="172">
                  <c:v>4.21</c:v>
                </c:pt>
                <c:pt idx="173">
                  <c:v>4.21</c:v>
                </c:pt>
                <c:pt idx="174">
                  <c:v>4.2</c:v>
                </c:pt>
                <c:pt idx="175">
                  <c:v>4.2</c:v>
                </c:pt>
                <c:pt idx="176">
                  <c:v>4.22</c:v>
                </c:pt>
                <c:pt idx="177">
                  <c:v>4.22</c:v>
                </c:pt>
                <c:pt idx="178">
                  <c:v>4.2300000000000004</c:v>
                </c:pt>
                <c:pt idx="179">
                  <c:v>4.2300000000000004</c:v>
                </c:pt>
                <c:pt idx="180">
                  <c:v>4.21</c:v>
                </c:pt>
                <c:pt idx="181">
                  <c:v>4.2</c:v>
                </c:pt>
                <c:pt idx="182">
                  <c:v>4.2</c:v>
                </c:pt>
                <c:pt idx="183">
                  <c:v>4.21</c:v>
                </c:pt>
                <c:pt idx="184">
                  <c:v>4.21</c:v>
                </c:pt>
                <c:pt idx="185">
                  <c:v>4.2</c:v>
                </c:pt>
                <c:pt idx="186">
                  <c:v>4.21</c:v>
                </c:pt>
                <c:pt idx="187">
                  <c:v>4.2300000000000004</c:v>
                </c:pt>
                <c:pt idx="188">
                  <c:v>4.25</c:v>
                </c:pt>
                <c:pt idx="189">
                  <c:v>4.26</c:v>
                </c:pt>
                <c:pt idx="190">
                  <c:v>4.2699999999999996</c:v>
                </c:pt>
                <c:pt idx="191">
                  <c:v>4.2699999999999996</c:v>
                </c:pt>
                <c:pt idx="192">
                  <c:v>4.2699999999999996</c:v>
                </c:pt>
                <c:pt idx="193">
                  <c:v>4.28</c:v>
                </c:pt>
                <c:pt idx="194">
                  <c:v>4.29</c:v>
                </c:pt>
                <c:pt idx="195">
                  <c:v>4.34</c:v>
                </c:pt>
                <c:pt idx="196">
                  <c:v>4.33</c:v>
                </c:pt>
                <c:pt idx="197">
                  <c:v>4.32</c:v>
                </c:pt>
                <c:pt idx="198">
                  <c:v>4.3600000000000003</c:v>
                </c:pt>
                <c:pt idx="199">
                  <c:v>4.3899999999999997</c:v>
                </c:pt>
                <c:pt idx="200">
                  <c:v>4.43</c:v>
                </c:pt>
                <c:pt idx="201">
                  <c:v>4.46</c:v>
                </c:pt>
                <c:pt idx="202">
                  <c:v>4.45</c:v>
                </c:pt>
                <c:pt idx="203">
                  <c:v>4.45</c:v>
                </c:pt>
                <c:pt idx="204">
                  <c:v>4.5</c:v>
                </c:pt>
                <c:pt idx="205">
                  <c:v>4.5999999999999996</c:v>
                </c:pt>
                <c:pt idx="206">
                  <c:v>4.66</c:v>
                </c:pt>
                <c:pt idx="207">
                  <c:v>4.6399999999999997</c:v>
                </c:pt>
                <c:pt idx="208">
                  <c:v>4.63</c:v>
                </c:pt>
                <c:pt idx="209">
                  <c:v>4.62</c:v>
                </c:pt>
                <c:pt idx="210">
                  <c:v>4.59</c:v>
                </c:pt>
                <c:pt idx="211">
                  <c:v>4.5999999999999996</c:v>
                </c:pt>
                <c:pt idx="212">
                  <c:v>4.62</c:v>
                </c:pt>
                <c:pt idx="213">
                  <c:v>4.7</c:v>
                </c:pt>
                <c:pt idx="214">
                  <c:v>4.7699999999999996</c:v>
                </c:pt>
                <c:pt idx="215">
                  <c:v>4.88</c:v>
                </c:pt>
                <c:pt idx="216">
                  <c:v>4.9400000000000004</c:v>
                </c:pt>
                <c:pt idx="217">
                  <c:v>5</c:v>
                </c:pt>
                <c:pt idx="218">
                  <c:v>4.95</c:v>
                </c:pt>
                <c:pt idx="219">
                  <c:v>4.8899999999999997</c:v>
                </c:pt>
                <c:pt idx="220">
                  <c:v>4.78</c:v>
                </c:pt>
                <c:pt idx="221">
                  <c:v>4.74</c:v>
                </c:pt>
                <c:pt idx="222">
                  <c:v>4.7</c:v>
                </c:pt>
                <c:pt idx="223">
                  <c:v>4.75</c:v>
                </c:pt>
                <c:pt idx="224">
                  <c:v>4.7699999999999996</c:v>
                </c:pt>
                <c:pt idx="225">
                  <c:v>4.78</c:v>
                </c:pt>
                <c:pt idx="226">
                  <c:v>4.8</c:v>
                </c:pt>
                <c:pt idx="227">
                  <c:v>4.76</c:v>
                </c:pt>
                <c:pt idx="228">
                  <c:v>4.75</c:v>
                </c:pt>
                <c:pt idx="229">
                  <c:v>4.79</c:v>
                </c:pt>
                <c:pt idx="230">
                  <c:v>4.79</c:v>
                </c:pt>
                <c:pt idx="231">
                  <c:v>4.82</c:v>
                </c:pt>
                <c:pt idx="232">
                  <c:v>4.8099999999999996</c:v>
                </c:pt>
                <c:pt idx="233">
                  <c:v>4.7699999999999996</c:v>
                </c:pt>
                <c:pt idx="234">
                  <c:v>4.92</c:v>
                </c:pt>
                <c:pt idx="235">
                  <c:v>4.96</c:v>
                </c:pt>
                <c:pt idx="236">
                  <c:v>5.07</c:v>
                </c:pt>
                <c:pt idx="237">
                  <c:v>5.03</c:v>
                </c:pt>
                <c:pt idx="238">
                  <c:v>5.01</c:v>
                </c:pt>
                <c:pt idx="239">
                  <c:v>5.0599999999999996</c:v>
                </c:pt>
                <c:pt idx="240">
                  <c:v>5.0999999999999996</c:v>
                </c:pt>
                <c:pt idx="241">
                  <c:v>5.23</c:v>
                </c:pt>
                <c:pt idx="242">
                  <c:v>5.37</c:v>
                </c:pt>
                <c:pt idx="243">
                  <c:v>5.38</c:v>
                </c:pt>
                <c:pt idx="244">
                  <c:v>5.19</c:v>
                </c:pt>
                <c:pt idx="245">
                  <c:v>5.21</c:v>
                </c:pt>
                <c:pt idx="246">
                  <c:v>5.22</c:v>
                </c:pt>
                <c:pt idx="247">
                  <c:v>5.08</c:v>
                </c:pt>
                <c:pt idx="248">
                  <c:v>5.05</c:v>
                </c:pt>
                <c:pt idx="249">
                  <c:v>5.0599999999999996</c:v>
                </c:pt>
                <c:pt idx="250">
                  <c:v>5</c:v>
                </c:pt>
                <c:pt idx="251">
                  <c:v>4.96</c:v>
                </c:pt>
                <c:pt idx="252">
                  <c:v>5.03</c:v>
                </c:pt>
                <c:pt idx="253">
                  <c:v>5.13</c:v>
                </c:pt>
                <c:pt idx="254">
                  <c:v>5.21</c:v>
                </c:pt>
                <c:pt idx="255">
                  <c:v>5.21</c:v>
                </c:pt>
                <c:pt idx="256">
                  <c:v>5.12</c:v>
                </c:pt>
                <c:pt idx="257">
                  <c:v>5.07</c:v>
                </c:pt>
                <c:pt idx="258">
                  <c:v>4.83</c:v>
                </c:pt>
                <c:pt idx="259">
                  <c:v>4.68</c:v>
                </c:pt>
                <c:pt idx="260">
                  <c:v>4.66</c:v>
                </c:pt>
                <c:pt idx="261">
                  <c:v>4.6500000000000004</c:v>
                </c:pt>
                <c:pt idx="262">
                  <c:v>4.5999999999999996</c:v>
                </c:pt>
                <c:pt idx="263">
                  <c:v>4.54</c:v>
                </c:pt>
                <c:pt idx="264">
                  <c:v>4.57</c:v>
                </c:pt>
                <c:pt idx="265">
                  <c:v>4.51</c:v>
                </c:pt>
                <c:pt idx="266">
                  <c:v>4.55</c:v>
                </c:pt>
                <c:pt idx="267">
                  <c:v>4.67</c:v>
                </c:pt>
                <c:pt idx="268">
                  <c:v>4.72</c:v>
                </c:pt>
                <c:pt idx="269">
                  <c:v>4.67</c:v>
                </c:pt>
                <c:pt idx="270">
                  <c:v>4.59</c:v>
                </c:pt>
                <c:pt idx="271">
                  <c:v>4.5</c:v>
                </c:pt>
                <c:pt idx="272">
                  <c:v>4.5</c:v>
                </c:pt>
                <c:pt idx="273">
                  <c:v>4.51</c:v>
                </c:pt>
                <c:pt idx="274">
                  <c:v>4.49</c:v>
                </c:pt>
                <c:pt idx="275">
                  <c:v>4.5199999999999996</c:v>
                </c:pt>
                <c:pt idx="276">
                  <c:v>4.63</c:v>
                </c:pt>
                <c:pt idx="277">
                  <c:v>4.7300000000000004</c:v>
                </c:pt>
                <c:pt idx="278">
                  <c:v>4.76</c:v>
                </c:pt>
                <c:pt idx="279">
                  <c:v>4.8499999999999996</c:v>
                </c:pt>
                <c:pt idx="280">
                  <c:v>4.88</c:v>
                </c:pt>
                <c:pt idx="281">
                  <c:v>4.92</c:v>
                </c:pt>
                <c:pt idx="282">
                  <c:v>4.82</c:v>
                </c:pt>
                <c:pt idx="283">
                  <c:v>4.8600000000000003</c:v>
                </c:pt>
                <c:pt idx="284">
                  <c:v>5</c:v>
                </c:pt>
                <c:pt idx="285">
                  <c:v>5.12</c:v>
                </c:pt>
                <c:pt idx="286">
                  <c:v>5.19</c:v>
                </c:pt>
                <c:pt idx="287">
                  <c:v>5.16</c:v>
                </c:pt>
                <c:pt idx="288">
                  <c:v>5.09</c:v>
                </c:pt>
                <c:pt idx="289">
                  <c:v>5.17</c:v>
                </c:pt>
                <c:pt idx="290">
                  <c:v>5.21</c:v>
                </c:pt>
                <c:pt idx="291">
                  <c:v>5.2</c:v>
                </c:pt>
                <c:pt idx="292">
                  <c:v>5.28</c:v>
                </c:pt>
                <c:pt idx="293">
                  <c:v>5.28</c:v>
                </c:pt>
                <c:pt idx="294">
                  <c:v>5.31</c:v>
                </c:pt>
                <c:pt idx="295">
                  <c:v>5.27</c:v>
                </c:pt>
                <c:pt idx="296">
                  <c:v>5.22</c:v>
                </c:pt>
                <c:pt idx="297">
                  <c:v>5.28</c:v>
                </c:pt>
                <c:pt idx="298">
                  <c:v>5.34</c:v>
                </c:pt>
                <c:pt idx="299">
                  <c:v>5.36</c:v>
                </c:pt>
                <c:pt idx="300">
                  <c:v>5.36</c:v>
                </c:pt>
                <c:pt idx="301">
                  <c:v>5.42</c:v>
                </c:pt>
                <c:pt idx="302">
                  <c:v>5.51</c:v>
                </c:pt>
                <c:pt idx="303">
                  <c:v>5.57</c:v>
                </c:pt>
                <c:pt idx="304">
                  <c:v>5.68</c:v>
                </c:pt>
                <c:pt idx="305">
                  <c:v>5.78</c:v>
                </c:pt>
                <c:pt idx="306">
                  <c:v>5.79</c:v>
                </c:pt>
                <c:pt idx="307">
                  <c:v>5.76</c:v>
                </c:pt>
                <c:pt idx="308">
                  <c:v>5.72</c:v>
                </c:pt>
                <c:pt idx="309">
                  <c:v>5.72</c:v>
                </c:pt>
                <c:pt idx="310">
                  <c:v>5.72</c:v>
                </c:pt>
                <c:pt idx="311">
                  <c:v>5.66</c:v>
                </c:pt>
                <c:pt idx="312">
                  <c:v>5.67</c:v>
                </c:pt>
                <c:pt idx="313">
                  <c:v>5.56</c:v>
                </c:pt>
                <c:pt idx="314">
                  <c:v>5.47</c:v>
                </c:pt>
                <c:pt idx="315">
                  <c:v>5.53</c:v>
                </c:pt>
                <c:pt idx="316">
                  <c:v>5.56</c:v>
                </c:pt>
                <c:pt idx="317">
                  <c:v>5.55</c:v>
                </c:pt>
                <c:pt idx="318">
                  <c:v>5.6</c:v>
                </c:pt>
                <c:pt idx="319">
                  <c:v>5.53</c:v>
                </c:pt>
                <c:pt idx="320">
                  <c:v>5.54</c:v>
                </c:pt>
                <c:pt idx="321">
                  <c:v>5.57</c:v>
                </c:pt>
                <c:pt idx="322">
                  <c:v>5.64</c:v>
                </c:pt>
                <c:pt idx="323">
                  <c:v>5.84</c:v>
                </c:pt>
                <c:pt idx="324">
                  <c:v>5.75</c:v>
                </c:pt>
                <c:pt idx="325">
                  <c:v>5.77</c:v>
                </c:pt>
                <c:pt idx="326">
                  <c:v>5.56</c:v>
                </c:pt>
                <c:pt idx="327">
                  <c:v>5.54</c:v>
                </c:pt>
                <c:pt idx="328">
                  <c:v>5.65</c:v>
                </c:pt>
                <c:pt idx="329">
                  <c:v>5.73</c:v>
                </c:pt>
                <c:pt idx="330">
                  <c:v>5.75</c:v>
                </c:pt>
                <c:pt idx="331">
                  <c:v>5.79</c:v>
                </c:pt>
                <c:pt idx="332">
                  <c:v>5.86</c:v>
                </c:pt>
                <c:pt idx="333">
                  <c:v>5.99</c:v>
                </c:pt>
                <c:pt idx="334">
                  <c:v>5.92</c:v>
                </c:pt>
                <c:pt idx="335">
                  <c:v>5.81</c:v>
                </c:pt>
                <c:pt idx="336">
                  <c:v>5.77</c:v>
                </c:pt>
                <c:pt idx="337">
                  <c:v>5.66</c:v>
                </c:pt>
                <c:pt idx="338">
                  <c:v>5.64</c:v>
                </c:pt>
                <c:pt idx="339">
                  <c:v>5.58</c:v>
                </c:pt>
                <c:pt idx="340">
                  <c:v>5.52</c:v>
                </c:pt>
                <c:pt idx="341">
                  <c:v>5.55</c:v>
                </c:pt>
                <c:pt idx="342">
                  <c:v>5.4</c:v>
                </c:pt>
                <c:pt idx="343">
                  <c:v>5.39</c:v>
                </c:pt>
                <c:pt idx="344">
                  <c:v>5.37</c:v>
                </c:pt>
                <c:pt idx="345">
                  <c:v>5.43</c:v>
                </c:pt>
                <c:pt idx="346">
                  <c:v>5.46</c:v>
                </c:pt>
                <c:pt idx="347">
                  <c:v>5.44</c:v>
                </c:pt>
                <c:pt idx="348">
                  <c:v>5.45</c:v>
                </c:pt>
                <c:pt idx="349">
                  <c:v>5.49</c:v>
                </c:pt>
                <c:pt idx="350">
                  <c:v>5.44</c:v>
                </c:pt>
                <c:pt idx="351">
                  <c:v>5.45</c:v>
                </c:pt>
                <c:pt idx="352">
                  <c:v>5.5</c:v>
                </c:pt>
                <c:pt idx="353">
                  <c:v>5.59</c:v>
                </c:pt>
                <c:pt idx="354">
                  <c:v>5.61</c:v>
                </c:pt>
                <c:pt idx="355">
                  <c:v>5.59</c:v>
                </c:pt>
                <c:pt idx="356">
                  <c:v>5.62</c:v>
                </c:pt>
                <c:pt idx="357">
                  <c:v>5.63</c:v>
                </c:pt>
                <c:pt idx="358">
                  <c:v>5.67</c:v>
                </c:pt>
                <c:pt idx="359">
                  <c:v>5.73</c:v>
                </c:pt>
                <c:pt idx="360">
                  <c:v>5.76</c:v>
                </c:pt>
                <c:pt idx="361">
                  <c:v>5.93</c:v>
                </c:pt>
                <c:pt idx="362">
                  <c:v>5.93</c:v>
                </c:pt>
                <c:pt idx="363">
                  <c:v>6.03</c:v>
                </c:pt>
                <c:pt idx="364">
                  <c:v>6.22</c:v>
                </c:pt>
                <c:pt idx="365">
                  <c:v>6.11</c:v>
                </c:pt>
                <c:pt idx="366">
                  <c:v>6.07</c:v>
                </c:pt>
                <c:pt idx="367">
                  <c:v>6.01</c:v>
                </c:pt>
                <c:pt idx="368">
                  <c:v>6</c:v>
                </c:pt>
                <c:pt idx="369">
                  <c:v>6.1</c:v>
                </c:pt>
                <c:pt idx="370">
                  <c:v>6.19</c:v>
                </c:pt>
                <c:pt idx="371">
                  <c:v>6.11</c:v>
                </c:pt>
                <c:pt idx="372">
                  <c:v>6.19</c:v>
                </c:pt>
                <c:pt idx="373">
                  <c:v>6.25</c:v>
                </c:pt>
                <c:pt idx="374">
                  <c:v>6.25</c:v>
                </c:pt>
                <c:pt idx="375">
                  <c:v>6.3</c:v>
                </c:pt>
                <c:pt idx="376">
                  <c:v>6.32</c:v>
                </c:pt>
                <c:pt idx="377">
                  <c:v>6.31</c:v>
                </c:pt>
                <c:pt idx="378">
                  <c:v>6.25</c:v>
                </c:pt>
                <c:pt idx="379">
                  <c:v>6.21</c:v>
                </c:pt>
                <c:pt idx="380">
                  <c:v>6.11</c:v>
                </c:pt>
                <c:pt idx="381">
                  <c:v>6.13</c:v>
                </c:pt>
                <c:pt idx="382">
                  <c:v>6.22</c:v>
                </c:pt>
                <c:pt idx="383">
                  <c:v>6.21</c:v>
                </c:pt>
                <c:pt idx="384">
                  <c:v>6.27</c:v>
                </c:pt>
                <c:pt idx="385">
                  <c:v>6.36</c:v>
                </c:pt>
                <c:pt idx="386">
                  <c:v>6.53</c:v>
                </c:pt>
                <c:pt idx="387">
                  <c:v>6.55</c:v>
                </c:pt>
                <c:pt idx="388">
                  <c:v>6.55</c:v>
                </c:pt>
                <c:pt idx="389">
                  <c:v>6.54</c:v>
                </c:pt>
                <c:pt idx="390">
                  <c:v>6.63</c:v>
                </c:pt>
                <c:pt idx="391">
                  <c:v>6.75</c:v>
                </c:pt>
                <c:pt idx="392">
                  <c:v>6.76</c:v>
                </c:pt>
                <c:pt idx="393">
                  <c:v>6.69</c:v>
                </c:pt>
                <c:pt idx="394">
                  <c:v>6.69</c:v>
                </c:pt>
                <c:pt idx="395">
                  <c:v>6.7</c:v>
                </c:pt>
                <c:pt idx="396">
                  <c:v>6.62</c:v>
                </c:pt>
                <c:pt idx="397">
                  <c:v>6.69</c:v>
                </c:pt>
                <c:pt idx="398">
                  <c:v>6.67</c:v>
                </c:pt>
                <c:pt idx="399">
                  <c:v>6.79</c:v>
                </c:pt>
                <c:pt idx="400">
                  <c:v>6.94</c:v>
                </c:pt>
                <c:pt idx="401">
                  <c:v>7.04</c:v>
                </c:pt>
                <c:pt idx="402">
                  <c:v>7.18</c:v>
                </c:pt>
                <c:pt idx="403">
                  <c:v>7.3</c:v>
                </c:pt>
                <c:pt idx="404">
                  <c:v>7.46</c:v>
                </c:pt>
                <c:pt idx="405">
                  <c:v>7.29</c:v>
                </c:pt>
                <c:pt idx="406">
                  <c:v>7.06</c:v>
                </c:pt>
                <c:pt idx="407">
                  <c:v>6.84</c:v>
                </c:pt>
                <c:pt idx="408">
                  <c:v>6.97</c:v>
                </c:pt>
                <c:pt idx="409">
                  <c:v>6.97</c:v>
                </c:pt>
                <c:pt idx="410">
                  <c:v>7.06</c:v>
                </c:pt>
                <c:pt idx="411">
                  <c:v>7.24</c:v>
                </c:pt>
                <c:pt idx="412">
                  <c:v>7.29</c:v>
                </c:pt>
                <c:pt idx="413">
                  <c:v>7.35</c:v>
                </c:pt>
                <c:pt idx="414">
                  <c:v>7.54</c:v>
                </c:pt>
                <c:pt idx="415">
                  <c:v>7.74</c:v>
                </c:pt>
                <c:pt idx="416">
                  <c:v>7.84</c:v>
                </c:pt>
                <c:pt idx="417">
                  <c:v>7.94</c:v>
                </c:pt>
                <c:pt idx="418">
                  <c:v>7.93</c:v>
                </c:pt>
                <c:pt idx="419">
                  <c:v>7.82</c:v>
                </c:pt>
                <c:pt idx="420">
                  <c:v>7.69</c:v>
                </c:pt>
                <c:pt idx="421">
                  <c:v>7.73</c:v>
                </c:pt>
                <c:pt idx="422">
                  <c:v>7.51</c:v>
                </c:pt>
                <c:pt idx="423">
                  <c:v>7.27</c:v>
                </c:pt>
                <c:pt idx="424">
                  <c:v>7.13</c:v>
                </c:pt>
                <c:pt idx="425">
                  <c:v>7.01</c:v>
                </c:pt>
                <c:pt idx="426">
                  <c:v>6.97</c:v>
                </c:pt>
                <c:pt idx="427">
                  <c:v>7.11</c:v>
                </c:pt>
                <c:pt idx="428">
                  <c:v>7.2</c:v>
                </c:pt>
                <c:pt idx="429">
                  <c:v>7</c:v>
                </c:pt>
                <c:pt idx="430">
                  <c:v>7.08</c:v>
                </c:pt>
                <c:pt idx="431">
                  <c:v>7.17</c:v>
                </c:pt>
                <c:pt idx="432">
                  <c:v>7.29</c:v>
                </c:pt>
                <c:pt idx="433">
                  <c:v>7.58</c:v>
                </c:pt>
                <c:pt idx="434">
                  <c:v>7.8</c:v>
                </c:pt>
                <c:pt idx="435">
                  <c:v>7.86</c:v>
                </c:pt>
                <c:pt idx="436">
                  <c:v>7.84</c:v>
                </c:pt>
                <c:pt idx="437">
                  <c:v>7.87</c:v>
                </c:pt>
                <c:pt idx="438">
                  <c:v>8.06</c:v>
                </c:pt>
                <c:pt idx="439">
                  <c:v>7.81</c:v>
                </c:pt>
                <c:pt idx="440">
                  <c:v>7.91</c:v>
                </c:pt>
                <c:pt idx="441">
                  <c:v>7.91</c:v>
                </c:pt>
                <c:pt idx="442">
                  <c:v>7.79</c:v>
                </c:pt>
                <c:pt idx="443">
                  <c:v>7.66</c:v>
                </c:pt>
                <c:pt idx="444">
                  <c:v>7.49</c:v>
                </c:pt>
                <c:pt idx="445">
                  <c:v>7.5</c:v>
                </c:pt>
                <c:pt idx="446">
                  <c:v>7.4</c:v>
                </c:pt>
                <c:pt idx="447">
                  <c:v>7.38</c:v>
                </c:pt>
                <c:pt idx="448">
                  <c:v>7.42</c:v>
                </c:pt>
                <c:pt idx="449">
                  <c:v>7.57</c:v>
                </c:pt>
                <c:pt idx="450">
                  <c:v>7.66</c:v>
                </c:pt>
                <c:pt idx="451">
                  <c:v>7.47</c:v>
                </c:pt>
                <c:pt idx="452">
                  <c:v>7.48</c:v>
                </c:pt>
                <c:pt idx="453">
                  <c:v>7.52</c:v>
                </c:pt>
                <c:pt idx="454">
                  <c:v>7.39</c:v>
                </c:pt>
                <c:pt idx="455">
                  <c:v>7.27</c:v>
                </c:pt>
                <c:pt idx="456">
                  <c:v>7.29</c:v>
                </c:pt>
                <c:pt idx="457">
                  <c:v>7.25</c:v>
                </c:pt>
                <c:pt idx="458">
                  <c:v>7.29</c:v>
                </c:pt>
                <c:pt idx="459">
                  <c:v>7.41</c:v>
                </c:pt>
                <c:pt idx="460">
                  <c:v>7.38</c:v>
                </c:pt>
                <c:pt idx="461">
                  <c:v>7.21</c:v>
                </c:pt>
                <c:pt idx="462">
                  <c:v>7.04</c:v>
                </c:pt>
                <c:pt idx="463">
                  <c:v>6.79</c:v>
                </c:pt>
                <c:pt idx="464">
                  <c:v>6.43</c:v>
                </c:pt>
                <c:pt idx="465">
                  <c:v>6.38</c:v>
                </c:pt>
                <c:pt idx="466">
                  <c:v>6.31</c:v>
                </c:pt>
                <c:pt idx="467">
                  <c:v>6.29</c:v>
                </c:pt>
                <c:pt idx="468">
                  <c:v>6.52</c:v>
                </c:pt>
                <c:pt idx="469">
                  <c:v>6.53</c:v>
                </c:pt>
                <c:pt idx="470">
                  <c:v>6.46</c:v>
                </c:pt>
                <c:pt idx="471">
                  <c:v>6.29</c:v>
                </c:pt>
                <c:pt idx="472">
                  <c:v>6.13</c:v>
                </c:pt>
                <c:pt idx="473">
                  <c:v>6.08</c:v>
                </c:pt>
                <c:pt idx="474">
                  <c:v>6.1</c:v>
                </c:pt>
                <c:pt idx="475">
                  <c:v>6.08</c:v>
                </c:pt>
                <c:pt idx="476">
                  <c:v>6.11</c:v>
                </c:pt>
                <c:pt idx="477">
                  <c:v>6.15</c:v>
                </c:pt>
                <c:pt idx="478">
                  <c:v>6.07</c:v>
                </c:pt>
                <c:pt idx="479">
                  <c:v>5.82</c:v>
                </c:pt>
                <c:pt idx="480">
                  <c:v>5.61</c:v>
                </c:pt>
                <c:pt idx="481">
                  <c:v>5.42</c:v>
                </c:pt>
                <c:pt idx="482">
                  <c:v>5.55</c:v>
                </c:pt>
                <c:pt idx="483">
                  <c:v>5.61</c:v>
                </c:pt>
                <c:pt idx="484">
                  <c:v>5.77</c:v>
                </c:pt>
                <c:pt idx="485">
                  <c:v>5.98</c:v>
                </c:pt>
                <c:pt idx="486">
                  <c:v>6.03</c:v>
                </c:pt>
                <c:pt idx="487">
                  <c:v>6.24</c:v>
                </c:pt>
                <c:pt idx="488">
                  <c:v>6.36</c:v>
                </c:pt>
                <c:pt idx="489">
                  <c:v>6.57</c:v>
                </c:pt>
                <c:pt idx="490">
                  <c:v>6.41</c:v>
                </c:pt>
                <c:pt idx="491">
                  <c:v>6.26</c:v>
                </c:pt>
                <c:pt idx="492">
                  <c:v>6.43</c:v>
                </c:pt>
                <c:pt idx="493">
                  <c:v>6.66</c:v>
                </c:pt>
                <c:pt idx="494">
                  <c:v>6.6</c:v>
                </c:pt>
                <c:pt idx="495">
                  <c:v>6.68</c:v>
                </c:pt>
                <c:pt idx="496">
                  <c:v>6.67</c:v>
                </c:pt>
                <c:pt idx="497">
                  <c:v>6.61</c:v>
                </c:pt>
                <c:pt idx="498">
                  <c:v>6.75</c:v>
                </c:pt>
                <c:pt idx="499">
                  <c:v>6.89</c:v>
                </c:pt>
                <c:pt idx="500">
                  <c:v>6.88</c:v>
                </c:pt>
                <c:pt idx="501">
                  <c:v>6.82</c:v>
                </c:pt>
                <c:pt idx="502">
                  <c:v>6.35</c:v>
                </c:pt>
                <c:pt idx="503">
                  <c:v>6.39</c:v>
                </c:pt>
                <c:pt idx="504">
                  <c:v>6.22</c:v>
                </c:pt>
                <c:pt idx="505">
                  <c:v>6.1</c:v>
                </c:pt>
                <c:pt idx="506">
                  <c:v>6.16</c:v>
                </c:pt>
                <c:pt idx="507">
                  <c:v>6.17</c:v>
                </c:pt>
                <c:pt idx="508">
                  <c:v>6.07</c:v>
                </c:pt>
                <c:pt idx="509">
                  <c:v>5.98</c:v>
                </c:pt>
                <c:pt idx="510">
                  <c:v>5.88</c:v>
                </c:pt>
                <c:pt idx="511">
                  <c:v>5.92</c:v>
                </c:pt>
                <c:pt idx="512">
                  <c:v>5.9</c:v>
                </c:pt>
                <c:pt idx="513">
                  <c:v>5.74</c:v>
                </c:pt>
                <c:pt idx="514">
                  <c:v>5.78</c:v>
                </c:pt>
                <c:pt idx="515">
                  <c:v>5.77</c:v>
                </c:pt>
                <c:pt idx="516">
                  <c:v>5.9</c:v>
                </c:pt>
                <c:pt idx="517">
                  <c:v>5.92</c:v>
                </c:pt>
                <c:pt idx="518">
                  <c:v>5.92</c:v>
                </c:pt>
                <c:pt idx="519">
                  <c:v>5.94</c:v>
                </c:pt>
                <c:pt idx="520">
                  <c:v>5.99</c:v>
                </c:pt>
                <c:pt idx="521">
                  <c:v>5.89</c:v>
                </c:pt>
                <c:pt idx="522">
                  <c:v>5.91</c:v>
                </c:pt>
                <c:pt idx="523">
                  <c:v>5.87</c:v>
                </c:pt>
                <c:pt idx="524">
                  <c:v>5.95</c:v>
                </c:pt>
                <c:pt idx="525">
                  <c:v>6.04</c:v>
                </c:pt>
                <c:pt idx="526">
                  <c:v>6.08</c:v>
                </c:pt>
                <c:pt idx="527">
                  <c:v>6.11</c:v>
                </c:pt>
                <c:pt idx="528">
                  <c:v>6.08</c:v>
                </c:pt>
                <c:pt idx="529">
                  <c:v>6.07</c:v>
                </c:pt>
                <c:pt idx="530">
                  <c:v>6.03</c:v>
                </c:pt>
                <c:pt idx="531">
                  <c:v>6.02</c:v>
                </c:pt>
                <c:pt idx="532">
                  <c:v>6.08</c:v>
                </c:pt>
                <c:pt idx="533">
                  <c:v>6.09</c:v>
                </c:pt>
                <c:pt idx="534">
                  <c:v>6.11</c:v>
                </c:pt>
                <c:pt idx="535">
                  <c:v>6.17</c:v>
                </c:pt>
                <c:pt idx="536">
                  <c:v>6.21</c:v>
                </c:pt>
                <c:pt idx="537">
                  <c:v>6.22</c:v>
                </c:pt>
                <c:pt idx="538">
                  <c:v>6.17</c:v>
                </c:pt>
                <c:pt idx="539">
                  <c:v>6.16</c:v>
                </c:pt>
                <c:pt idx="540">
                  <c:v>6.18</c:v>
                </c:pt>
                <c:pt idx="541">
                  <c:v>6.14</c:v>
                </c:pt>
                <c:pt idx="542">
                  <c:v>6.05</c:v>
                </c:pt>
                <c:pt idx="543">
                  <c:v>6.07</c:v>
                </c:pt>
                <c:pt idx="544">
                  <c:v>6.12</c:v>
                </c:pt>
                <c:pt idx="545">
                  <c:v>6.1</c:v>
                </c:pt>
                <c:pt idx="546">
                  <c:v>6.09</c:v>
                </c:pt>
                <c:pt idx="547">
                  <c:v>6.13</c:v>
                </c:pt>
                <c:pt idx="548">
                  <c:v>6.13</c:v>
                </c:pt>
                <c:pt idx="549">
                  <c:v>6.12</c:v>
                </c:pt>
                <c:pt idx="550">
                  <c:v>6.1</c:v>
                </c:pt>
                <c:pt idx="551">
                  <c:v>6.1</c:v>
                </c:pt>
                <c:pt idx="552">
                  <c:v>6.14</c:v>
                </c:pt>
                <c:pt idx="553">
                  <c:v>6.15</c:v>
                </c:pt>
                <c:pt idx="554">
                  <c:v>6.18</c:v>
                </c:pt>
                <c:pt idx="555">
                  <c:v>6.22</c:v>
                </c:pt>
                <c:pt idx="556">
                  <c:v>6.38</c:v>
                </c:pt>
                <c:pt idx="557">
                  <c:v>6.51</c:v>
                </c:pt>
                <c:pt idx="558">
                  <c:v>6.55</c:v>
                </c:pt>
                <c:pt idx="559">
                  <c:v>6.57</c:v>
                </c:pt>
                <c:pt idx="560">
                  <c:v>6.58</c:v>
                </c:pt>
                <c:pt idx="561">
                  <c:v>6.53</c:v>
                </c:pt>
                <c:pt idx="562">
                  <c:v>6.49</c:v>
                </c:pt>
                <c:pt idx="563">
                  <c:v>6.48</c:v>
                </c:pt>
                <c:pt idx="564">
                  <c:v>6.43</c:v>
                </c:pt>
                <c:pt idx="565">
                  <c:v>6.37</c:v>
                </c:pt>
                <c:pt idx="566">
                  <c:v>6.29</c:v>
                </c:pt>
                <c:pt idx="567">
                  <c:v>6.25</c:v>
                </c:pt>
                <c:pt idx="568">
                  <c:v>6.26</c:v>
                </c:pt>
                <c:pt idx="569">
                  <c:v>6.29</c:v>
                </c:pt>
                <c:pt idx="570">
                  <c:v>6.31</c:v>
                </c:pt>
                <c:pt idx="571">
                  <c:v>6.35</c:v>
                </c:pt>
                <c:pt idx="572">
                  <c:v>6.4</c:v>
                </c:pt>
                <c:pt idx="573">
                  <c:v>6.4</c:v>
                </c:pt>
                <c:pt idx="574">
                  <c:v>6.42</c:v>
                </c:pt>
                <c:pt idx="575">
                  <c:v>6.43</c:v>
                </c:pt>
                <c:pt idx="576">
                  <c:v>6.46</c:v>
                </c:pt>
                <c:pt idx="577">
                  <c:v>6.5</c:v>
                </c:pt>
                <c:pt idx="578">
                  <c:v>6.57</c:v>
                </c:pt>
                <c:pt idx="579">
                  <c:v>6.64</c:v>
                </c:pt>
                <c:pt idx="580">
                  <c:v>6.62</c:v>
                </c:pt>
                <c:pt idx="581">
                  <c:v>6.65</c:v>
                </c:pt>
                <c:pt idx="582">
                  <c:v>6.65</c:v>
                </c:pt>
                <c:pt idx="583">
                  <c:v>6.67</c:v>
                </c:pt>
                <c:pt idx="584">
                  <c:v>6.72</c:v>
                </c:pt>
                <c:pt idx="585">
                  <c:v>6.76</c:v>
                </c:pt>
                <c:pt idx="586">
                  <c:v>6.71</c:v>
                </c:pt>
                <c:pt idx="587">
                  <c:v>6.7</c:v>
                </c:pt>
                <c:pt idx="588">
                  <c:v>6.64</c:v>
                </c:pt>
                <c:pt idx="589">
                  <c:v>6.64</c:v>
                </c:pt>
                <c:pt idx="590">
                  <c:v>6.68</c:v>
                </c:pt>
                <c:pt idx="591">
                  <c:v>6.75</c:v>
                </c:pt>
                <c:pt idx="592">
                  <c:v>6.81</c:v>
                </c:pt>
                <c:pt idx="593">
                  <c:v>6.85</c:v>
                </c:pt>
                <c:pt idx="594">
                  <c:v>6.91</c:v>
                </c:pt>
                <c:pt idx="595">
                  <c:v>6.94</c:v>
                </c:pt>
                <c:pt idx="596">
                  <c:v>6.92</c:v>
                </c:pt>
                <c:pt idx="597">
                  <c:v>6.86</c:v>
                </c:pt>
                <c:pt idx="598">
                  <c:v>6.89</c:v>
                </c:pt>
                <c:pt idx="599">
                  <c:v>6.93</c:v>
                </c:pt>
                <c:pt idx="600">
                  <c:v>7.02</c:v>
                </c:pt>
                <c:pt idx="601">
                  <c:v>7.05</c:v>
                </c:pt>
                <c:pt idx="602">
                  <c:v>7.09</c:v>
                </c:pt>
                <c:pt idx="603">
                  <c:v>7.24</c:v>
                </c:pt>
                <c:pt idx="604">
                  <c:v>7.48</c:v>
                </c:pt>
                <c:pt idx="605">
                  <c:v>7.54</c:v>
                </c:pt>
                <c:pt idx="606">
                  <c:v>7.41</c:v>
                </c:pt>
                <c:pt idx="607">
                  <c:v>7.33</c:v>
                </c:pt>
                <c:pt idx="608">
                  <c:v>7.26</c:v>
                </c:pt>
                <c:pt idx="609">
                  <c:v>7.13</c:v>
                </c:pt>
                <c:pt idx="610">
                  <c:v>7.19</c:v>
                </c:pt>
                <c:pt idx="611">
                  <c:v>7.09</c:v>
                </c:pt>
                <c:pt idx="612">
                  <c:v>6.95</c:v>
                </c:pt>
                <c:pt idx="613">
                  <c:v>6.89</c:v>
                </c:pt>
                <c:pt idx="614">
                  <c:v>6.77</c:v>
                </c:pt>
                <c:pt idx="615">
                  <c:v>6.8</c:v>
                </c:pt>
                <c:pt idx="616">
                  <c:v>6.75</c:v>
                </c:pt>
                <c:pt idx="617">
                  <c:v>6.72</c:v>
                </c:pt>
                <c:pt idx="618">
                  <c:v>6.76</c:v>
                </c:pt>
                <c:pt idx="619">
                  <c:v>6.76</c:v>
                </c:pt>
                <c:pt idx="620">
                  <c:v>6.71</c:v>
                </c:pt>
                <c:pt idx="621">
                  <c:v>6.7</c:v>
                </c:pt>
                <c:pt idx="622">
                  <c:v>6.72</c:v>
                </c:pt>
                <c:pt idx="623">
                  <c:v>6.69</c:v>
                </c:pt>
                <c:pt idx="624">
                  <c:v>6.71</c:v>
                </c:pt>
                <c:pt idx="625">
                  <c:v>6.87</c:v>
                </c:pt>
                <c:pt idx="626">
                  <c:v>6.94</c:v>
                </c:pt>
                <c:pt idx="627">
                  <c:v>6.98</c:v>
                </c:pt>
                <c:pt idx="628">
                  <c:v>6.99</c:v>
                </c:pt>
                <c:pt idx="629">
                  <c:v>7.01</c:v>
                </c:pt>
                <c:pt idx="630">
                  <c:v>7.01</c:v>
                </c:pt>
                <c:pt idx="631">
                  <c:v>6.94</c:v>
                </c:pt>
                <c:pt idx="632">
                  <c:v>6.93</c:v>
                </c:pt>
                <c:pt idx="633">
                  <c:v>6.96</c:v>
                </c:pt>
                <c:pt idx="634">
                  <c:v>7.01</c:v>
                </c:pt>
                <c:pt idx="635">
                  <c:v>7.08</c:v>
                </c:pt>
                <c:pt idx="636">
                  <c:v>7.12</c:v>
                </c:pt>
                <c:pt idx="637">
                  <c:v>7.28</c:v>
                </c:pt>
                <c:pt idx="638">
                  <c:v>7.38</c:v>
                </c:pt>
                <c:pt idx="639">
                  <c:v>7.47</c:v>
                </c:pt>
                <c:pt idx="640">
                  <c:v>7.48</c:v>
                </c:pt>
                <c:pt idx="641">
                  <c:v>7.46</c:v>
                </c:pt>
                <c:pt idx="642">
                  <c:v>7.58</c:v>
                </c:pt>
                <c:pt idx="643">
                  <c:v>7.63</c:v>
                </c:pt>
                <c:pt idx="644">
                  <c:v>7.66</c:v>
                </c:pt>
                <c:pt idx="645">
                  <c:v>7.55</c:v>
                </c:pt>
                <c:pt idx="646">
                  <c:v>7.54</c:v>
                </c:pt>
                <c:pt idx="647">
                  <c:v>7.51</c:v>
                </c:pt>
                <c:pt idx="648">
                  <c:v>7.51</c:v>
                </c:pt>
                <c:pt idx="649">
                  <c:v>7.49</c:v>
                </c:pt>
                <c:pt idx="650">
                  <c:v>7.53</c:v>
                </c:pt>
                <c:pt idx="651">
                  <c:v>7.62</c:v>
                </c:pt>
                <c:pt idx="652">
                  <c:v>7.68</c:v>
                </c:pt>
                <c:pt idx="653">
                  <c:v>7.82</c:v>
                </c:pt>
                <c:pt idx="654">
                  <c:v>7.88</c:v>
                </c:pt>
                <c:pt idx="655">
                  <c:v>7.77</c:v>
                </c:pt>
                <c:pt idx="656">
                  <c:v>7.9</c:v>
                </c:pt>
                <c:pt idx="657">
                  <c:v>7.99</c:v>
                </c:pt>
                <c:pt idx="658">
                  <c:v>8.0399999999999991</c:v>
                </c:pt>
                <c:pt idx="659">
                  <c:v>8.0500000000000007</c:v>
                </c:pt>
                <c:pt idx="660">
                  <c:v>8.14</c:v>
                </c:pt>
                <c:pt idx="661">
                  <c:v>8.11</c:v>
                </c:pt>
                <c:pt idx="662">
                  <c:v>8.07</c:v>
                </c:pt>
                <c:pt idx="663">
                  <c:v>8.07</c:v>
                </c:pt>
                <c:pt idx="664">
                  <c:v>7.94</c:v>
                </c:pt>
                <c:pt idx="665">
                  <c:v>7.99</c:v>
                </c:pt>
                <c:pt idx="666">
                  <c:v>7.94</c:v>
                </c:pt>
                <c:pt idx="667">
                  <c:v>7.87</c:v>
                </c:pt>
                <c:pt idx="668">
                  <c:v>7.84</c:v>
                </c:pt>
                <c:pt idx="669">
                  <c:v>7.82</c:v>
                </c:pt>
                <c:pt idx="670">
                  <c:v>7.76</c:v>
                </c:pt>
                <c:pt idx="671">
                  <c:v>7.72</c:v>
                </c:pt>
                <c:pt idx="672">
                  <c:v>7.61</c:v>
                </c:pt>
                <c:pt idx="673">
                  <c:v>7.63</c:v>
                </c:pt>
                <c:pt idx="674">
                  <c:v>7.67</c:v>
                </c:pt>
                <c:pt idx="675">
                  <c:v>7.39</c:v>
                </c:pt>
                <c:pt idx="676">
                  <c:v>7.28</c:v>
                </c:pt>
                <c:pt idx="677">
                  <c:v>7.4</c:v>
                </c:pt>
                <c:pt idx="678">
                  <c:v>7.41</c:v>
                </c:pt>
                <c:pt idx="679">
                  <c:v>7.38</c:v>
                </c:pt>
                <c:pt idx="680">
                  <c:v>7.51</c:v>
                </c:pt>
                <c:pt idx="681">
                  <c:v>7.57</c:v>
                </c:pt>
                <c:pt idx="682">
                  <c:v>7.58</c:v>
                </c:pt>
                <c:pt idx="683">
                  <c:v>7.42</c:v>
                </c:pt>
                <c:pt idx="684">
                  <c:v>7.42</c:v>
                </c:pt>
                <c:pt idx="685">
                  <c:v>7.27</c:v>
                </c:pt>
                <c:pt idx="686">
                  <c:v>7.44</c:v>
                </c:pt>
                <c:pt idx="687">
                  <c:v>7.5</c:v>
                </c:pt>
                <c:pt idx="688">
                  <c:v>7.57</c:v>
                </c:pt>
                <c:pt idx="689">
                  <c:v>7.8</c:v>
                </c:pt>
                <c:pt idx="690">
                  <c:v>8.0500000000000007</c:v>
                </c:pt>
                <c:pt idx="691">
                  <c:v>8.1199999999999992</c:v>
                </c:pt>
                <c:pt idx="692">
                  <c:v>8.2100000000000009</c:v>
                </c:pt>
                <c:pt idx="693">
                  <c:v>8.19</c:v>
                </c:pt>
                <c:pt idx="694">
                  <c:v>8.2799999999999994</c:v>
                </c:pt>
                <c:pt idx="695">
                  <c:v>8.2799999999999994</c:v>
                </c:pt>
                <c:pt idx="696">
                  <c:v>8.09</c:v>
                </c:pt>
                <c:pt idx="697">
                  <c:v>8.0399999999999991</c:v>
                </c:pt>
                <c:pt idx="698">
                  <c:v>8</c:v>
                </c:pt>
                <c:pt idx="699">
                  <c:v>8.06</c:v>
                </c:pt>
                <c:pt idx="700">
                  <c:v>7.97</c:v>
                </c:pt>
                <c:pt idx="701">
                  <c:v>7.71</c:v>
                </c:pt>
                <c:pt idx="702">
                  <c:v>7.79</c:v>
                </c:pt>
                <c:pt idx="703">
                  <c:v>7.95</c:v>
                </c:pt>
                <c:pt idx="704">
                  <c:v>8.01</c:v>
                </c:pt>
                <c:pt idx="705">
                  <c:v>8.02</c:v>
                </c:pt>
                <c:pt idx="706">
                  <c:v>8.02</c:v>
                </c:pt>
                <c:pt idx="707">
                  <c:v>8.09</c:v>
                </c:pt>
                <c:pt idx="708">
                  <c:v>8.17</c:v>
                </c:pt>
                <c:pt idx="709">
                  <c:v>8.4</c:v>
                </c:pt>
                <c:pt idx="710">
                  <c:v>8.42</c:v>
                </c:pt>
                <c:pt idx="711">
                  <c:v>8.4499999999999993</c:v>
                </c:pt>
                <c:pt idx="712">
                  <c:v>8.35</c:v>
                </c:pt>
                <c:pt idx="713">
                  <c:v>8.3000000000000007</c:v>
                </c:pt>
                <c:pt idx="714">
                  <c:v>8.4700000000000006</c:v>
                </c:pt>
                <c:pt idx="715">
                  <c:v>8.52</c:v>
                </c:pt>
                <c:pt idx="716">
                  <c:v>8.3699999999999992</c:v>
                </c:pt>
                <c:pt idx="717">
                  <c:v>8.44</c:v>
                </c:pt>
                <c:pt idx="718">
                  <c:v>8.26</c:v>
                </c:pt>
                <c:pt idx="719">
                  <c:v>8.1300000000000008</c:v>
                </c:pt>
                <c:pt idx="720">
                  <c:v>8.0299999999999994</c:v>
                </c:pt>
                <c:pt idx="721">
                  <c:v>7.96</c:v>
                </c:pt>
                <c:pt idx="722">
                  <c:v>7.93</c:v>
                </c:pt>
                <c:pt idx="723">
                  <c:v>7.97</c:v>
                </c:pt>
                <c:pt idx="724">
                  <c:v>8.14</c:v>
                </c:pt>
                <c:pt idx="725">
                  <c:v>8.15</c:v>
                </c:pt>
                <c:pt idx="726">
                  <c:v>8.1199999999999992</c:v>
                </c:pt>
                <c:pt idx="727">
                  <c:v>8.19</c:v>
                </c:pt>
                <c:pt idx="728">
                  <c:v>7.97</c:v>
                </c:pt>
                <c:pt idx="729">
                  <c:v>7.83</c:v>
                </c:pt>
                <c:pt idx="730">
                  <c:v>7.75</c:v>
                </c:pt>
                <c:pt idx="731">
                  <c:v>7.69</c:v>
                </c:pt>
                <c:pt idx="732">
                  <c:v>7.7</c:v>
                </c:pt>
                <c:pt idx="733">
                  <c:v>7.77</c:v>
                </c:pt>
                <c:pt idx="734">
                  <c:v>7.81</c:v>
                </c:pt>
                <c:pt idx="735">
                  <c:v>7.84</c:v>
                </c:pt>
                <c:pt idx="736">
                  <c:v>7.85</c:v>
                </c:pt>
                <c:pt idx="737">
                  <c:v>7.79</c:v>
                </c:pt>
                <c:pt idx="738">
                  <c:v>7.71</c:v>
                </c:pt>
                <c:pt idx="739">
                  <c:v>7.83</c:v>
                </c:pt>
                <c:pt idx="740">
                  <c:v>7.76</c:v>
                </c:pt>
                <c:pt idx="741">
                  <c:v>7.75</c:v>
                </c:pt>
                <c:pt idx="742">
                  <c:v>7.66</c:v>
                </c:pt>
                <c:pt idx="743">
                  <c:v>7.66</c:v>
                </c:pt>
                <c:pt idx="744">
                  <c:v>7.57</c:v>
                </c:pt>
                <c:pt idx="745">
                  <c:v>7.49</c:v>
                </c:pt>
                <c:pt idx="746">
                  <c:v>7.52</c:v>
                </c:pt>
                <c:pt idx="747">
                  <c:v>7.62</c:v>
                </c:pt>
                <c:pt idx="748">
                  <c:v>7.74</c:v>
                </c:pt>
                <c:pt idx="749">
                  <c:v>7.93</c:v>
                </c:pt>
                <c:pt idx="750">
                  <c:v>7.95</c:v>
                </c:pt>
                <c:pt idx="751">
                  <c:v>7.96</c:v>
                </c:pt>
                <c:pt idx="752">
                  <c:v>7.92</c:v>
                </c:pt>
                <c:pt idx="753">
                  <c:v>7.88</c:v>
                </c:pt>
                <c:pt idx="754">
                  <c:v>7.84</c:v>
                </c:pt>
                <c:pt idx="755">
                  <c:v>7.81</c:v>
                </c:pt>
                <c:pt idx="756">
                  <c:v>7.86</c:v>
                </c:pt>
                <c:pt idx="757">
                  <c:v>7.82</c:v>
                </c:pt>
                <c:pt idx="758">
                  <c:v>7.78</c:v>
                </c:pt>
                <c:pt idx="759">
                  <c:v>7.86</c:v>
                </c:pt>
                <c:pt idx="760">
                  <c:v>7.86</c:v>
                </c:pt>
                <c:pt idx="761">
                  <c:v>7.83</c:v>
                </c:pt>
                <c:pt idx="762">
                  <c:v>7.82</c:v>
                </c:pt>
                <c:pt idx="763">
                  <c:v>7.75</c:v>
                </c:pt>
                <c:pt idx="764">
                  <c:v>7.71</c:v>
                </c:pt>
                <c:pt idx="765">
                  <c:v>7.67</c:v>
                </c:pt>
                <c:pt idx="766">
                  <c:v>7.65</c:v>
                </c:pt>
                <c:pt idx="767">
                  <c:v>7.6</c:v>
                </c:pt>
                <c:pt idx="768">
                  <c:v>7.54</c:v>
                </c:pt>
                <c:pt idx="769">
                  <c:v>7.55</c:v>
                </c:pt>
                <c:pt idx="770">
                  <c:v>7.44</c:v>
                </c:pt>
                <c:pt idx="771">
                  <c:v>7.34</c:v>
                </c:pt>
                <c:pt idx="772">
                  <c:v>7.38</c:v>
                </c:pt>
                <c:pt idx="773">
                  <c:v>7.46</c:v>
                </c:pt>
                <c:pt idx="774">
                  <c:v>7.4</c:v>
                </c:pt>
                <c:pt idx="775">
                  <c:v>7.45</c:v>
                </c:pt>
                <c:pt idx="776">
                  <c:v>7.33</c:v>
                </c:pt>
                <c:pt idx="777">
                  <c:v>7.12</c:v>
                </c:pt>
                <c:pt idx="778">
                  <c:v>6.96</c:v>
                </c:pt>
                <c:pt idx="779">
                  <c:v>6.88</c:v>
                </c:pt>
                <c:pt idx="780">
                  <c:v>6.89</c:v>
                </c:pt>
                <c:pt idx="781">
                  <c:v>6.85</c:v>
                </c:pt>
                <c:pt idx="782">
                  <c:v>6.83</c:v>
                </c:pt>
                <c:pt idx="783">
                  <c:v>6.92</c:v>
                </c:pt>
                <c:pt idx="784">
                  <c:v>7.24</c:v>
                </c:pt>
                <c:pt idx="785">
                  <c:v>7.29</c:v>
                </c:pt>
                <c:pt idx="786">
                  <c:v>7.36</c:v>
                </c:pt>
                <c:pt idx="787">
                  <c:v>7.4</c:v>
                </c:pt>
                <c:pt idx="788">
                  <c:v>7.35</c:v>
                </c:pt>
                <c:pt idx="789">
                  <c:v>7.35</c:v>
                </c:pt>
                <c:pt idx="790">
                  <c:v>7.47</c:v>
                </c:pt>
                <c:pt idx="791">
                  <c:v>7.46</c:v>
                </c:pt>
                <c:pt idx="792">
                  <c:v>7.49</c:v>
                </c:pt>
                <c:pt idx="793">
                  <c:v>7.45</c:v>
                </c:pt>
                <c:pt idx="794">
                  <c:v>7.45</c:v>
                </c:pt>
                <c:pt idx="795">
                  <c:v>7.45</c:v>
                </c:pt>
                <c:pt idx="796">
                  <c:v>7.45</c:v>
                </c:pt>
                <c:pt idx="797">
                  <c:v>7.32</c:v>
                </c:pt>
                <c:pt idx="798">
                  <c:v>7.31</c:v>
                </c:pt>
                <c:pt idx="799">
                  <c:v>7.4</c:v>
                </c:pt>
                <c:pt idx="800">
                  <c:v>7.46</c:v>
                </c:pt>
                <c:pt idx="801">
                  <c:v>7.5</c:v>
                </c:pt>
                <c:pt idx="802">
                  <c:v>7.46</c:v>
                </c:pt>
                <c:pt idx="803">
                  <c:v>7.41</c:v>
                </c:pt>
                <c:pt idx="804">
                  <c:v>7.38</c:v>
                </c:pt>
                <c:pt idx="805">
                  <c:v>7.35</c:v>
                </c:pt>
                <c:pt idx="806">
                  <c:v>7.24</c:v>
                </c:pt>
                <c:pt idx="807">
                  <c:v>7.25</c:v>
                </c:pt>
                <c:pt idx="808">
                  <c:v>7.22</c:v>
                </c:pt>
                <c:pt idx="809">
                  <c:v>7.33</c:v>
                </c:pt>
                <c:pt idx="810">
                  <c:v>7.31</c:v>
                </c:pt>
                <c:pt idx="811">
                  <c:v>7.32</c:v>
                </c:pt>
                <c:pt idx="812">
                  <c:v>7.35</c:v>
                </c:pt>
                <c:pt idx="813">
                  <c:v>7.43</c:v>
                </c:pt>
                <c:pt idx="814">
                  <c:v>7.45</c:v>
                </c:pt>
                <c:pt idx="815">
                  <c:v>7.44</c:v>
                </c:pt>
                <c:pt idx="816">
                  <c:v>7.34</c:v>
                </c:pt>
                <c:pt idx="817">
                  <c:v>7.27</c:v>
                </c:pt>
                <c:pt idx="818">
                  <c:v>7.29</c:v>
                </c:pt>
                <c:pt idx="819">
                  <c:v>7.35</c:v>
                </c:pt>
                <c:pt idx="820">
                  <c:v>7.36</c:v>
                </c:pt>
                <c:pt idx="821">
                  <c:v>7.4</c:v>
                </c:pt>
                <c:pt idx="822">
                  <c:v>7.43</c:v>
                </c:pt>
                <c:pt idx="823">
                  <c:v>7.54</c:v>
                </c:pt>
                <c:pt idx="824">
                  <c:v>7.55</c:v>
                </c:pt>
                <c:pt idx="825">
                  <c:v>7.57</c:v>
                </c:pt>
                <c:pt idx="826">
                  <c:v>7.65</c:v>
                </c:pt>
                <c:pt idx="827">
                  <c:v>7.6</c:v>
                </c:pt>
                <c:pt idx="828">
                  <c:v>7.55</c:v>
                </c:pt>
                <c:pt idx="829">
                  <c:v>7.54</c:v>
                </c:pt>
                <c:pt idx="830">
                  <c:v>7.56</c:v>
                </c:pt>
                <c:pt idx="831">
                  <c:v>7.63</c:v>
                </c:pt>
                <c:pt idx="832">
                  <c:v>7.66</c:v>
                </c:pt>
                <c:pt idx="833">
                  <c:v>7.73</c:v>
                </c:pt>
                <c:pt idx="834">
                  <c:v>7.79</c:v>
                </c:pt>
                <c:pt idx="835">
                  <c:v>7.83</c:v>
                </c:pt>
                <c:pt idx="836">
                  <c:v>8.01</c:v>
                </c:pt>
                <c:pt idx="837">
                  <c:v>7.98</c:v>
                </c:pt>
                <c:pt idx="838">
                  <c:v>7.98</c:v>
                </c:pt>
                <c:pt idx="839">
                  <c:v>7.96</c:v>
                </c:pt>
                <c:pt idx="840">
                  <c:v>8</c:v>
                </c:pt>
                <c:pt idx="841">
                  <c:v>8.08</c:v>
                </c:pt>
                <c:pt idx="842">
                  <c:v>8.08</c:v>
                </c:pt>
                <c:pt idx="843">
                  <c:v>8.0399999999999991</c:v>
                </c:pt>
                <c:pt idx="844">
                  <c:v>8.0299999999999994</c:v>
                </c:pt>
                <c:pt idx="845">
                  <c:v>8</c:v>
                </c:pt>
                <c:pt idx="846">
                  <c:v>7.98</c:v>
                </c:pt>
                <c:pt idx="847">
                  <c:v>8.1199999999999992</c:v>
                </c:pt>
                <c:pt idx="848">
                  <c:v>8.14</c:v>
                </c:pt>
                <c:pt idx="849">
                  <c:v>8.15</c:v>
                </c:pt>
                <c:pt idx="850">
                  <c:v>8.1199999999999992</c:v>
                </c:pt>
                <c:pt idx="851">
                  <c:v>8.2100000000000009</c:v>
                </c:pt>
                <c:pt idx="852">
                  <c:v>8.2799999999999994</c:v>
                </c:pt>
                <c:pt idx="853">
                  <c:v>8.35</c:v>
                </c:pt>
                <c:pt idx="854">
                  <c:v>8.35</c:v>
                </c:pt>
                <c:pt idx="855">
                  <c:v>8.39</c:v>
                </c:pt>
                <c:pt idx="856">
                  <c:v>8.41</c:v>
                </c:pt>
                <c:pt idx="857">
                  <c:v>8.3800000000000008</c:v>
                </c:pt>
                <c:pt idx="858">
                  <c:v>8.41</c:v>
                </c:pt>
                <c:pt idx="859">
                  <c:v>8.49</c:v>
                </c:pt>
                <c:pt idx="860">
                  <c:v>8.59</c:v>
                </c:pt>
                <c:pt idx="861">
                  <c:v>8.6199999999999992</c:v>
                </c:pt>
                <c:pt idx="862">
                  <c:v>8.68</c:v>
                </c:pt>
                <c:pt idx="863">
                  <c:v>8.65</c:v>
                </c:pt>
                <c:pt idx="864">
                  <c:v>8.6300000000000008</c:v>
                </c:pt>
                <c:pt idx="865">
                  <c:v>8.4600000000000009</c:v>
                </c:pt>
                <c:pt idx="866">
                  <c:v>8.39</c:v>
                </c:pt>
                <c:pt idx="867">
                  <c:v>8.48</c:v>
                </c:pt>
                <c:pt idx="868">
                  <c:v>8.3699999999999992</c:v>
                </c:pt>
                <c:pt idx="869">
                  <c:v>8.3800000000000008</c:v>
                </c:pt>
                <c:pt idx="870">
                  <c:v>8.34</c:v>
                </c:pt>
                <c:pt idx="871">
                  <c:v>8.31</c:v>
                </c:pt>
                <c:pt idx="872">
                  <c:v>8.4600000000000009</c:v>
                </c:pt>
                <c:pt idx="873">
                  <c:v>8.5500000000000007</c:v>
                </c:pt>
                <c:pt idx="874">
                  <c:v>8.58</c:v>
                </c:pt>
                <c:pt idx="875">
                  <c:v>8.5399999999999991</c:v>
                </c:pt>
                <c:pt idx="876">
                  <c:v>8.6199999999999992</c:v>
                </c:pt>
                <c:pt idx="877">
                  <c:v>8.69</c:v>
                </c:pt>
                <c:pt idx="878">
                  <c:v>8.82</c:v>
                </c:pt>
                <c:pt idx="879">
                  <c:v>8.86</c:v>
                </c:pt>
                <c:pt idx="880">
                  <c:v>8.77</c:v>
                </c:pt>
                <c:pt idx="881">
                  <c:v>8.7799999999999994</c:v>
                </c:pt>
                <c:pt idx="882">
                  <c:v>8.85</c:v>
                </c:pt>
                <c:pt idx="883">
                  <c:v>8.86</c:v>
                </c:pt>
                <c:pt idx="884">
                  <c:v>8.9499999999999993</c:v>
                </c:pt>
                <c:pt idx="885">
                  <c:v>9.14</c:v>
                </c:pt>
                <c:pt idx="886">
                  <c:v>9.14</c:v>
                </c:pt>
                <c:pt idx="887">
                  <c:v>9.14</c:v>
                </c:pt>
                <c:pt idx="888">
                  <c:v>9.15</c:v>
                </c:pt>
                <c:pt idx="889">
                  <c:v>9.16</c:v>
                </c:pt>
                <c:pt idx="890">
                  <c:v>9.0399999999999991</c:v>
                </c:pt>
                <c:pt idx="891">
                  <c:v>8.94</c:v>
                </c:pt>
                <c:pt idx="892">
                  <c:v>9.0500000000000007</c:v>
                </c:pt>
                <c:pt idx="893">
                  <c:v>9.1199999999999992</c:v>
                </c:pt>
                <c:pt idx="894">
                  <c:v>9.17</c:v>
                </c:pt>
                <c:pt idx="895">
                  <c:v>9.18</c:v>
                </c:pt>
                <c:pt idx="896">
                  <c:v>9.11</c:v>
                </c:pt>
                <c:pt idx="897">
                  <c:v>9.1199999999999992</c:v>
                </c:pt>
                <c:pt idx="898">
                  <c:v>9.1199999999999992</c:v>
                </c:pt>
                <c:pt idx="899">
                  <c:v>9.09</c:v>
                </c:pt>
                <c:pt idx="900">
                  <c:v>9.09</c:v>
                </c:pt>
                <c:pt idx="901">
                  <c:v>9.18</c:v>
                </c:pt>
                <c:pt idx="902">
                  <c:v>9.17</c:v>
                </c:pt>
                <c:pt idx="903">
                  <c:v>9.25</c:v>
                </c:pt>
                <c:pt idx="904">
                  <c:v>9.36</c:v>
                </c:pt>
                <c:pt idx="905">
                  <c:v>9.3699999999999992</c:v>
                </c:pt>
                <c:pt idx="906">
                  <c:v>9.2799999999999994</c:v>
                </c:pt>
                <c:pt idx="907">
                  <c:v>9.11</c:v>
                </c:pt>
                <c:pt idx="908">
                  <c:v>9.0399999999999991</c:v>
                </c:pt>
                <c:pt idx="909">
                  <c:v>8.9700000000000006</c:v>
                </c:pt>
                <c:pt idx="910">
                  <c:v>8.8800000000000008</c:v>
                </c:pt>
                <c:pt idx="911">
                  <c:v>8.9499999999999993</c:v>
                </c:pt>
                <c:pt idx="912">
                  <c:v>8.83</c:v>
                </c:pt>
                <c:pt idx="913">
                  <c:v>8.7899999999999991</c:v>
                </c:pt>
                <c:pt idx="914">
                  <c:v>8.93</c:v>
                </c:pt>
                <c:pt idx="915">
                  <c:v>9.01</c:v>
                </c:pt>
                <c:pt idx="916">
                  <c:v>9.01</c:v>
                </c:pt>
                <c:pt idx="917">
                  <c:v>8.9700000000000006</c:v>
                </c:pt>
                <c:pt idx="918">
                  <c:v>8.94</c:v>
                </c:pt>
                <c:pt idx="919">
                  <c:v>9</c:v>
                </c:pt>
                <c:pt idx="920">
                  <c:v>9.06</c:v>
                </c:pt>
                <c:pt idx="921">
                  <c:v>9.17</c:v>
                </c:pt>
                <c:pt idx="922">
                  <c:v>9.33</c:v>
                </c:pt>
                <c:pt idx="923">
                  <c:v>9.31</c:v>
                </c:pt>
                <c:pt idx="924">
                  <c:v>9.32</c:v>
                </c:pt>
                <c:pt idx="925">
                  <c:v>9.3800000000000008</c:v>
                </c:pt>
                <c:pt idx="926">
                  <c:v>9.5299999999999994</c:v>
                </c:pt>
                <c:pt idx="927">
                  <c:v>10.09</c:v>
                </c:pt>
                <c:pt idx="928">
                  <c:v>10.37</c:v>
                </c:pt>
                <c:pt idx="929">
                  <c:v>10.89</c:v>
                </c:pt>
                <c:pt idx="930">
                  <c:v>10.78</c:v>
                </c:pt>
                <c:pt idx="931">
                  <c:v>10.87</c:v>
                </c:pt>
                <c:pt idx="932">
                  <c:v>10.69</c:v>
                </c:pt>
                <c:pt idx="933">
                  <c:v>10.71</c:v>
                </c:pt>
                <c:pt idx="934">
                  <c:v>10.34</c:v>
                </c:pt>
                <c:pt idx="935">
                  <c:v>10.29</c:v>
                </c:pt>
                <c:pt idx="936">
                  <c:v>10.45</c:v>
                </c:pt>
                <c:pt idx="937">
                  <c:v>10.37</c:v>
                </c:pt>
                <c:pt idx="938">
                  <c:v>10.45</c:v>
                </c:pt>
                <c:pt idx="939">
                  <c:v>10.52</c:v>
                </c:pt>
                <c:pt idx="940">
                  <c:v>10.59</c:v>
                </c:pt>
                <c:pt idx="941">
                  <c:v>10.71</c:v>
                </c:pt>
                <c:pt idx="942">
                  <c:v>10.95</c:v>
                </c:pt>
                <c:pt idx="943">
                  <c:v>11.19</c:v>
                </c:pt>
                <c:pt idx="944">
                  <c:v>11.71</c:v>
                </c:pt>
                <c:pt idx="945">
                  <c:v>12.01</c:v>
                </c:pt>
                <c:pt idx="946">
                  <c:v>12.99</c:v>
                </c:pt>
                <c:pt idx="947">
                  <c:v>13.2</c:v>
                </c:pt>
                <c:pt idx="948">
                  <c:v>12.94</c:v>
                </c:pt>
                <c:pt idx="949">
                  <c:v>12.54</c:v>
                </c:pt>
                <c:pt idx="950">
                  <c:v>12.54</c:v>
                </c:pt>
                <c:pt idx="951">
                  <c:v>13</c:v>
                </c:pt>
                <c:pt idx="952">
                  <c:v>12.62</c:v>
                </c:pt>
                <c:pt idx="953">
                  <c:v>12.05</c:v>
                </c:pt>
                <c:pt idx="954">
                  <c:v>11.25</c:v>
                </c:pt>
                <c:pt idx="955">
                  <c:v>10.9</c:v>
                </c:pt>
                <c:pt idx="956">
                  <c:v>10.57</c:v>
                </c:pt>
                <c:pt idx="957">
                  <c:v>10.08</c:v>
                </c:pt>
                <c:pt idx="958">
                  <c:v>10.25</c:v>
                </c:pt>
                <c:pt idx="959">
                  <c:v>10.16</c:v>
                </c:pt>
                <c:pt idx="960">
                  <c:v>10.14</c:v>
                </c:pt>
                <c:pt idx="961">
                  <c:v>10.07</c:v>
                </c:pt>
                <c:pt idx="962">
                  <c:v>9.66</c:v>
                </c:pt>
                <c:pt idx="963">
                  <c:v>9.51</c:v>
                </c:pt>
                <c:pt idx="964">
                  <c:v>9.8000000000000007</c:v>
                </c:pt>
                <c:pt idx="965">
                  <c:v>10.11</c:v>
                </c:pt>
                <c:pt idx="966">
                  <c:v>10.18</c:v>
                </c:pt>
                <c:pt idx="967">
                  <c:v>10.199999999999999</c:v>
                </c:pt>
                <c:pt idx="968">
                  <c:v>10.199999999999999</c:v>
                </c:pt>
                <c:pt idx="969">
                  <c:v>10.59</c:v>
                </c:pt>
                <c:pt idx="970">
                  <c:v>10.75</c:v>
                </c:pt>
                <c:pt idx="971">
                  <c:v>10.93</c:v>
                </c:pt>
                <c:pt idx="972">
                  <c:v>11.2</c:v>
                </c:pt>
                <c:pt idx="973">
                  <c:v>11.59</c:v>
                </c:pt>
                <c:pt idx="974">
                  <c:v>11.19</c:v>
                </c:pt>
                <c:pt idx="975">
                  <c:v>11.26</c:v>
                </c:pt>
                <c:pt idx="976">
                  <c:v>11.51</c:v>
                </c:pt>
                <c:pt idx="977">
                  <c:v>11.82</c:v>
                </c:pt>
                <c:pt idx="978">
                  <c:v>11.79</c:v>
                </c:pt>
                <c:pt idx="979">
                  <c:v>11.42</c:v>
                </c:pt>
                <c:pt idx="980">
                  <c:v>11.44</c:v>
                </c:pt>
                <c:pt idx="981">
                  <c:v>11.76</c:v>
                </c:pt>
                <c:pt idx="982">
                  <c:v>12.37</c:v>
                </c:pt>
                <c:pt idx="983">
                  <c:v>12.69</c:v>
                </c:pt>
                <c:pt idx="984">
                  <c:v>12.63</c:v>
                </c:pt>
                <c:pt idx="985">
                  <c:v>12.69</c:v>
                </c:pt>
                <c:pt idx="986">
                  <c:v>12.72</c:v>
                </c:pt>
                <c:pt idx="987">
                  <c:v>12.91</c:v>
                </c:pt>
                <c:pt idx="988">
                  <c:v>13.19</c:v>
                </c:pt>
                <c:pt idx="989">
                  <c:v>13.18</c:v>
                </c:pt>
                <c:pt idx="990">
                  <c:v>12.29</c:v>
                </c:pt>
                <c:pt idx="991">
                  <c:v>12.36</c:v>
                </c:pt>
                <c:pt idx="992">
                  <c:v>12.31</c:v>
                </c:pt>
                <c:pt idx="993">
                  <c:v>12.53</c:v>
                </c:pt>
                <c:pt idx="994">
                  <c:v>12.72</c:v>
                </c:pt>
                <c:pt idx="995">
                  <c:v>12.74</c:v>
                </c:pt>
                <c:pt idx="996">
                  <c:v>12.95</c:v>
                </c:pt>
                <c:pt idx="997">
                  <c:v>13.39</c:v>
                </c:pt>
                <c:pt idx="998">
                  <c:v>13.16</c:v>
                </c:pt>
                <c:pt idx="999">
                  <c:v>13.32</c:v>
                </c:pt>
                <c:pt idx="1000">
                  <c:v>13.43</c:v>
                </c:pt>
                <c:pt idx="1001">
                  <c:v>13.04</c:v>
                </c:pt>
                <c:pt idx="1002">
                  <c:v>12.71</c:v>
                </c:pt>
                <c:pt idx="1003">
                  <c:v>13.27</c:v>
                </c:pt>
                <c:pt idx="1004">
                  <c:v>13.23</c:v>
                </c:pt>
                <c:pt idx="1005">
                  <c:v>13.56</c:v>
                </c:pt>
                <c:pt idx="1006">
                  <c:v>13.7</c:v>
                </c:pt>
                <c:pt idx="1007">
                  <c:v>13.78</c:v>
                </c:pt>
                <c:pt idx="1008">
                  <c:v>14.01</c:v>
                </c:pt>
                <c:pt idx="1009">
                  <c:v>14.46</c:v>
                </c:pt>
                <c:pt idx="1010">
                  <c:v>14.32</c:v>
                </c:pt>
                <c:pt idx="1011">
                  <c:v>13.92</c:v>
                </c:pt>
                <c:pt idx="1012">
                  <c:v>13.61</c:v>
                </c:pt>
                <c:pt idx="1013">
                  <c:v>13.53</c:v>
                </c:pt>
                <c:pt idx="1014">
                  <c:v>13.34</c:v>
                </c:pt>
                <c:pt idx="1015">
                  <c:v>13.29</c:v>
                </c:pt>
                <c:pt idx="1016">
                  <c:v>13.61</c:v>
                </c:pt>
                <c:pt idx="1017">
                  <c:v>13.88</c:v>
                </c:pt>
                <c:pt idx="1018">
                  <c:v>14</c:v>
                </c:pt>
                <c:pt idx="1019">
                  <c:v>14.08</c:v>
                </c:pt>
                <c:pt idx="1020">
                  <c:v>14.56</c:v>
                </c:pt>
                <c:pt idx="1021">
                  <c:v>14.59</c:v>
                </c:pt>
                <c:pt idx="1022">
                  <c:v>14.9</c:v>
                </c:pt>
                <c:pt idx="1023">
                  <c:v>14.61</c:v>
                </c:pt>
                <c:pt idx="1024">
                  <c:v>14.83</c:v>
                </c:pt>
                <c:pt idx="1025">
                  <c:v>15.32</c:v>
                </c:pt>
                <c:pt idx="1026">
                  <c:v>15.44</c:v>
                </c:pt>
                <c:pt idx="1027">
                  <c:v>15.37</c:v>
                </c:pt>
                <c:pt idx="1028">
                  <c:v>15.05</c:v>
                </c:pt>
                <c:pt idx="1029">
                  <c:v>15.21</c:v>
                </c:pt>
                <c:pt idx="1030">
                  <c:v>15.68</c:v>
                </c:pt>
                <c:pt idx="1031">
                  <c:v>15.02</c:v>
                </c:pt>
                <c:pt idx="1032">
                  <c:v>14.88</c:v>
                </c:pt>
                <c:pt idx="1033">
                  <c:v>15.21</c:v>
                </c:pt>
                <c:pt idx="1034">
                  <c:v>15.25</c:v>
                </c:pt>
                <c:pt idx="1035">
                  <c:v>14.22</c:v>
                </c:pt>
                <c:pt idx="1036">
                  <c:v>13.29</c:v>
                </c:pt>
                <c:pt idx="1037">
                  <c:v>13.09</c:v>
                </c:pt>
                <c:pt idx="1038">
                  <c:v>13.12</c:v>
                </c:pt>
                <c:pt idx="1039">
                  <c:v>13.32</c:v>
                </c:pt>
                <c:pt idx="1040">
                  <c:v>13.66</c:v>
                </c:pt>
                <c:pt idx="1041">
                  <c:v>13.58</c:v>
                </c:pt>
                <c:pt idx="1042">
                  <c:v>14</c:v>
                </c:pt>
                <c:pt idx="1043">
                  <c:v>14.07</c:v>
                </c:pt>
                <c:pt idx="1044">
                  <c:v>14.47</c:v>
                </c:pt>
                <c:pt idx="1045">
                  <c:v>14.76</c:v>
                </c:pt>
                <c:pt idx="1046">
                  <c:v>14.73</c:v>
                </c:pt>
                <c:pt idx="1047">
                  <c:v>14.42</c:v>
                </c:pt>
                <c:pt idx="1048">
                  <c:v>14.63</c:v>
                </c:pt>
                <c:pt idx="1049">
                  <c:v>14.84</c:v>
                </c:pt>
                <c:pt idx="1050">
                  <c:v>14.39</c:v>
                </c:pt>
                <c:pt idx="1051">
                  <c:v>13.92</c:v>
                </c:pt>
                <c:pt idx="1052">
                  <c:v>13.7</c:v>
                </c:pt>
                <c:pt idx="1053">
                  <c:v>13.8</c:v>
                </c:pt>
                <c:pt idx="1054">
                  <c:v>13.9</c:v>
                </c:pt>
                <c:pt idx="1055">
                  <c:v>13.86</c:v>
                </c:pt>
                <c:pt idx="1056">
                  <c:v>14.15</c:v>
                </c:pt>
                <c:pt idx="1057">
                  <c:v>14.13</c:v>
                </c:pt>
                <c:pt idx="1058">
                  <c:v>13.85</c:v>
                </c:pt>
                <c:pt idx="1059">
                  <c:v>13.69</c:v>
                </c:pt>
                <c:pt idx="1060">
                  <c:v>13.78</c:v>
                </c:pt>
                <c:pt idx="1061">
                  <c:v>13.73</c:v>
                </c:pt>
                <c:pt idx="1062">
                  <c:v>13.53</c:v>
                </c:pt>
                <c:pt idx="1063">
                  <c:v>13.57</c:v>
                </c:pt>
                <c:pt idx="1064">
                  <c:v>13.66</c:v>
                </c:pt>
                <c:pt idx="1065">
                  <c:v>13.92</c:v>
                </c:pt>
                <c:pt idx="1066">
                  <c:v>13.97</c:v>
                </c:pt>
                <c:pt idx="1067">
                  <c:v>14.36</c:v>
                </c:pt>
                <c:pt idx="1068">
                  <c:v>14.7</c:v>
                </c:pt>
                <c:pt idx="1069">
                  <c:v>14.54</c:v>
                </c:pt>
                <c:pt idx="1070">
                  <c:v>14.3</c:v>
                </c:pt>
                <c:pt idx="1071">
                  <c:v>13.93</c:v>
                </c:pt>
                <c:pt idx="1072">
                  <c:v>13.58</c:v>
                </c:pt>
                <c:pt idx="1073">
                  <c:v>13.85</c:v>
                </c:pt>
                <c:pt idx="1074">
                  <c:v>13.63</c:v>
                </c:pt>
                <c:pt idx="1075">
                  <c:v>13.57</c:v>
                </c:pt>
                <c:pt idx="1076">
                  <c:v>12.6</c:v>
                </c:pt>
                <c:pt idx="1077">
                  <c:v>12.51</c:v>
                </c:pt>
                <c:pt idx="1078">
                  <c:v>12.69</c:v>
                </c:pt>
                <c:pt idx="1079">
                  <c:v>12.58</c:v>
                </c:pt>
                <c:pt idx="1080">
                  <c:v>12.58</c:v>
                </c:pt>
                <c:pt idx="1081">
                  <c:v>12.14</c:v>
                </c:pt>
                <c:pt idx="1082">
                  <c:v>11.78</c:v>
                </c:pt>
                <c:pt idx="1083">
                  <c:v>11.33</c:v>
                </c:pt>
                <c:pt idx="1084">
                  <c:v>10.57</c:v>
                </c:pt>
                <c:pt idx="1085">
                  <c:v>10.67</c:v>
                </c:pt>
                <c:pt idx="1086">
                  <c:v>10.87</c:v>
                </c:pt>
                <c:pt idx="1087">
                  <c:v>10.48</c:v>
                </c:pt>
                <c:pt idx="1088">
                  <c:v>10.53</c:v>
                </c:pt>
                <c:pt idx="1089">
                  <c:v>10.56</c:v>
                </c:pt>
                <c:pt idx="1090">
                  <c:v>10.52</c:v>
                </c:pt>
                <c:pt idx="1091">
                  <c:v>10.69</c:v>
                </c:pt>
                <c:pt idx="1092">
                  <c:v>10.56</c:v>
                </c:pt>
                <c:pt idx="1093">
                  <c:v>10.56</c:v>
                </c:pt>
                <c:pt idx="1094">
                  <c:v>10.56</c:v>
                </c:pt>
                <c:pt idx="1095">
                  <c:v>10.43</c:v>
                </c:pt>
                <c:pt idx="1096">
                  <c:v>10.36</c:v>
                </c:pt>
                <c:pt idx="1097">
                  <c:v>10.32</c:v>
                </c:pt>
                <c:pt idx="1098">
                  <c:v>10.41</c:v>
                </c:pt>
                <c:pt idx="1099">
                  <c:v>10.68</c:v>
                </c:pt>
                <c:pt idx="1100">
                  <c:v>10.88</c:v>
                </c:pt>
                <c:pt idx="1101">
                  <c:v>10.92</c:v>
                </c:pt>
                <c:pt idx="1102">
                  <c:v>10.75</c:v>
                </c:pt>
                <c:pt idx="1103">
                  <c:v>10.4</c:v>
                </c:pt>
                <c:pt idx="1104">
                  <c:v>10.25</c:v>
                </c:pt>
                <c:pt idx="1105">
                  <c:v>10.51</c:v>
                </c:pt>
                <c:pt idx="1106">
                  <c:v>10.52</c:v>
                </c:pt>
                <c:pt idx="1107">
                  <c:v>10.6</c:v>
                </c:pt>
                <c:pt idx="1108">
                  <c:v>10.62</c:v>
                </c:pt>
                <c:pt idx="1109">
                  <c:v>10.52</c:v>
                </c:pt>
                <c:pt idx="1110">
                  <c:v>10.37</c:v>
                </c:pt>
                <c:pt idx="1111">
                  <c:v>10.38</c:v>
                </c:pt>
                <c:pt idx="1112">
                  <c:v>10.33</c:v>
                </c:pt>
                <c:pt idx="1113">
                  <c:v>10.19</c:v>
                </c:pt>
                <c:pt idx="1114">
                  <c:v>10.210000000000001</c:v>
                </c:pt>
                <c:pt idx="1115">
                  <c:v>10.45</c:v>
                </c:pt>
                <c:pt idx="1116">
                  <c:v>10.59</c:v>
                </c:pt>
                <c:pt idx="1117">
                  <c:v>10.79</c:v>
                </c:pt>
                <c:pt idx="1118">
                  <c:v>10.87</c:v>
                </c:pt>
                <c:pt idx="1119">
                  <c:v>10.71</c:v>
                </c:pt>
                <c:pt idx="1120">
                  <c:v>10.87</c:v>
                </c:pt>
                <c:pt idx="1121">
                  <c:v>11.01</c:v>
                </c:pt>
                <c:pt idx="1122">
                  <c:v>11.25</c:v>
                </c:pt>
                <c:pt idx="1123">
                  <c:v>11.4</c:v>
                </c:pt>
                <c:pt idx="1124">
                  <c:v>11.36</c:v>
                </c:pt>
                <c:pt idx="1125">
                  <c:v>11.57</c:v>
                </c:pt>
                <c:pt idx="1126">
                  <c:v>11.95</c:v>
                </c:pt>
                <c:pt idx="1127">
                  <c:v>12.1</c:v>
                </c:pt>
                <c:pt idx="1128">
                  <c:v>11.71</c:v>
                </c:pt>
                <c:pt idx="1129">
                  <c:v>11.58</c:v>
                </c:pt>
                <c:pt idx="1130">
                  <c:v>11.94</c:v>
                </c:pt>
                <c:pt idx="1131">
                  <c:v>11.76</c:v>
                </c:pt>
                <c:pt idx="1132">
                  <c:v>11.69</c:v>
                </c:pt>
                <c:pt idx="1133">
                  <c:v>11.59</c:v>
                </c:pt>
                <c:pt idx="1134">
                  <c:v>11.46</c:v>
                </c:pt>
                <c:pt idx="1135">
                  <c:v>11.38</c:v>
                </c:pt>
                <c:pt idx="1136">
                  <c:v>11.6</c:v>
                </c:pt>
                <c:pt idx="1137">
                  <c:v>11.47</c:v>
                </c:pt>
                <c:pt idx="1138">
                  <c:v>11.68</c:v>
                </c:pt>
                <c:pt idx="1139">
                  <c:v>11.75</c:v>
                </c:pt>
                <c:pt idx="1140">
                  <c:v>11.8</c:v>
                </c:pt>
                <c:pt idx="1141">
                  <c:v>11.7</c:v>
                </c:pt>
                <c:pt idx="1142">
                  <c:v>11.59</c:v>
                </c:pt>
                <c:pt idx="1143">
                  <c:v>11.64</c:v>
                </c:pt>
                <c:pt idx="1144">
                  <c:v>11.82</c:v>
                </c:pt>
                <c:pt idx="1145">
                  <c:v>11.93</c:v>
                </c:pt>
                <c:pt idx="1146">
                  <c:v>11.82</c:v>
                </c:pt>
                <c:pt idx="1147">
                  <c:v>11.79</c:v>
                </c:pt>
                <c:pt idx="1148">
                  <c:v>11.79</c:v>
                </c:pt>
                <c:pt idx="1149">
                  <c:v>11.71</c:v>
                </c:pt>
                <c:pt idx="1150">
                  <c:v>11.59</c:v>
                </c:pt>
                <c:pt idx="1151">
                  <c:v>11.63</c:v>
                </c:pt>
                <c:pt idx="1152">
                  <c:v>11.63</c:v>
                </c:pt>
                <c:pt idx="1153">
                  <c:v>11.74</c:v>
                </c:pt>
                <c:pt idx="1154">
                  <c:v>11.85</c:v>
                </c:pt>
                <c:pt idx="1155">
                  <c:v>11.97</c:v>
                </c:pt>
                <c:pt idx="1156">
                  <c:v>12.05</c:v>
                </c:pt>
                <c:pt idx="1157">
                  <c:v>12.18</c:v>
                </c:pt>
                <c:pt idx="1158">
                  <c:v>12.29</c:v>
                </c:pt>
                <c:pt idx="1159">
                  <c:v>12.46</c:v>
                </c:pt>
                <c:pt idx="1160">
                  <c:v>12.46</c:v>
                </c:pt>
                <c:pt idx="1161">
                  <c:v>12.61</c:v>
                </c:pt>
                <c:pt idx="1162">
                  <c:v>12.49</c:v>
                </c:pt>
                <c:pt idx="1163">
                  <c:v>12.66</c:v>
                </c:pt>
                <c:pt idx="1164">
                  <c:v>12.74</c:v>
                </c:pt>
                <c:pt idx="1165">
                  <c:v>12.89</c:v>
                </c:pt>
                <c:pt idx="1166">
                  <c:v>13.23</c:v>
                </c:pt>
                <c:pt idx="1167">
                  <c:v>13.49</c:v>
                </c:pt>
                <c:pt idx="1168">
                  <c:v>13.59</c:v>
                </c:pt>
                <c:pt idx="1169">
                  <c:v>13.86</c:v>
                </c:pt>
                <c:pt idx="1170">
                  <c:v>13.47</c:v>
                </c:pt>
                <c:pt idx="1171">
                  <c:v>13.43</c:v>
                </c:pt>
                <c:pt idx="1172">
                  <c:v>13.55</c:v>
                </c:pt>
                <c:pt idx="1173">
                  <c:v>13.79</c:v>
                </c:pt>
                <c:pt idx="1174">
                  <c:v>13.8</c:v>
                </c:pt>
                <c:pt idx="1175">
                  <c:v>13.46</c:v>
                </c:pt>
                <c:pt idx="1176">
                  <c:v>13.32</c:v>
                </c:pt>
                <c:pt idx="1177">
                  <c:v>13.11</c:v>
                </c:pt>
                <c:pt idx="1178">
                  <c:v>12.82</c:v>
                </c:pt>
                <c:pt idx="1179">
                  <c:v>12.67</c:v>
                </c:pt>
                <c:pt idx="1180">
                  <c:v>12.71</c:v>
                </c:pt>
                <c:pt idx="1181">
                  <c:v>12.66</c:v>
                </c:pt>
                <c:pt idx="1182">
                  <c:v>12.82</c:v>
                </c:pt>
                <c:pt idx="1183">
                  <c:v>12.83</c:v>
                </c:pt>
                <c:pt idx="1184">
                  <c:v>12.51</c:v>
                </c:pt>
                <c:pt idx="1185">
                  <c:v>12.35</c:v>
                </c:pt>
                <c:pt idx="1186">
                  <c:v>12.46</c:v>
                </c:pt>
                <c:pt idx="1187">
                  <c:v>12.51</c:v>
                </c:pt>
                <c:pt idx="1188">
                  <c:v>12.33</c:v>
                </c:pt>
                <c:pt idx="1189">
                  <c:v>12.19</c:v>
                </c:pt>
                <c:pt idx="1190">
                  <c:v>11.85</c:v>
                </c:pt>
                <c:pt idx="1191">
                  <c:v>11.76</c:v>
                </c:pt>
                <c:pt idx="1192">
                  <c:v>11.71</c:v>
                </c:pt>
                <c:pt idx="1193">
                  <c:v>11.75</c:v>
                </c:pt>
                <c:pt idx="1194">
                  <c:v>11.44</c:v>
                </c:pt>
                <c:pt idx="1195">
                  <c:v>11.39</c:v>
                </c:pt>
                <c:pt idx="1196">
                  <c:v>11.58</c:v>
                </c:pt>
                <c:pt idx="1197">
                  <c:v>11.61</c:v>
                </c:pt>
                <c:pt idx="1198">
                  <c:v>11.37</c:v>
                </c:pt>
                <c:pt idx="1199">
                  <c:v>11.42</c:v>
                </c:pt>
                <c:pt idx="1200">
                  <c:v>11.64</c:v>
                </c:pt>
                <c:pt idx="1201">
                  <c:v>11.5</c:v>
                </c:pt>
                <c:pt idx="1202">
                  <c:v>11.49</c:v>
                </c:pt>
                <c:pt idx="1203">
                  <c:v>11.16</c:v>
                </c:pt>
                <c:pt idx="1204">
                  <c:v>11.15</c:v>
                </c:pt>
                <c:pt idx="1205">
                  <c:v>11.37</c:v>
                </c:pt>
                <c:pt idx="1206">
                  <c:v>11.37</c:v>
                </c:pt>
                <c:pt idx="1207">
                  <c:v>11.57</c:v>
                </c:pt>
                <c:pt idx="1208">
                  <c:v>11.83</c:v>
                </c:pt>
                <c:pt idx="1209">
                  <c:v>11.87</c:v>
                </c:pt>
                <c:pt idx="1210">
                  <c:v>11.85</c:v>
                </c:pt>
                <c:pt idx="1211">
                  <c:v>11.92</c:v>
                </c:pt>
                <c:pt idx="1212">
                  <c:v>11.77</c:v>
                </c:pt>
                <c:pt idx="1213">
                  <c:v>11.71</c:v>
                </c:pt>
                <c:pt idx="1214">
                  <c:v>11.57</c:v>
                </c:pt>
                <c:pt idx="1215">
                  <c:v>11.24</c:v>
                </c:pt>
                <c:pt idx="1216">
                  <c:v>11.27</c:v>
                </c:pt>
                <c:pt idx="1217">
                  <c:v>11.33</c:v>
                </c:pt>
                <c:pt idx="1218">
                  <c:v>11.17</c:v>
                </c:pt>
                <c:pt idx="1219">
                  <c:v>10.89</c:v>
                </c:pt>
                <c:pt idx="1220">
                  <c:v>10.6</c:v>
                </c:pt>
                <c:pt idx="1221">
                  <c:v>10.39</c:v>
                </c:pt>
                <c:pt idx="1222">
                  <c:v>10</c:v>
                </c:pt>
                <c:pt idx="1223">
                  <c:v>10.119999999999999</c:v>
                </c:pt>
                <c:pt idx="1224">
                  <c:v>10.08</c:v>
                </c:pt>
                <c:pt idx="1225">
                  <c:v>10.43</c:v>
                </c:pt>
                <c:pt idx="1226">
                  <c:v>10.14</c:v>
                </c:pt>
                <c:pt idx="1227">
                  <c:v>10.119999999999999</c:v>
                </c:pt>
                <c:pt idx="1228">
                  <c:v>10.23</c:v>
                </c:pt>
                <c:pt idx="1229">
                  <c:v>10.51</c:v>
                </c:pt>
                <c:pt idx="1230">
                  <c:v>10.61</c:v>
                </c:pt>
                <c:pt idx="1231">
                  <c:v>10.53</c:v>
                </c:pt>
                <c:pt idx="1232">
                  <c:v>10.37</c:v>
                </c:pt>
                <c:pt idx="1233">
                  <c:v>10.16</c:v>
                </c:pt>
                <c:pt idx="1234">
                  <c:v>10.17</c:v>
                </c:pt>
                <c:pt idx="1235">
                  <c:v>10.29</c:v>
                </c:pt>
                <c:pt idx="1236">
                  <c:v>10.48</c:v>
                </c:pt>
                <c:pt idx="1237">
                  <c:v>10.4</c:v>
                </c:pt>
                <c:pt idx="1238">
                  <c:v>10.3</c:v>
                </c:pt>
                <c:pt idx="1239">
                  <c:v>10.32</c:v>
                </c:pt>
                <c:pt idx="1240">
                  <c:v>10.37</c:v>
                </c:pt>
                <c:pt idx="1241">
                  <c:v>10.23</c:v>
                </c:pt>
                <c:pt idx="1242">
                  <c:v>10.16</c:v>
                </c:pt>
                <c:pt idx="1243">
                  <c:v>10.07</c:v>
                </c:pt>
                <c:pt idx="1244">
                  <c:v>9.92</c:v>
                </c:pt>
                <c:pt idx="1245">
                  <c:v>9.82</c:v>
                </c:pt>
                <c:pt idx="1246">
                  <c:v>9.68</c:v>
                </c:pt>
                <c:pt idx="1247">
                  <c:v>9.65</c:v>
                </c:pt>
                <c:pt idx="1248">
                  <c:v>9.65</c:v>
                </c:pt>
                <c:pt idx="1249">
                  <c:v>9.31</c:v>
                </c:pt>
                <c:pt idx="1250">
                  <c:v>9.09</c:v>
                </c:pt>
                <c:pt idx="1251">
                  <c:v>9.0500000000000007</c:v>
                </c:pt>
                <c:pt idx="1252">
                  <c:v>9.0299999999999994</c:v>
                </c:pt>
                <c:pt idx="1253">
                  <c:v>9.16</c:v>
                </c:pt>
                <c:pt idx="1254">
                  <c:v>9.35</c:v>
                </c:pt>
                <c:pt idx="1255">
                  <c:v>9.24</c:v>
                </c:pt>
                <c:pt idx="1256">
                  <c:v>9.09</c:v>
                </c:pt>
                <c:pt idx="1257">
                  <c:v>9.02</c:v>
                </c:pt>
                <c:pt idx="1258">
                  <c:v>8.8699999999999992</c:v>
                </c:pt>
                <c:pt idx="1259">
                  <c:v>8.6199999999999992</c:v>
                </c:pt>
                <c:pt idx="1260">
                  <c:v>8.2899999999999991</c:v>
                </c:pt>
                <c:pt idx="1261">
                  <c:v>8.01</c:v>
                </c:pt>
                <c:pt idx="1262">
                  <c:v>7.72</c:v>
                </c:pt>
                <c:pt idx="1263">
                  <c:v>7.8</c:v>
                </c:pt>
                <c:pt idx="1264">
                  <c:v>7.63</c:v>
                </c:pt>
                <c:pt idx="1265">
                  <c:v>7.39</c:v>
                </c:pt>
                <c:pt idx="1266">
                  <c:v>7.31</c:v>
                </c:pt>
                <c:pt idx="1267">
                  <c:v>7.1</c:v>
                </c:pt>
                <c:pt idx="1268">
                  <c:v>7.35</c:v>
                </c:pt>
                <c:pt idx="1269">
                  <c:v>7.44</c:v>
                </c:pt>
                <c:pt idx="1270">
                  <c:v>7.44</c:v>
                </c:pt>
                <c:pt idx="1271">
                  <c:v>7.75</c:v>
                </c:pt>
                <c:pt idx="1272">
                  <c:v>7.9</c:v>
                </c:pt>
                <c:pt idx="1273">
                  <c:v>7.88</c:v>
                </c:pt>
                <c:pt idx="1274">
                  <c:v>8.23</c:v>
                </c:pt>
                <c:pt idx="1275">
                  <c:v>7.98</c:v>
                </c:pt>
                <c:pt idx="1276">
                  <c:v>7.62</c:v>
                </c:pt>
                <c:pt idx="1277">
                  <c:v>7.45</c:v>
                </c:pt>
                <c:pt idx="1278">
                  <c:v>7.35</c:v>
                </c:pt>
                <c:pt idx="1279">
                  <c:v>7.33</c:v>
                </c:pt>
                <c:pt idx="1280">
                  <c:v>7.19</c:v>
                </c:pt>
                <c:pt idx="1281">
                  <c:v>7.26</c:v>
                </c:pt>
                <c:pt idx="1282">
                  <c:v>7.41</c:v>
                </c:pt>
                <c:pt idx="1283">
                  <c:v>7.39</c:v>
                </c:pt>
                <c:pt idx="1284">
                  <c:v>7.19</c:v>
                </c:pt>
                <c:pt idx="1285">
                  <c:v>7.04</c:v>
                </c:pt>
                <c:pt idx="1286">
                  <c:v>7.02</c:v>
                </c:pt>
                <c:pt idx="1287">
                  <c:v>7.18</c:v>
                </c:pt>
                <c:pt idx="1288">
                  <c:v>7.46</c:v>
                </c:pt>
                <c:pt idx="1289">
                  <c:v>7.56</c:v>
                </c:pt>
                <c:pt idx="1290">
                  <c:v>7.52</c:v>
                </c:pt>
                <c:pt idx="1291">
                  <c:v>7.43</c:v>
                </c:pt>
                <c:pt idx="1292">
                  <c:v>7.31</c:v>
                </c:pt>
                <c:pt idx="1293">
                  <c:v>7.53</c:v>
                </c:pt>
                <c:pt idx="1294">
                  <c:v>7.52</c:v>
                </c:pt>
                <c:pt idx="1295">
                  <c:v>7.39</c:v>
                </c:pt>
                <c:pt idx="1296">
                  <c:v>7.31</c:v>
                </c:pt>
                <c:pt idx="1297">
                  <c:v>7.34</c:v>
                </c:pt>
                <c:pt idx="1298">
                  <c:v>7.21</c:v>
                </c:pt>
                <c:pt idx="1299">
                  <c:v>7.14</c:v>
                </c:pt>
                <c:pt idx="1300">
                  <c:v>7.09</c:v>
                </c:pt>
                <c:pt idx="1301">
                  <c:v>7.09</c:v>
                </c:pt>
                <c:pt idx="1302">
                  <c:v>7.12</c:v>
                </c:pt>
                <c:pt idx="1303">
                  <c:v>7.08</c:v>
                </c:pt>
                <c:pt idx="1304">
                  <c:v>7.2</c:v>
                </c:pt>
                <c:pt idx="1305">
                  <c:v>7.05</c:v>
                </c:pt>
                <c:pt idx="1306">
                  <c:v>7.07</c:v>
                </c:pt>
                <c:pt idx="1307">
                  <c:v>7.03</c:v>
                </c:pt>
                <c:pt idx="1308">
                  <c:v>7.15</c:v>
                </c:pt>
                <c:pt idx="1309">
                  <c:v>7.22</c:v>
                </c:pt>
                <c:pt idx="1310">
                  <c:v>7.31</c:v>
                </c:pt>
                <c:pt idx="1311">
                  <c:v>7.28</c:v>
                </c:pt>
                <c:pt idx="1312">
                  <c:v>7.2</c:v>
                </c:pt>
                <c:pt idx="1313">
                  <c:v>7.18</c:v>
                </c:pt>
                <c:pt idx="1314">
                  <c:v>7.22</c:v>
                </c:pt>
                <c:pt idx="1315">
                  <c:v>7.21</c:v>
                </c:pt>
                <c:pt idx="1316">
                  <c:v>7.27</c:v>
                </c:pt>
                <c:pt idx="1317">
                  <c:v>7.56</c:v>
                </c:pt>
                <c:pt idx="1318">
                  <c:v>7.71</c:v>
                </c:pt>
                <c:pt idx="1319">
                  <c:v>8.1199999999999992</c:v>
                </c:pt>
                <c:pt idx="1320">
                  <c:v>8.3000000000000007</c:v>
                </c:pt>
                <c:pt idx="1321">
                  <c:v>8.32</c:v>
                </c:pt>
                <c:pt idx="1322">
                  <c:v>8.49</c:v>
                </c:pt>
                <c:pt idx="1323">
                  <c:v>8.61</c:v>
                </c:pt>
                <c:pt idx="1324">
                  <c:v>8.84</c:v>
                </c:pt>
                <c:pt idx="1325">
                  <c:v>8.5500000000000007</c:v>
                </c:pt>
                <c:pt idx="1326">
                  <c:v>8.58</c:v>
                </c:pt>
                <c:pt idx="1327">
                  <c:v>8.5</c:v>
                </c:pt>
                <c:pt idx="1328">
                  <c:v>8.27</c:v>
                </c:pt>
                <c:pt idx="1329">
                  <c:v>8.2799999999999994</c:v>
                </c:pt>
                <c:pt idx="1330">
                  <c:v>8.35</c:v>
                </c:pt>
                <c:pt idx="1331">
                  <c:v>8.32</c:v>
                </c:pt>
                <c:pt idx="1332">
                  <c:v>8.3800000000000008</c:v>
                </c:pt>
                <c:pt idx="1333">
                  <c:v>8.52</c:v>
                </c:pt>
                <c:pt idx="1334">
                  <c:v>8.6199999999999992</c:v>
                </c:pt>
                <c:pt idx="1335">
                  <c:v>8.75</c:v>
                </c:pt>
                <c:pt idx="1336">
                  <c:v>8.68</c:v>
                </c:pt>
                <c:pt idx="1337">
                  <c:v>8.7100000000000009</c:v>
                </c:pt>
                <c:pt idx="1338">
                  <c:v>8.85</c:v>
                </c:pt>
                <c:pt idx="1339">
                  <c:v>9.18</c:v>
                </c:pt>
                <c:pt idx="1340">
                  <c:v>9.43</c:v>
                </c:pt>
                <c:pt idx="1341">
                  <c:v>9.43</c:v>
                </c:pt>
                <c:pt idx="1342">
                  <c:v>9.4499999999999993</c:v>
                </c:pt>
                <c:pt idx="1343">
                  <c:v>9.61</c:v>
                </c:pt>
                <c:pt idx="1344">
                  <c:v>9.7799999999999994</c:v>
                </c:pt>
                <c:pt idx="1345">
                  <c:v>10.11</c:v>
                </c:pt>
                <c:pt idx="1346">
                  <c:v>9.36</c:v>
                </c:pt>
                <c:pt idx="1347">
                  <c:v>8.9</c:v>
                </c:pt>
                <c:pt idx="1348">
                  <c:v>8.84</c:v>
                </c:pt>
                <c:pt idx="1349">
                  <c:v>8.8000000000000007</c:v>
                </c:pt>
                <c:pt idx="1350">
                  <c:v>8.83</c:v>
                </c:pt>
                <c:pt idx="1351">
                  <c:v>8.9499999999999993</c:v>
                </c:pt>
                <c:pt idx="1352">
                  <c:v>8.98</c:v>
                </c:pt>
                <c:pt idx="1353">
                  <c:v>9.14</c:v>
                </c:pt>
                <c:pt idx="1354">
                  <c:v>9.0500000000000007</c:v>
                </c:pt>
                <c:pt idx="1355">
                  <c:v>8.8699999999999992</c:v>
                </c:pt>
                <c:pt idx="1356">
                  <c:v>8.85</c:v>
                </c:pt>
                <c:pt idx="1357">
                  <c:v>8.84</c:v>
                </c:pt>
                <c:pt idx="1358">
                  <c:v>8.84</c:v>
                </c:pt>
                <c:pt idx="1359">
                  <c:v>8.57</c:v>
                </c:pt>
                <c:pt idx="1360">
                  <c:v>8.39</c:v>
                </c:pt>
                <c:pt idx="1361">
                  <c:v>8.1999999999999993</c:v>
                </c:pt>
                <c:pt idx="1362">
                  <c:v>8.18</c:v>
                </c:pt>
                <c:pt idx="1363">
                  <c:v>8.2899999999999991</c:v>
                </c:pt>
                <c:pt idx="1364">
                  <c:v>8.1999999999999993</c:v>
                </c:pt>
                <c:pt idx="1365">
                  <c:v>8.17</c:v>
                </c:pt>
                <c:pt idx="1366">
                  <c:v>8.32</c:v>
                </c:pt>
                <c:pt idx="1367">
                  <c:v>8.33</c:v>
                </c:pt>
                <c:pt idx="1368">
                  <c:v>8.48</c:v>
                </c:pt>
                <c:pt idx="1369">
                  <c:v>8.57</c:v>
                </c:pt>
                <c:pt idx="1370">
                  <c:v>8.6199999999999992</c:v>
                </c:pt>
                <c:pt idx="1371">
                  <c:v>8.6300000000000008</c:v>
                </c:pt>
                <c:pt idx="1372">
                  <c:v>8.81</c:v>
                </c:pt>
                <c:pt idx="1373">
                  <c:v>8.82</c:v>
                </c:pt>
                <c:pt idx="1374">
                  <c:v>8.93</c:v>
                </c:pt>
                <c:pt idx="1375">
                  <c:v>9.0399999999999991</c:v>
                </c:pt>
                <c:pt idx="1376">
                  <c:v>9.14</c:v>
                </c:pt>
                <c:pt idx="1377">
                  <c:v>9.2200000000000006</c:v>
                </c:pt>
                <c:pt idx="1378">
                  <c:v>9.07</c:v>
                </c:pt>
                <c:pt idx="1379">
                  <c:v>8.9600000000000009</c:v>
                </c:pt>
                <c:pt idx="1380">
                  <c:v>8.84</c:v>
                </c:pt>
                <c:pt idx="1381">
                  <c:v>8.94</c:v>
                </c:pt>
                <c:pt idx="1382">
                  <c:v>8.86</c:v>
                </c:pt>
                <c:pt idx="1383">
                  <c:v>8.93</c:v>
                </c:pt>
                <c:pt idx="1384">
                  <c:v>9.08</c:v>
                </c:pt>
                <c:pt idx="1385">
                  <c:v>9.1300000000000008</c:v>
                </c:pt>
                <c:pt idx="1386">
                  <c:v>9.1199999999999992</c:v>
                </c:pt>
                <c:pt idx="1387">
                  <c:v>9.0399999999999991</c:v>
                </c:pt>
                <c:pt idx="1388">
                  <c:v>9.27</c:v>
                </c:pt>
                <c:pt idx="1389">
                  <c:v>9.36</c:v>
                </c:pt>
                <c:pt idx="1390">
                  <c:v>9.36</c:v>
                </c:pt>
                <c:pt idx="1391">
                  <c:v>9.2100000000000009</c:v>
                </c:pt>
                <c:pt idx="1392">
                  <c:v>8.98</c:v>
                </c:pt>
                <c:pt idx="1393">
                  <c:v>8.93</c:v>
                </c:pt>
                <c:pt idx="1394">
                  <c:v>8.9600000000000009</c:v>
                </c:pt>
                <c:pt idx="1395">
                  <c:v>8.99</c:v>
                </c:pt>
                <c:pt idx="1396">
                  <c:v>8.83</c:v>
                </c:pt>
                <c:pt idx="1397">
                  <c:v>8.81</c:v>
                </c:pt>
                <c:pt idx="1398">
                  <c:v>8.8000000000000007</c:v>
                </c:pt>
                <c:pt idx="1399">
                  <c:v>8.77</c:v>
                </c:pt>
                <c:pt idx="1400">
                  <c:v>8.7200000000000006</c:v>
                </c:pt>
                <c:pt idx="1401">
                  <c:v>8.91</c:v>
                </c:pt>
                <c:pt idx="1402">
                  <c:v>8.99</c:v>
                </c:pt>
                <c:pt idx="1403">
                  <c:v>9.1</c:v>
                </c:pt>
                <c:pt idx="1404">
                  <c:v>9.11</c:v>
                </c:pt>
                <c:pt idx="1405">
                  <c:v>9.0299999999999994</c:v>
                </c:pt>
                <c:pt idx="1406">
                  <c:v>9.16</c:v>
                </c:pt>
                <c:pt idx="1407">
                  <c:v>9.08</c:v>
                </c:pt>
                <c:pt idx="1408">
                  <c:v>9.17</c:v>
                </c:pt>
                <c:pt idx="1409">
                  <c:v>9.24</c:v>
                </c:pt>
                <c:pt idx="1410">
                  <c:v>9.18</c:v>
                </c:pt>
                <c:pt idx="1411">
                  <c:v>9.02</c:v>
                </c:pt>
                <c:pt idx="1412">
                  <c:v>8.9700000000000006</c:v>
                </c:pt>
                <c:pt idx="1413">
                  <c:v>9</c:v>
                </c:pt>
                <c:pt idx="1414">
                  <c:v>9.0500000000000007</c:v>
                </c:pt>
                <c:pt idx="1415">
                  <c:v>9.2100000000000009</c:v>
                </c:pt>
                <c:pt idx="1416">
                  <c:v>9.31</c:v>
                </c:pt>
                <c:pt idx="1417">
                  <c:v>9.33</c:v>
                </c:pt>
                <c:pt idx="1418">
                  <c:v>9.27</c:v>
                </c:pt>
                <c:pt idx="1419">
                  <c:v>9.35</c:v>
                </c:pt>
                <c:pt idx="1420">
                  <c:v>9.49</c:v>
                </c:pt>
                <c:pt idx="1421">
                  <c:v>9.3699999999999992</c:v>
                </c:pt>
                <c:pt idx="1422">
                  <c:v>9.1999999999999993</c:v>
                </c:pt>
                <c:pt idx="1423">
                  <c:v>9.27</c:v>
                </c:pt>
                <c:pt idx="1424">
                  <c:v>9.14</c:v>
                </c:pt>
                <c:pt idx="1425">
                  <c:v>9.09</c:v>
                </c:pt>
                <c:pt idx="1426">
                  <c:v>9.07</c:v>
                </c:pt>
                <c:pt idx="1427">
                  <c:v>9.0500000000000007</c:v>
                </c:pt>
                <c:pt idx="1428">
                  <c:v>8.7899999999999991</c:v>
                </c:pt>
                <c:pt idx="1429">
                  <c:v>8.6300000000000008</c:v>
                </c:pt>
                <c:pt idx="1430">
                  <c:v>8.57</c:v>
                </c:pt>
                <c:pt idx="1431">
                  <c:v>8.2799999999999994</c:v>
                </c:pt>
                <c:pt idx="1432">
                  <c:v>8.26</c:v>
                </c:pt>
                <c:pt idx="1433">
                  <c:v>8.34</c:v>
                </c:pt>
                <c:pt idx="1434">
                  <c:v>8.14</c:v>
                </c:pt>
                <c:pt idx="1435">
                  <c:v>8.08</c:v>
                </c:pt>
                <c:pt idx="1436">
                  <c:v>8.01</c:v>
                </c:pt>
                <c:pt idx="1437">
                  <c:v>8.07</c:v>
                </c:pt>
                <c:pt idx="1438">
                  <c:v>7.97</c:v>
                </c:pt>
                <c:pt idx="1439">
                  <c:v>7.82</c:v>
                </c:pt>
                <c:pt idx="1440">
                  <c:v>8.0399999999999991</c:v>
                </c:pt>
                <c:pt idx="1441">
                  <c:v>8.18</c:v>
                </c:pt>
                <c:pt idx="1442">
                  <c:v>8.23</c:v>
                </c:pt>
                <c:pt idx="1443">
                  <c:v>8.25</c:v>
                </c:pt>
                <c:pt idx="1444">
                  <c:v>8.17</c:v>
                </c:pt>
                <c:pt idx="1445">
                  <c:v>8.1300000000000008</c:v>
                </c:pt>
                <c:pt idx="1446">
                  <c:v>8.15</c:v>
                </c:pt>
                <c:pt idx="1447">
                  <c:v>8.31</c:v>
                </c:pt>
                <c:pt idx="1448">
                  <c:v>8.18</c:v>
                </c:pt>
                <c:pt idx="1449">
                  <c:v>8</c:v>
                </c:pt>
                <c:pt idx="1450">
                  <c:v>7.99</c:v>
                </c:pt>
                <c:pt idx="1451">
                  <c:v>7.89</c:v>
                </c:pt>
                <c:pt idx="1452">
                  <c:v>7.92</c:v>
                </c:pt>
                <c:pt idx="1453">
                  <c:v>7.92</c:v>
                </c:pt>
                <c:pt idx="1454">
                  <c:v>7.86</c:v>
                </c:pt>
                <c:pt idx="1455">
                  <c:v>7.83</c:v>
                </c:pt>
                <c:pt idx="1456">
                  <c:v>7.85</c:v>
                </c:pt>
                <c:pt idx="1457">
                  <c:v>7.84</c:v>
                </c:pt>
                <c:pt idx="1458">
                  <c:v>7.82</c:v>
                </c:pt>
                <c:pt idx="1459">
                  <c:v>7.78</c:v>
                </c:pt>
                <c:pt idx="1460">
                  <c:v>7.93</c:v>
                </c:pt>
                <c:pt idx="1461">
                  <c:v>7.98</c:v>
                </c:pt>
                <c:pt idx="1462">
                  <c:v>8.0399999999999991</c:v>
                </c:pt>
                <c:pt idx="1463">
                  <c:v>8.24</c:v>
                </c:pt>
                <c:pt idx="1464">
                  <c:v>8.36</c:v>
                </c:pt>
                <c:pt idx="1465">
                  <c:v>8.4700000000000006</c:v>
                </c:pt>
                <c:pt idx="1466">
                  <c:v>8.48</c:v>
                </c:pt>
                <c:pt idx="1467">
                  <c:v>8.39</c:v>
                </c:pt>
                <c:pt idx="1468">
                  <c:v>8.58</c:v>
                </c:pt>
                <c:pt idx="1469">
                  <c:v>8.5</c:v>
                </c:pt>
                <c:pt idx="1470">
                  <c:v>8.61</c:v>
                </c:pt>
                <c:pt idx="1471">
                  <c:v>8.65</c:v>
                </c:pt>
                <c:pt idx="1472">
                  <c:v>8.5500000000000007</c:v>
                </c:pt>
                <c:pt idx="1473">
                  <c:v>8.56</c:v>
                </c:pt>
                <c:pt idx="1474">
                  <c:v>8.59</c:v>
                </c:pt>
                <c:pt idx="1475">
                  <c:v>8.6199999999999992</c:v>
                </c:pt>
                <c:pt idx="1476">
                  <c:v>8.83</c:v>
                </c:pt>
                <c:pt idx="1477">
                  <c:v>9.02</c:v>
                </c:pt>
                <c:pt idx="1478">
                  <c:v>9.02</c:v>
                </c:pt>
                <c:pt idx="1479">
                  <c:v>8.81</c:v>
                </c:pt>
                <c:pt idx="1480">
                  <c:v>8.68</c:v>
                </c:pt>
                <c:pt idx="1481">
                  <c:v>8.66</c:v>
                </c:pt>
                <c:pt idx="1482">
                  <c:v>8.58</c:v>
                </c:pt>
                <c:pt idx="1483">
                  <c:v>8.4600000000000009</c:v>
                </c:pt>
                <c:pt idx="1484">
                  <c:v>8.44</c:v>
                </c:pt>
                <c:pt idx="1485">
                  <c:v>8.52</c:v>
                </c:pt>
                <c:pt idx="1486">
                  <c:v>8.51</c:v>
                </c:pt>
                <c:pt idx="1487">
                  <c:v>8.44</c:v>
                </c:pt>
                <c:pt idx="1488">
                  <c:v>8.5299999999999994</c:v>
                </c:pt>
                <c:pt idx="1489">
                  <c:v>8.4700000000000006</c:v>
                </c:pt>
                <c:pt idx="1490">
                  <c:v>8.48</c:v>
                </c:pt>
                <c:pt idx="1491">
                  <c:v>8.3699999999999992</c:v>
                </c:pt>
                <c:pt idx="1492">
                  <c:v>8.7200000000000006</c:v>
                </c:pt>
                <c:pt idx="1493">
                  <c:v>8.7100000000000009</c:v>
                </c:pt>
                <c:pt idx="1494">
                  <c:v>8.92</c:v>
                </c:pt>
                <c:pt idx="1495">
                  <c:v>8.8800000000000008</c:v>
                </c:pt>
                <c:pt idx="1496">
                  <c:v>8.85</c:v>
                </c:pt>
                <c:pt idx="1497">
                  <c:v>8.84</c:v>
                </c:pt>
                <c:pt idx="1498">
                  <c:v>8.92</c:v>
                </c:pt>
                <c:pt idx="1499">
                  <c:v>8.9600000000000009</c:v>
                </c:pt>
                <c:pt idx="1500">
                  <c:v>8.69</c:v>
                </c:pt>
                <c:pt idx="1501">
                  <c:v>8.8699999999999992</c:v>
                </c:pt>
                <c:pt idx="1502">
                  <c:v>8.74</c:v>
                </c:pt>
                <c:pt idx="1503">
                  <c:v>8.64</c:v>
                </c:pt>
                <c:pt idx="1504">
                  <c:v>8.64</c:v>
                </c:pt>
                <c:pt idx="1505">
                  <c:v>8.5299999999999994</c:v>
                </c:pt>
                <c:pt idx="1506">
                  <c:v>8.35</c:v>
                </c:pt>
                <c:pt idx="1507">
                  <c:v>8.3000000000000007</c:v>
                </c:pt>
                <c:pt idx="1508">
                  <c:v>8.2899999999999991</c:v>
                </c:pt>
                <c:pt idx="1509">
                  <c:v>8.16</c:v>
                </c:pt>
                <c:pt idx="1510">
                  <c:v>7.97</c:v>
                </c:pt>
                <c:pt idx="1511">
                  <c:v>8.0299999999999994</c:v>
                </c:pt>
                <c:pt idx="1512">
                  <c:v>8.15</c:v>
                </c:pt>
                <c:pt idx="1513">
                  <c:v>8</c:v>
                </c:pt>
                <c:pt idx="1514">
                  <c:v>8.18</c:v>
                </c:pt>
                <c:pt idx="1515">
                  <c:v>8.15</c:v>
                </c:pt>
                <c:pt idx="1516">
                  <c:v>8.0399999999999991</c:v>
                </c:pt>
                <c:pt idx="1517">
                  <c:v>8.02</c:v>
                </c:pt>
                <c:pt idx="1518">
                  <c:v>7.82</c:v>
                </c:pt>
                <c:pt idx="1519">
                  <c:v>7.78</c:v>
                </c:pt>
                <c:pt idx="1520">
                  <c:v>7.86</c:v>
                </c:pt>
                <c:pt idx="1521">
                  <c:v>8</c:v>
                </c:pt>
                <c:pt idx="1522">
                  <c:v>8.1</c:v>
                </c:pt>
                <c:pt idx="1523">
                  <c:v>8.06</c:v>
                </c:pt>
                <c:pt idx="1524">
                  <c:v>8.18</c:v>
                </c:pt>
                <c:pt idx="1525">
                  <c:v>8.1</c:v>
                </c:pt>
                <c:pt idx="1526">
                  <c:v>8.0299999999999994</c:v>
                </c:pt>
                <c:pt idx="1527">
                  <c:v>8.0399999999999991</c:v>
                </c:pt>
                <c:pt idx="1528">
                  <c:v>8</c:v>
                </c:pt>
                <c:pt idx="1529">
                  <c:v>8.09</c:v>
                </c:pt>
                <c:pt idx="1530">
                  <c:v>8.02</c:v>
                </c:pt>
                <c:pt idx="1531">
                  <c:v>8.06</c:v>
                </c:pt>
                <c:pt idx="1532">
                  <c:v>8.11</c:v>
                </c:pt>
                <c:pt idx="1533">
                  <c:v>8.08</c:v>
                </c:pt>
                <c:pt idx="1534">
                  <c:v>8.06</c:v>
                </c:pt>
                <c:pt idx="1535">
                  <c:v>8.1999999999999993</c:v>
                </c:pt>
                <c:pt idx="1536">
                  <c:v>8.31</c:v>
                </c:pt>
                <c:pt idx="1537">
                  <c:v>8.31</c:v>
                </c:pt>
                <c:pt idx="1538">
                  <c:v>8.31</c:v>
                </c:pt>
                <c:pt idx="1539">
                  <c:v>8.2799999999999994</c:v>
                </c:pt>
                <c:pt idx="1540">
                  <c:v>8.32</c:v>
                </c:pt>
                <c:pt idx="1541">
                  <c:v>8.2799999999999994</c:v>
                </c:pt>
                <c:pt idx="1542">
                  <c:v>8.25</c:v>
                </c:pt>
                <c:pt idx="1543">
                  <c:v>8.17</c:v>
                </c:pt>
                <c:pt idx="1544">
                  <c:v>7.98</c:v>
                </c:pt>
                <c:pt idx="1545">
                  <c:v>7.87</c:v>
                </c:pt>
                <c:pt idx="1546">
                  <c:v>7.82</c:v>
                </c:pt>
                <c:pt idx="1547">
                  <c:v>7.84</c:v>
                </c:pt>
                <c:pt idx="1548">
                  <c:v>7.8</c:v>
                </c:pt>
                <c:pt idx="1549">
                  <c:v>7.71</c:v>
                </c:pt>
                <c:pt idx="1550">
                  <c:v>7.61</c:v>
                </c:pt>
                <c:pt idx="1551">
                  <c:v>7.55</c:v>
                </c:pt>
                <c:pt idx="1552">
                  <c:v>7.45</c:v>
                </c:pt>
                <c:pt idx="1553">
                  <c:v>7.48</c:v>
                </c:pt>
                <c:pt idx="1554">
                  <c:v>7.5</c:v>
                </c:pt>
                <c:pt idx="1555">
                  <c:v>7.66</c:v>
                </c:pt>
                <c:pt idx="1556">
                  <c:v>7.52</c:v>
                </c:pt>
                <c:pt idx="1557">
                  <c:v>7.48</c:v>
                </c:pt>
                <c:pt idx="1558">
                  <c:v>7.37</c:v>
                </c:pt>
                <c:pt idx="1559">
                  <c:v>7.38</c:v>
                </c:pt>
                <c:pt idx="1560">
                  <c:v>7.42</c:v>
                </c:pt>
                <c:pt idx="1561">
                  <c:v>7.25</c:v>
                </c:pt>
                <c:pt idx="1562">
                  <c:v>7.21</c:v>
                </c:pt>
                <c:pt idx="1563">
                  <c:v>7.13</c:v>
                </c:pt>
                <c:pt idx="1564">
                  <c:v>6.86</c:v>
                </c:pt>
                <c:pt idx="1565">
                  <c:v>6.78</c:v>
                </c:pt>
                <c:pt idx="1566">
                  <c:v>6.8</c:v>
                </c:pt>
                <c:pt idx="1567">
                  <c:v>7.04</c:v>
                </c:pt>
                <c:pt idx="1568">
                  <c:v>7.14</c:v>
                </c:pt>
                <c:pt idx="1569">
                  <c:v>7.25</c:v>
                </c:pt>
                <c:pt idx="1570">
                  <c:v>7.25</c:v>
                </c:pt>
                <c:pt idx="1571">
                  <c:v>7.31</c:v>
                </c:pt>
                <c:pt idx="1572">
                  <c:v>7.44</c:v>
                </c:pt>
                <c:pt idx="1573">
                  <c:v>7.37</c:v>
                </c:pt>
                <c:pt idx="1574">
                  <c:v>7.45</c:v>
                </c:pt>
                <c:pt idx="1575">
                  <c:v>7.54</c:v>
                </c:pt>
                <c:pt idx="1576">
                  <c:v>7.63</c:v>
                </c:pt>
                <c:pt idx="1577">
                  <c:v>7.56</c:v>
                </c:pt>
                <c:pt idx="1578">
                  <c:v>7.49</c:v>
                </c:pt>
                <c:pt idx="1579">
                  <c:v>7.4</c:v>
                </c:pt>
                <c:pt idx="1580">
                  <c:v>7.38</c:v>
                </c:pt>
                <c:pt idx="1581">
                  <c:v>7.58</c:v>
                </c:pt>
                <c:pt idx="1582">
                  <c:v>7.59</c:v>
                </c:pt>
                <c:pt idx="1583">
                  <c:v>7.5</c:v>
                </c:pt>
                <c:pt idx="1584">
                  <c:v>7.34</c:v>
                </c:pt>
                <c:pt idx="1585">
                  <c:v>7.29</c:v>
                </c:pt>
                <c:pt idx="1586">
                  <c:v>7.4</c:v>
                </c:pt>
                <c:pt idx="1587">
                  <c:v>7.35</c:v>
                </c:pt>
                <c:pt idx="1588">
                  <c:v>7.32</c:v>
                </c:pt>
                <c:pt idx="1589">
                  <c:v>7.24</c:v>
                </c:pt>
                <c:pt idx="1590">
                  <c:v>7.2</c:v>
                </c:pt>
                <c:pt idx="1591">
                  <c:v>7.07</c:v>
                </c:pt>
                <c:pt idx="1592">
                  <c:v>6.9</c:v>
                </c:pt>
                <c:pt idx="1593">
                  <c:v>6.92</c:v>
                </c:pt>
                <c:pt idx="1594">
                  <c:v>6.82</c:v>
                </c:pt>
                <c:pt idx="1595">
                  <c:v>6.67</c:v>
                </c:pt>
                <c:pt idx="1596">
                  <c:v>6.65</c:v>
                </c:pt>
                <c:pt idx="1597">
                  <c:v>6.52</c:v>
                </c:pt>
                <c:pt idx="1598">
                  <c:v>6.5</c:v>
                </c:pt>
                <c:pt idx="1599">
                  <c:v>6.67</c:v>
                </c:pt>
                <c:pt idx="1600">
                  <c:v>6.53</c:v>
                </c:pt>
                <c:pt idx="1601">
                  <c:v>6.32</c:v>
                </c:pt>
                <c:pt idx="1602">
                  <c:v>6.39</c:v>
                </c:pt>
                <c:pt idx="1603">
                  <c:v>6.47</c:v>
                </c:pt>
                <c:pt idx="1604">
                  <c:v>6.32</c:v>
                </c:pt>
                <c:pt idx="1605">
                  <c:v>6.39</c:v>
                </c:pt>
                <c:pt idx="1606">
                  <c:v>6.54</c:v>
                </c:pt>
                <c:pt idx="1607">
                  <c:v>6.78</c:v>
                </c:pt>
                <c:pt idx="1608">
                  <c:v>6.78</c:v>
                </c:pt>
                <c:pt idx="1609">
                  <c:v>6.9</c:v>
                </c:pt>
                <c:pt idx="1610">
                  <c:v>6.88</c:v>
                </c:pt>
                <c:pt idx="1611">
                  <c:v>6.84</c:v>
                </c:pt>
                <c:pt idx="1612">
                  <c:v>6.86</c:v>
                </c:pt>
                <c:pt idx="1613">
                  <c:v>6.91</c:v>
                </c:pt>
                <c:pt idx="1614">
                  <c:v>6.77</c:v>
                </c:pt>
                <c:pt idx="1615">
                  <c:v>6.79</c:v>
                </c:pt>
                <c:pt idx="1616">
                  <c:v>6.68</c:v>
                </c:pt>
                <c:pt idx="1617">
                  <c:v>6.7</c:v>
                </c:pt>
                <c:pt idx="1618">
                  <c:v>6.67</c:v>
                </c:pt>
                <c:pt idx="1619">
                  <c:v>6.68</c:v>
                </c:pt>
                <c:pt idx="1620">
                  <c:v>6.59</c:v>
                </c:pt>
                <c:pt idx="1621">
                  <c:v>6.46</c:v>
                </c:pt>
                <c:pt idx="1622">
                  <c:v>6.4</c:v>
                </c:pt>
                <c:pt idx="1623">
                  <c:v>6.38</c:v>
                </c:pt>
                <c:pt idx="1624">
                  <c:v>6.24</c:v>
                </c:pt>
                <c:pt idx="1625">
                  <c:v>6.02</c:v>
                </c:pt>
                <c:pt idx="1626">
                  <c:v>5.9</c:v>
                </c:pt>
                <c:pt idx="1627">
                  <c:v>5.96</c:v>
                </c:pt>
                <c:pt idx="1628">
                  <c:v>6.03</c:v>
                </c:pt>
                <c:pt idx="1629">
                  <c:v>5.98</c:v>
                </c:pt>
                <c:pt idx="1630">
                  <c:v>6.07</c:v>
                </c:pt>
                <c:pt idx="1631">
                  <c:v>6.06</c:v>
                </c:pt>
                <c:pt idx="1632">
                  <c:v>5.9</c:v>
                </c:pt>
                <c:pt idx="1633">
                  <c:v>5.87</c:v>
                </c:pt>
                <c:pt idx="1634">
                  <c:v>6.01</c:v>
                </c:pt>
                <c:pt idx="1635">
                  <c:v>5.92</c:v>
                </c:pt>
                <c:pt idx="1636">
                  <c:v>5.96</c:v>
                </c:pt>
                <c:pt idx="1637">
                  <c:v>6.12</c:v>
                </c:pt>
                <c:pt idx="1638">
                  <c:v>6.14</c:v>
                </c:pt>
                <c:pt idx="1639">
                  <c:v>6.07</c:v>
                </c:pt>
                <c:pt idx="1640">
                  <c:v>6.06</c:v>
                </c:pt>
                <c:pt idx="1641">
                  <c:v>5.96</c:v>
                </c:pt>
                <c:pt idx="1642">
                  <c:v>5.89</c:v>
                </c:pt>
                <c:pt idx="1643">
                  <c:v>5.79</c:v>
                </c:pt>
                <c:pt idx="1644">
                  <c:v>5.79</c:v>
                </c:pt>
                <c:pt idx="1645">
                  <c:v>5.74</c:v>
                </c:pt>
                <c:pt idx="1646">
                  <c:v>5.83</c:v>
                </c:pt>
                <c:pt idx="1647">
                  <c:v>5.88</c:v>
                </c:pt>
                <c:pt idx="1648">
                  <c:v>5.85</c:v>
                </c:pt>
                <c:pt idx="1649">
                  <c:v>5.78</c:v>
                </c:pt>
                <c:pt idx="1650">
                  <c:v>5.66</c:v>
                </c:pt>
                <c:pt idx="1651">
                  <c:v>5.51</c:v>
                </c:pt>
                <c:pt idx="1652">
                  <c:v>5.41</c:v>
                </c:pt>
                <c:pt idx="1653">
                  <c:v>5.28</c:v>
                </c:pt>
                <c:pt idx="1654">
                  <c:v>5.35</c:v>
                </c:pt>
                <c:pt idx="1655">
                  <c:v>5.44</c:v>
                </c:pt>
                <c:pt idx="1656">
                  <c:v>5.33</c:v>
                </c:pt>
                <c:pt idx="1657">
                  <c:v>5.33</c:v>
                </c:pt>
                <c:pt idx="1658">
                  <c:v>5.24</c:v>
                </c:pt>
                <c:pt idx="1659">
                  <c:v>5.31</c:v>
                </c:pt>
                <c:pt idx="1660">
                  <c:v>5.44</c:v>
                </c:pt>
                <c:pt idx="1661">
                  <c:v>5.66</c:v>
                </c:pt>
                <c:pt idx="1662">
                  <c:v>5.68</c:v>
                </c:pt>
                <c:pt idx="1663">
                  <c:v>5.71</c:v>
                </c:pt>
                <c:pt idx="1664">
                  <c:v>5.83</c:v>
                </c:pt>
                <c:pt idx="1665">
                  <c:v>5.8</c:v>
                </c:pt>
                <c:pt idx="1666">
                  <c:v>5.71</c:v>
                </c:pt>
                <c:pt idx="1667">
                  <c:v>5.82</c:v>
                </c:pt>
                <c:pt idx="1668">
                  <c:v>5.79</c:v>
                </c:pt>
                <c:pt idx="1669">
                  <c:v>5.77</c:v>
                </c:pt>
                <c:pt idx="1670">
                  <c:v>5.85</c:v>
                </c:pt>
                <c:pt idx="1671">
                  <c:v>5.69</c:v>
                </c:pt>
                <c:pt idx="1672">
                  <c:v>5.74</c:v>
                </c:pt>
                <c:pt idx="1673">
                  <c:v>5.74</c:v>
                </c:pt>
                <c:pt idx="1674">
                  <c:v>5.8</c:v>
                </c:pt>
                <c:pt idx="1675">
                  <c:v>5.94</c:v>
                </c:pt>
                <c:pt idx="1676">
                  <c:v>5.95</c:v>
                </c:pt>
                <c:pt idx="1677">
                  <c:v>6.15</c:v>
                </c:pt>
                <c:pt idx="1678">
                  <c:v>6.29</c:v>
                </c:pt>
                <c:pt idx="1679">
                  <c:v>6.4</c:v>
                </c:pt>
                <c:pt idx="1680">
                  <c:v>6.45</c:v>
                </c:pt>
                <c:pt idx="1681">
                  <c:v>6.52</c:v>
                </c:pt>
                <c:pt idx="1682">
                  <c:v>6.72</c:v>
                </c:pt>
                <c:pt idx="1683">
                  <c:v>6.97</c:v>
                </c:pt>
                <c:pt idx="1684">
                  <c:v>6.93</c:v>
                </c:pt>
                <c:pt idx="1685">
                  <c:v>7.03</c:v>
                </c:pt>
                <c:pt idx="1686">
                  <c:v>6.96</c:v>
                </c:pt>
                <c:pt idx="1687">
                  <c:v>7.16</c:v>
                </c:pt>
                <c:pt idx="1688">
                  <c:v>7.37</c:v>
                </c:pt>
                <c:pt idx="1689">
                  <c:v>7.06</c:v>
                </c:pt>
                <c:pt idx="1690">
                  <c:v>7.14</c:v>
                </c:pt>
                <c:pt idx="1691">
                  <c:v>7.09</c:v>
                </c:pt>
                <c:pt idx="1692">
                  <c:v>6.97</c:v>
                </c:pt>
                <c:pt idx="1693">
                  <c:v>7.08</c:v>
                </c:pt>
                <c:pt idx="1694">
                  <c:v>7.17</c:v>
                </c:pt>
                <c:pt idx="1695">
                  <c:v>7.27</c:v>
                </c:pt>
                <c:pt idx="1696">
                  <c:v>7.34</c:v>
                </c:pt>
                <c:pt idx="1697">
                  <c:v>7.36</c:v>
                </c:pt>
                <c:pt idx="1698">
                  <c:v>7.23</c:v>
                </c:pt>
                <c:pt idx="1699">
                  <c:v>7.26</c:v>
                </c:pt>
                <c:pt idx="1700">
                  <c:v>7.15</c:v>
                </c:pt>
                <c:pt idx="1701">
                  <c:v>7.31</c:v>
                </c:pt>
                <c:pt idx="1702">
                  <c:v>7.24</c:v>
                </c:pt>
                <c:pt idx="1703">
                  <c:v>7.27</c:v>
                </c:pt>
                <c:pt idx="1704">
                  <c:v>7.21</c:v>
                </c:pt>
                <c:pt idx="1705">
                  <c:v>7.33</c:v>
                </c:pt>
                <c:pt idx="1706">
                  <c:v>7.44</c:v>
                </c:pt>
                <c:pt idx="1707">
                  <c:v>7.54</c:v>
                </c:pt>
                <c:pt idx="1708">
                  <c:v>7.6</c:v>
                </c:pt>
                <c:pt idx="1709">
                  <c:v>7.72</c:v>
                </c:pt>
                <c:pt idx="1710">
                  <c:v>7.65</c:v>
                </c:pt>
                <c:pt idx="1711">
                  <c:v>7.71</c:v>
                </c:pt>
                <c:pt idx="1712">
                  <c:v>7.86</c:v>
                </c:pt>
                <c:pt idx="1713">
                  <c:v>7.94</c:v>
                </c:pt>
                <c:pt idx="1714">
                  <c:v>8</c:v>
                </c:pt>
                <c:pt idx="1715">
                  <c:v>7.97</c:v>
                </c:pt>
                <c:pt idx="1716">
                  <c:v>7.91</c:v>
                </c:pt>
                <c:pt idx="1717">
                  <c:v>7.89</c:v>
                </c:pt>
                <c:pt idx="1718">
                  <c:v>7.79</c:v>
                </c:pt>
                <c:pt idx="1719">
                  <c:v>7.82</c:v>
                </c:pt>
                <c:pt idx="1720">
                  <c:v>7.82</c:v>
                </c:pt>
                <c:pt idx="1721">
                  <c:v>7.81</c:v>
                </c:pt>
                <c:pt idx="1722">
                  <c:v>7.86</c:v>
                </c:pt>
                <c:pt idx="1723">
                  <c:v>7.8</c:v>
                </c:pt>
                <c:pt idx="1724">
                  <c:v>7.74</c:v>
                </c:pt>
                <c:pt idx="1725">
                  <c:v>7.78</c:v>
                </c:pt>
                <c:pt idx="1726">
                  <c:v>7.62</c:v>
                </c:pt>
                <c:pt idx="1727">
                  <c:v>7.56</c:v>
                </c:pt>
                <c:pt idx="1728">
                  <c:v>7.48</c:v>
                </c:pt>
                <c:pt idx="1729">
                  <c:v>7.36</c:v>
                </c:pt>
                <c:pt idx="1730">
                  <c:v>7.27</c:v>
                </c:pt>
                <c:pt idx="1731">
                  <c:v>7.35</c:v>
                </c:pt>
                <c:pt idx="1732">
                  <c:v>7.11</c:v>
                </c:pt>
                <c:pt idx="1733">
                  <c:v>7.16</c:v>
                </c:pt>
                <c:pt idx="1734">
                  <c:v>7.15</c:v>
                </c:pt>
                <c:pt idx="1735">
                  <c:v>7.12</c:v>
                </c:pt>
                <c:pt idx="1736">
                  <c:v>7.08</c:v>
                </c:pt>
                <c:pt idx="1737">
                  <c:v>7.03</c:v>
                </c:pt>
                <c:pt idx="1738">
                  <c:v>7.03</c:v>
                </c:pt>
                <c:pt idx="1739">
                  <c:v>6.93</c:v>
                </c:pt>
                <c:pt idx="1740">
                  <c:v>6.66</c:v>
                </c:pt>
                <c:pt idx="1741">
                  <c:v>6.59</c:v>
                </c:pt>
                <c:pt idx="1742">
                  <c:v>6.49</c:v>
                </c:pt>
                <c:pt idx="1743">
                  <c:v>6.23</c:v>
                </c:pt>
                <c:pt idx="1744">
                  <c:v>6.2</c:v>
                </c:pt>
                <c:pt idx="1745">
                  <c:v>6.21</c:v>
                </c:pt>
                <c:pt idx="1746">
                  <c:v>6.1</c:v>
                </c:pt>
                <c:pt idx="1747">
                  <c:v>6.17</c:v>
                </c:pt>
                <c:pt idx="1748">
                  <c:v>6.12</c:v>
                </c:pt>
                <c:pt idx="1749">
                  <c:v>6.09</c:v>
                </c:pt>
                <c:pt idx="1750">
                  <c:v>6.37</c:v>
                </c:pt>
                <c:pt idx="1751">
                  <c:v>6.46</c:v>
                </c:pt>
                <c:pt idx="1752">
                  <c:v>6.48</c:v>
                </c:pt>
                <c:pt idx="1753">
                  <c:v>6.5</c:v>
                </c:pt>
                <c:pt idx="1754">
                  <c:v>6.57</c:v>
                </c:pt>
                <c:pt idx="1755">
                  <c:v>6.52</c:v>
                </c:pt>
                <c:pt idx="1756">
                  <c:v>6.31</c:v>
                </c:pt>
                <c:pt idx="1757">
                  <c:v>6.2</c:v>
                </c:pt>
                <c:pt idx="1758">
                  <c:v>6.15</c:v>
                </c:pt>
                <c:pt idx="1759">
                  <c:v>6.17</c:v>
                </c:pt>
                <c:pt idx="1760">
                  <c:v>6.26</c:v>
                </c:pt>
                <c:pt idx="1761">
                  <c:v>6.1</c:v>
                </c:pt>
                <c:pt idx="1762">
                  <c:v>6.05</c:v>
                </c:pt>
                <c:pt idx="1763">
                  <c:v>5.99</c:v>
                </c:pt>
                <c:pt idx="1764">
                  <c:v>6.04</c:v>
                </c:pt>
                <c:pt idx="1765">
                  <c:v>5.98</c:v>
                </c:pt>
                <c:pt idx="1766">
                  <c:v>5.97</c:v>
                </c:pt>
                <c:pt idx="1767">
                  <c:v>5.96</c:v>
                </c:pt>
                <c:pt idx="1768">
                  <c:v>5.92</c:v>
                </c:pt>
                <c:pt idx="1769">
                  <c:v>5.82</c:v>
                </c:pt>
                <c:pt idx="1770">
                  <c:v>5.68</c:v>
                </c:pt>
                <c:pt idx="1771">
                  <c:v>5.73</c:v>
                </c:pt>
                <c:pt idx="1772">
                  <c:v>5.78</c:v>
                </c:pt>
                <c:pt idx="1773">
                  <c:v>5.64</c:v>
                </c:pt>
                <c:pt idx="1774">
                  <c:v>5.63</c:v>
                </c:pt>
                <c:pt idx="1775">
                  <c:v>5.74</c:v>
                </c:pt>
                <c:pt idx="1776">
                  <c:v>5.58</c:v>
                </c:pt>
                <c:pt idx="1777">
                  <c:v>5.65</c:v>
                </c:pt>
                <c:pt idx="1778">
                  <c:v>5.64</c:v>
                </c:pt>
                <c:pt idx="1779">
                  <c:v>5.67</c:v>
                </c:pt>
                <c:pt idx="1780">
                  <c:v>5.65</c:v>
                </c:pt>
                <c:pt idx="1781">
                  <c:v>5.97</c:v>
                </c:pt>
                <c:pt idx="1782">
                  <c:v>6.06</c:v>
                </c:pt>
                <c:pt idx="1783">
                  <c:v>6.08</c:v>
                </c:pt>
                <c:pt idx="1784">
                  <c:v>6.37</c:v>
                </c:pt>
                <c:pt idx="1785">
                  <c:v>6.36</c:v>
                </c:pt>
                <c:pt idx="1786">
                  <c:v>6.32</c:v>
                </c:pt>
                <c:pt idx="1787">
                  <c:v>6.35</c:v>
                </c:pt>
                <c:pt idx="1788">
                  <c:v>6.6</c:v>
                </c:pt>
                <c:pt idx="1789">
                  <c:v>6.52</c:v>
                </c:pt>
                <c:pt idx="1790">
                  <c:v>6.53</c:v>
                </c:pt>
                <c:pt idx="1791">
                  <c:v>6.74</c:v>
                </c:pt>
                <c:pt idx="1792">
                  <c:v>6.82</c:v>
                </c:pt>
                <c:pt idx="1793">
                  <c:v>6.68</c:v>
                </c:pt>
                <c:pt idx="1794">
                  <c:v>6.65</c:v>
                </c:pt>
                <c:pt idx="1795">
                  <c:v>6.77</c:v>
                </c:pt>
                <c:pt idx="1796">
                  <c:v>6.85</c:v>
                </c:pt>
                <c:pt idx="1797">
                  <c:v>6.99</c:v>
                </c:pt>
                <c:pt idx="1798">
                  <c:v>6.95</c:v>
                </c:pt>
                <c:pt idx="1799">
                  <c:v>6.86</c:v>
                </c:pt>
                <c:pt idx="1800">
                  <c:v>6.85</c:v>
                </c:pt>
                <c:pt idx="1801">
                  <c:v>6.95</c:v>
                </c:pt>
                <c:pt idx="1802">
                  <c:v>6.81</c:v>
                </c:pt>
                <c:pt idx="1803">
                  <c:v>6.85</c:v>
                </c:pt>
                <c:pt idx="1804">
                  <c:v>6.76</c:v>
                </c:pt>
                <c:pt idx="1805">
                  <c:v>6.54</c:v>
                </c:pt>
                <c:pt idx="1806">
                  <c:v>6.56</c:v>
                </c:pt>
                <c:pt idx="1807">
                  <c:v>6.63</c:v>
                </c:pt>
                <c:pt idx="1808">
                  <c:v>6.84</c:v>
                </c:pt>
                <c:pt idx="1809">
                  <c:v>6.95</c:v>
                </c:pt>
                <c:pt idx="1810">
                  <c:v>6.88</c:v>
                </c:pt>
                <c:pt idx="1811">
                  <c:v>6.82</c:v>
                </c:pt>
                <c:pt idx="1812">
                  <c:v>6.73</c:v>
                </c:pt>
                <c:pt idx="1813">
                  <c:v>6.61</c:v>
                </c:pt>
                <c:pt idx="1814">
                  <c:v>6.55</c:v>
                </c:pt>
                <c:pt idx="1815">
                  <c:v>6.54</c:v>
                </c:pt>
                <c:pt idx="1816">
                  <c:v>6.55</c:v>
                </c:pt>
                <c:pt idx="1817">
                  <c:v>6.42</c:v>
                </c:pt>
                <c:pt idx="1818">
                  <c:v>6.3</c:v>
                </c:pt>
                <c:pt idx="1819">
                  <c:v>6.18</c:v>
                </c:pt>
                <c:pt idx="1820">
                  <c:v>6.16</c:v>
                </c:pt>
                <c:pt idx="1821">
                  <c:v>6.12</c:v>
                </c:pt>
                <c:pt idx="1822">
                  <c:v>6.15</c:v>
                </c:pt>
                <c:pt idx="1823">
                  <c:v>6.31</c:v>
                </c:pt>
                <c:pt idx="1824">
                  <c:v>6.4</c:v>
                </c:pt>
                <c:pt idx="1825">
                  <c:v>6.34</c:v>
                </c:pt>
                <c:pt idx="1826">
                  <c:v>6.45</c:v>
                </c:pt>
                <c:pt idx="1827">
                  <c:v>6.57</c:v>
                </c:pt>
                <c:pt idx="1828">
                  <c:v>6.56</c:v>
                </c:pt>
                <c:pt idx="1829">
                  <c:v>6.58</c:v>
                </c:pt>
                <c:pt idx="1830">
                  <c:v>6.62</c:v>
                </c:pt>
                <c:pt idx="1831">
                  <c:v>6.46</c:v>
                </c:pt>
                <c:pt idx="1832">
                  <c:v>6.37</c:v>
                </c:pt>
                <c:pt idx="1833">
                  <c:v>6.33</c:v>
                </c:pt>
                <c:pt idx="1834">
                  <c:v>6.5</c:v>
                </c:pt>
                <c:pt idx="1835">
                  <c:v>6.59</c:v>
                </c:pt>
                <c:pt idx="1836">
                  <c:v>6.63</c:v>
                </c:pt>
                <c:pt idx="1837">
                  <c:v>6.73</c:v>
                </c:pt>
                <c:pt idx="1838">
                  <c:v>6.79</c:v>
                </c:pt>
                <c:pt idx="1839">
                  <c:v>6.9</c:v>
                </c:pt>
                <c:pt idx="1840">
                  <c:v>6.92</c:v>
                </c:pt>
                <c:pt idx="1841">
                  <c:v>6.89</c:v>
                </c:pt>
                <c:pt idx="1842">
                  <c:v>6.89</c:v>
                </c:pt>
                <c:pt idx="1843">
                  <c:v>6.76</c:v>
                </c:pt>
                <c:pt idx="1844">
                  <c:v>6.7</c:v>
                </c:pt>
                <c:pt idx="1845">
                  <c:v>6.68</c:v>
                </c:pt>
                <c:pt idx="1846">
                  <c:v>6.73</c:v>
                </c:pt>
                <c:pt idx="1847">
                  <c:v>6.75</c:v>
                </c:pt>
                <c:pt idx="1848">
                  <c:v>6.61</c:v>
                </c:pt>
                <c:pt idx="1849">
                  <c:v>6.52</c:v>
                </c:pt>
                <c:pt idx="1850">
                  <c:v>6.4</c:v>
                </c:pt>
                <c:pt idx="1851">
                  <c:v>6.45</c:v>
                </c:pt>
                <c:pt idx="1852">
                  <c:v>6.42</c:v>
                </c:pt>
                <c:pt idx="1853">
                  <c:v>6.26</c:v>
                </c:pt>
                <c:pt idx="1854">
                  <c:v>6.23</c:v>
                </c:pt>
                <c:pt idx="1855">
                  <c:v>6.18</c:v>
                </c:pt>
                <c:pt idx="1856">
                  <c:v>6.11</c:v>
                </c:pt>
                <c:pt idx="1857">
                  <c:v>6.26</c:v>
                </c:pt>
                <c:pt idx="1858">
                  <c:v>6.33</c:v>
                </c:pt>
                <c:pt idx="1859">
                  <c:v>6.27</c:v>
                </c:pt>
                <c:pt idx="1860">
                  <c:v>6.36</c:v>
                </c:pt>
                <c:pt idx="1861">
                  <c:v>6.34</c:v>
                </c:pt>
                <c:pt idx="1862">
                  <c:v>6.34</c:v>
                </c:pt>
                <c:pt idx="1863">
                  <c:v>6.14</c:v>
                </c:pt>
                <c:pt idx="1864">
                  <c:v>6.08</c:v>
                </c:pt>
                <c:pt idx="1865">
                  <c:v>6.06</c:v>
                </c:pt>
                <c:pt idx="1866">
                  <c:v>6.04</c:v>
                </c:pt>
                <c:pt idx="1867">
                  <c:v>6.11</c:v>
                </c:pt>
                <c:pt idx="1868">
                  <c:v>6.09</c:v>
                </c:pt>
                <c:pt idx="1869">
                  <c:v>5.9</c:v>
                </c:pt>
                <c:pt idx="1870">
                  <c:v>5.92</c:v>
                </c:pt>
                <c:pt idx="1871">
                  <c:v>5.88</c:v>
                </c:pt>
                <c:pt idx="1872">
                  <c:v>5.84</c:v>
                </c:pt>
                <c:pt idx="1873">
                  <c:v>5.86</c:v>
                </c:pt>
                <c:pt idx="1874">
                  <c:v>5.86</c:v>
                </c:pt>
                <c:pt idx="1875">
                  <c:v>5.87</c:v>
                </c:pt>
                <c:pt idx="1876">
                  <c:v>5.77</c:v>
                </c:pt>
                <c:pt idx="1877">
                  <c:v>5.74</c:v>
                </c:pt>
                <c:pt idx="1878">
                  <c:v>5.75</c:v>
                </c:pt>
                <c:pt idx="1879">
                  <c:v>5.49</c:v>
                </c:pt>
                <c:pt idx="1880">
                  <c:v>5.45</c:v>
                </c:pt>
                <c:pt idx="1881">
                  <c:v>5.59</c:v>
                </c:pt>
                <c:pt idx="1882">
                  <c:v>5.63</c:v>
                </c:pt>
                <c:pt idx="1883">
                  <c:v>5.59</c:v>
                </c:pt>
                <c:pt idx="1884">
                  <c:v>5.57</c:v>
                </c:pt>
                <c:pt idx="1885">
                  <c:v>5.5</c:v>
                </c:pt>
                <c:pt idx="1886">
                  <c:v>5.63</c:v>
                </c:pt>
                <c:pt idx="1887">
                  <c:v>5.75</c:v>
                </c:pt>
                <c:pt idx="1888">
                  <c:v>5.62</c:v>
                </c:pt>
                <c:pt idx="1889">
                  <c:v>5.57</c:v>
                </c:pt>
                <c:pt idx="1890">
                  <c:v>5.63</c:v>
                </c:pt>
                <c:pt idx="1891">
                  <c:v>5.61</c:v>
                </c:pt>
                <c:pt idx="1892">
                  <c:v>5.55</c:v>
                </c:pt>
                <c:pt idx="1893">
                  <c:v>5.61</c:v>
                </c:pt>
                <c:pt idx="1894">
                  <c:v>5.67</c:v>
                </c:pt>
                <c:pt idx="1895">
                  <c:v>5.75</c:v>
                </c:pt>
                <c:pt idx="1896">
                  <c:v>5.68</c:v>
                </c:pt>
                <c:pt idx="1897">
                  <c:v>5.7</c:v>
                </c:pt>
                <c:pt idx="1898">
                  <c:v>5.64</c:v>
                </c:pt>
                <c:pt idx="1899">
                  <c:v>5.57</c:v>
                </c:pt>
                <c:pt idx="1900">
                  <c:v>5.57</c:v>
                </c:pt>
                <c:pt idx="1901">
                  <c:v>5.51</c:v>
                </c:pt>
                <c:pt idx="1902">
                  <c:v>5.47</c:v>
                </c:pt>
                <c:pt idx="1903">
                  <c:v>5.46</c:v>
                </c:pt>
                <c:pt idx="1904">
                  <c:v>5.44</c:v>
                </c:pt>
                <c:pt idx="1905">
                  <c:v>5.41</c:v>
                </c:pt>
                <c:pt idx="1906">
                  <c:v>5.49</c:v>
                </c:pt>
                <c:pt idx="1907">
                  <c:v>5.46</c:v>
                </c:pt>
                <c:pt idx="1908">
                  <c:v>5.5</c:v>
                </c:pt>
                <c:pt idx="1909">
                  <c:v>5.43</c:v>
                </c:pt>
                <c:pt idx="1910">
                  <c:v>5.4</c:v>
                </c:pt>
                <c:pt idx="1911">
                  <c:v>5.39</c:v>
                </c:pt>
                <c:pt idx="1912">
                  <c:v>5.2</c:v>
                </c:pt>
                <c:pt idx="1913">
                  <c:v>5.05</c:v>
                </c:pt>
                <c:pt idx="1914">
                  <c:v>4.9000000000000004</c:v>
                </c:pt>
                <c:pt idx="1915">
                  <c:v>4.83</c:v>
                </c:pt>
                <c:pt idx="1916">
                  <c:v>4.67</c:v>
                </c:pt>
                <c:pt idx="1917">
                  <c:v>4.46</c:v>
                </c:pt>
                <c:pt idx="1918">
                  <c:v>4.41</c:v>
                </c:pt>
                <c:pt idx="1919">
                  <c:v>4.58</c:v>
                </c:pt>
                <c:pt idx="1920">
                  <c:v>4.59</c:v>
                </c:pt>
                <c:pt idx="1921">
                  <c:v>4.63</c:v>
                </c:pt>
                <c:pt idx="1922">
                  <c:v>4.83</c:v>
                </c:pt>
                <c:pt idx="1923">
                  <c:v>4.82</c:v>
                </c:pt>
                <c:pt idx="1924">
                  <c:v>4.8499999999999996</c:v>
                </c:pt>
                <c:pt idx="1925">
                  <c:v>4.83</c:v>
                </c:pt>
                <c:pt idx="1926">
                  <c:v>4.6399999999999997</c:v>
                </c:pt>
                <c:pt idx="1927">
                  <c:v>4.5999999999999996</c:v>
                </c:pt>
                <c:pt idx="1928">
                  <c:v>4.59</c:v>
                </c:pt>
                <c:pt idx="1929">
                  <c:v>4.75</c:v>
                </c:pt>
                <c:pt idx="1930">
                  <c:v>4.7</c:v>
                </c:pt>
                <c:pt idx="1931">
                  <c:v>4.76</c:v>
                </c:pt>
                <c:pt idx="1932">
                  <c:v>4.75</c:v>
                </c:pt>
                <c:pt idx="1933">
                  <c:v>4.7</c:v>
                </c:pt>
                <c:pt idx="1934">
                  <c:v>4.67</c:v>
                </c:pt>
                <c:pt idx="1935">
                  <c:v>4.84</c:v>
                </c:pt>
                <c:pt idx="1936">
                  <c:v>4.95</c:v>
                </c:pt>
                <c:pt idx="1937">
                  <c:v>5.03</c:v>
                </c:pt>
                <c:pt idx="1938">
                  <c:v>5.18</c:v>
                </c:pt>
                <c:pt idx="1939">
                  <c:v>5.38</c:v>
                </c:pt>
                <c:pt idx="1940">
                  <c:v>5.21</c:v>
                </c:pt>
                <c:pt idx="1941">
                  <c:v>5.14</c:v>
                </c:pt>
                <c:pt idx="1942">
                  <c:v>5.2</c:v>
                </c:pt>
                <c:pt idx="1943">
                  <c:v>5.24</c:v>
                </c:pt>
                <c:pt idx="1944">
                  <c:v>5.1100000000000003</c:v>
                </c:pt>
                <c:pt idx="1945">
                  <c:v>5.14</c:v>
                </c:pt>
                <c:pt idx="1946">
                  <c:v>5.2</c:v>
                </c:pt>
                <c:pt idx="1947">
                  <c:v>5.26</c:v>
                </c:pt>
                <c:pt idx="1948">
                  <c:v>5.45</c:v>
                </c:pt>
                <c:pt idx="1949">
                  <c:v>5.53</c:v>
                </c:pt>
                <c:pt idx="1950">
                  <c:v>5.61</c:v>
                </c:pt>
                <c:pt idx="1951">
                  <c:v>5.56</c:v>
                </c:pt>
                <c:pt idx="1952">
                  <c:v>5.8</c:v>
                </c:pt>
                <c:pt idx="1953">
                  <c:v>5.89</c:v>
                </c:pt>
                <c:pt idx="1954">
                  <c:v>5.91</c:v>
                </c:pt>
                <c:pt idx="1955">
                  <c:v>5.98</c:v>
                </c:pt>
                <c:pt idx="1956">
                  <c:v>5.87</c:v>
                </c:pt>
                <c:pt idx="1957">
                  <c:v>5.87</c:v>
                </c:pt>
                <c:pt idx="1958">
                  <c:v>5.72</c:v>
                </c:pt>
                <c:pt idx="1959">
                  <c:v>5.72</c:v>
                </c:pt>
                <c:pt idx="1960">
                  <c:v>5.86</c:v>
                </c:pt>
                <c:pt idx="1961">
                  <c:v>5.95</c:v>
                </c:pt>
                <c:pt idx="1962">
                  <c:v>6.08</c:v>
                </c:pt>
                <c:pt idx="1963">
                  <c:v>5.91</c:v>
                </c:pt>
                <c:pt idx="1964">
                  <c:v>5.81</c:v>
                </c:pt>
                <c:pt idx="1965">
                  <c:v>5.97</c:v>
                </c:pt>
                <c:pt idx="1966">
                  <c:v>5.94</c:v>
                </c:pt>
                <c:pt idx="1967">
                  <c:v>5.92</c:v>
                </c:pt>
                <c:pt idx="1968">
                  <c:v>5.88</c:v>
                </c:pt>
                <c:pt idx="1969">
                  <c:v>5.92</c:v>
                </c:pt>
                <c:pt idx="1970">
                  <c:v>6.02</c:v>
                </c:pt>
                <c:pt idx="1971">
                  <c:v>6.11</c:v>
                </c:pt>
                <c:pt idx="1972">
                  <c:v>6.18</c:v>
                </c:pt>
                <c:pt idx="1973">
                  <c:v>6.16</c:v>
                </c:pt>
                <c:pt idx="1974">
                  <c:v>6</c:v>
                </c:pt>
                <c:pt idx="1975">
                  <c:v>5.96</c:v>
                </c:pt>
                <c:pt idx="1976">
                  <c:v>6.02</c:v>
                </c:pt>
                <c:pt idx="1977">
                  <c:v>6.1</c:v>
                </c:pt>
                <c:pt idx="1978">
                  <c:v>6.2</c:v>
                </c:pt>
                <c:pt idx="1979">
                  <c:v>6.13</c:v>
                </c:pt>
                <c:pt idx="1980">
                  <c:v>6.24</c:v>
                </c:pt>
                <c:pt idx="1981">
                  <c:v>6.39</c:v>
                </c:pt>
                <c:pt idx="1982">
                  <c:v>6.41</c:v>
                </c:pt>
                <c:pt idx="1983">
                  <c:v>6.56</c:v>
                </c:pt>
                <c:pt idx="1984">
                  <c:v>6.66</c:v>
                </c:pt>
                <c:pt idx="1985">
                  <c:v>6.77</c:v>
                </c:pt>
                <c:pt idx="1986">
                  <c:v>6.68</c:v>
                </c:pt>
                <c:pt idx="1987">
                  <c:v>6.58</c:v>
                </c:pt>
                <c:pt idx="1988">
                  <c:v>6.62</c:v>
                </c:pt>
                <c:pt idx="1989">
                  <c:v>6.55</c:v>
                </c:pt>
                <c:pt idx="1990">
                  <c:v>6.38</c:v>
                </c:pt>
                <c:pt idx="1991">
                  <c:v>6.39</c:v>
                </c:pt>
                <c:pt idx="1992">
                  <c:v>6.39</c:v>
                </c:pt>
                <c:pt idx="1993">
                  <c:v>6.28</c:v>
                </c:pt>
                <c:pt idx="1994">
                  <c:v>6.14</c:v>
                </c:pt>
                <c:pt idx="1995">
                  <c:v>6.13</c:v>
                </c:pt>
                <c:pt idx="1996">
                  <c:v>5.92</c:v>
                </c:pt>
                <c:pt idx="1997">
                  <c:v>5.89</c:v>
                </c:pt>
                <c:pt idx="1998">
                  <c:v>6.01</c:v>
                </c:pt>
                <c:pt idx="1999">
                  <c:v>6.15</c:v>
                </c:pt>
                <c:pt idx="2000">
                  <c:v>6.4</c:v>
                </c:pt>
                <c:pt idx="2001">
                  <c:v>6.5</c:v>
                </c:pt>
                <c:pt idx="2002">
                  <c:v>6.49</c:v>
                </c:pt>
                <c:pt idx="2003">
                  <c:v>6.42</c:v>
                </c:pt>
                <c:pt idx="2004">
                  <c:v>6.26</c:v>
                </c:pt>
                <c:pt idx="2005">
                  <c:v>6.13</c:v>
                </c:pt>
                <c:pt idx="2006">
                  <c:v>6.06</c:v>
                </c:pt>
                <c:pt idx="2007">
                  <c:v>6.09</c:v>
                </c:pt>
                <c:pt idx="2008">
                  <c:v>6.08</c:v>
                </c:pt>
                <c:pt idx="2009">
                  <c:v>6.01</c:v>
                </c:pt>
                <c:pt idx="2010">
                  <c:v>6.06</c:v>
                </c:pt>
                <c:pt idx="2011">
                  <c:v>6.1</c:v>
                </c:pt>
                <c:pt idx="2012">
                  <c:v>6.04</c:v>
                </c:pt>
                <c:pt idx="2013">
                  <c:v>5.98</c:v>
                </c:pt>
                <c:pt idx="2014">
                  <c:v>5.85</c:v>
                </c:pt>
                <c:pt idx="2015">
                  <c:v>5.8</c:v>
                </c:pt>
                <c:pt idx="2016">
                  <c:v>5.75</c:v>
                </c:pt>
                <c:pt idx="2017">
                  <c:v>5.76</c:v>
                </c:pt>
                <c:pt idx="2018">
                  <c:v>5.73</c:v>
                </c:pt>
                <c:pt idx="2019">
                  <c:v>5.78</c:v>
                </c:pt>
                <c:pt idx="2020">
                  <c:v>5.88</c:v>
                </c:pt>
                <c:pt idx="2021">
                  <c:v>5.82</c:v>
                </c:pt>
                <c:pt idx="2022">
                  <c:v>5.86</c:v>
                </c:pt>
                <c:pt idx="2023">
                  <c:v>5.76</c:v>
                </c:pt>
                <c:pt idx="2024">
                  <c:v>5.68</c:v>
                </c:pt>
                <c:pt idx="2025">
                  <c:v>5.66</c:v>
                </c:pt>
                <c:pt idx="2026">
                  <c:v>5.76</c:v>
                </c:pt>
                <c:pt idx="2027">
                  <c:v>5.85</c:v>
                </c:pt>
                <c:pt idx="2028">
                  <c:v>5.73</c:v>
                </c:pt>
                <c:pt idx="2029">
                  <c:v>5.65</c:v>
                </c:pt>
                <c:pt idx="2030">
                  <c:v>5.56</c:v>
                </c:pt>
                <c:pt idx="2031">
                  <c:v>5.39</c:v>
                </c:pt>
                <c:pt idx="2032">
                  <c:v>5.29</c:v>
                </c:pt>
                <c:pt idx="2033">
                  <c:v>5.0999999999999996</c:v>
                </c:pt>
                <c:pt idx="2034">
                  <c:v>5.0999999999999996</c:v>
                </c:pt>
                <c:pt idx="2035">
                  <c:v>5.01</c:v>
                </c:pt>
                <c:pt idx="2036">
                  <c:v>5.08</c:v>
                </c:pt>
                <c:pt idx="2037">
                  <c:v>5.19</c:v>
                </c:pt>
                <c:pt idx="2038">
                  <c:v>5.29</c:v>
                </c:pt>
                <c:pt idx="2039">
                  <c:v>5.2</c:v>
                </c:pt>
                <c:pt idx="2040">
                  <c:v>5.13</c:v>
                </c:pt>
                <c:pt idx="2041">
                  <c:v>5.1100000000000003</c:v>
                </c:pt>
                <c:pt idx="2042">
                  <c:v>5.13</c:v>
                </c:pt>
                <c:pt idx="2043">
                  <c:v>4.95</c:v>
                </c:pt>
                <c:pt idx="2044">
                  <c:v>4.95</c:v>
                </c:pt>
                <c:pt idx="2045">
                  <c:v>4.8600000000000003</c:v>
                </c:pt>
                <c:pt idx="2046">
                  <c:v>4.78</c:v>
                </c:pt>
                <c:pt idx="2047">
                  <c:v>4.95</c:v>
                </c:pt>
                <c:pt idx="2048">
                  <c:v>4.95</c:v>
                </c:pt>
                <c:pt idx="2049">
                  <c:v>5.08</c:v>
                </c:pt>
                <c:pt idx="2050">
                  <c:v>5.24</c:v>
                </c:pt>
                <c:pt idx="2051">
                  <c:v>5.25</c:v>
                </c:pt>
                <c:pt idx="2052">
                  <c:v>5.28</c:v>
                </c:pt>
                <c:pt idx="2053">
                  <c:v>5.29</c:v>
                </c:pt>
                <c:pt idx="2054">
                  <c:v>5.46</c:v>
                </c:pt>
                <c:pt idx="2055">
                  <c:v>5.46</c:v>
                </c:pt>
                <c:pt idx="2056">
                  <c:v>5.48</c:v>
                </c:pt>
                <c:pt idx="2057">
                  <c:v>5.32</c:v>
                </c:pt>
                <c:pt idx="2058">
                  <c:v>5.28</c:v>
                </c:pt>
                <c:pt idx="2059">
                  <c:v>5.23</c:v>
                </c:pt>
                <c:pt idx="2060">
                  <c:v>5.29</c:v>
                </c:pt>
                <c:pt idx="2061">
                  <c:v>5.41</c:v>
                </c:pt>
                <c:pt idx="2062">
                  <c:v>5.31</c:v>
                </c:pt>
                <c:pt idx="2063">
                  <c:v>5.17</c:v>
                </c:pt>
                <c:pt idx="2064">
                  <c:v>5.16</c:v>
                </c:pt>
                <c:pt idx="2065">
                  <c:v>5.13</c:v>
                </c:pt>
                <c:pt idx="2066">
                  <c:v>5.08</c:v>
                </c:pt>
                <c:pt idx="2067">
                  <c:v>4.95</c:v>
                </c:pt>
                <c:pt idx="2068">
                  <c:v>4.9000000000000004</c:v>
                </c:pt>
                <c:pt idx="2069">
                  <c:v>4.84</c:v>
                </c:pt>
                <c:pt idx="2070">
                  <c:v>4.91</c:v>
                </c:pt>
                <c:pt idx="2071">
                  <c:v>4.68</c:v>
                </c:pt>
                <c:pt idx="2072">
                  <c:v>4.7</c:v>
                </c:pt>
                <c:pt idx="2073">
                  <c:v>4.66</c:v>
                </c:pt>
                <c:pt idx="2074">
                  <c:v>4.53</c:v>
                </c:pt>
                <c:pt idx="2075">
                  <c:v>4.6500000000000004</c:v>
                </c:pt>
                <c:pt idx="2076">
                  <c:v>4.5999999999999996</c:v>
                </c:pt>
                <c:pt idx="2077">
                  <c:v>4.5999999999999996</c:v>
                </c:pt>
                <c:pt idx="2078">
                  <c:v>4.37</c:v>
                </c:pt>
                <c:pt idx="2079">
                  <c:v>4.3</c:v>
                </c:pt>
                <c:pt idx="2080">
                  <c:v>4.66</c:v>
                </c:pt>
                <c:pt idx="2081">
                  <c:v>4.93</c:v>
                </c:pt>
                <c:pt idx="2082">
                  <c:v>4.92</c:v>
                </c:pt>
                <c:pt idx="2083">
                  <c:v>4.92</c:v>
                </c:pt>
                <c:pt idx="2084">
                  <c:v>5.14</c:v>
                </c:pt>
                <c:pt idx="2085">
                  <c:v>5.14</c:v>
                </c:pt>
                <c:pt idx="2086">
                  <c:v>5.17</c:v>
                </c:pt>
                <c:pt idx="2087">
                  <c:v>5.15</c:v>
                </c:pt>
                <c:pt idx="2088">
                  <c:v>5.04</c:v>
                </c:pt>
                <c:pt idx="2089">
                  <c:v>4.92</c:v>
                </c:pt>
                <c:pt idx="2090">
                  <c:v>5.05</c:v>
                </c:pt>
                <c:pt idx="2091">
                  <c:v>5.05</c:v>
                </c:pt>
                <c:pt idx="2092">
                  <c:v>4.92</c:v>
                </c:pt>
                <c:pt idx="2093">
                  <c:v>4.9400000000000004</c:v>
                </c:pt>
                <c:pt idx="2094">
                  <c:v>4.87</c:v>
                </c:pt>
                <c:pt idx="2095">
                  <c:v>4.9000000000000004</c:v>
                </c:pt>
                <c:pt idx="2096">
                  <c:v>5.13</c:v>
                </c:pt>
                <c:pt idx="2097">
                  <c:v>5.34</c:v>
                </c:pt>
                <c:pt idx="2098">
                  <c:v>5.37</c:v>
                </c:pt>
                <c:pt idx="2099">
                  <c:v>5.38</c:v>
                </c:pt>
                <c:pt idx="2100">
                  <c:v>5.32</c:v>
                </c:pt>
                <c:pt idx="2101">
                  <c:v>5.22</c:v>
                </c:pt>
                <c:pt idx="2102">
                  <c:v>5.21</c:v>
                </c:pt>
                <c:pt idx="2103">
                  <c:v>5.13</c:v>
                </c:pt>
                <c:pt idx="2104">
                  <c:v>5.1100000000000003</c:v>
                </c:pt>
                <c:pt idx="2105">
                  <c:v>5.16</c:v>
                </c:pt>
                <c:pt idx="2106">
                  <c:v>5.26</c:v>
                </c:pt>
                <c:pt idx="2107">
                  <c:v>5.17</c:v>
                </c:pt>
                <c:pt idx="2108">
                  <c:v>5.0999999999999996</c:v>
                </c:pt>
                <c:pt idx="2109">
                  <c:v>5.0599999999999996</c:v>
                </c:pt>
                <c:pt idx="2110">
                  <c:v>4.97</c:v>
                </c:pt>
                <c:pt idx="2111">
                  <c:v>4.83</c:v>
                </c:pt>
                <c:pt idx="2112">
                  <c:v>4.84</c:v>
                </c:pt>
                <c:pt idx="2113">
                  <c:v>4.83</c:v>
                </c:pt>
                <c:pt idx="2114">
                  <c:v>4.71</c:v>
                </c:pt>
                <c:pt idx="2115">
                  <c:v>4.68</c:v>
                </c:pt>
                <c:pt idx="2116">
                  <c:v>4.47</c:v>
                </c:pt>
                <c:pt idx="2117">
                  <c:v>4.5199999999999996</c:v>
                </c:pt>
                <c:pt idx="2118">
                  <c:v>4.3499999999999996</c:v>
                </c:pt>
                <c:pt idx="2119">
                  <c:v>4.18</c:v>
                </c:pt>
                <c:pt idx="2120">
                  <c:v>4.24</c:v>
                </c:pt>
                <c:pt idx="2121">
                  <c:v>4.21</c:v>
                </c:pt>
                <c:pt idx="2122">
                  <c:v>3.98</c:v>
                </c:pt>
                <c:pt idx="2123">
                  <c:v>4</c:v>
                </c:pt>
                <c:pt idx="2124">
                  <c:v>3.84</c:v>
                </c:pt>
                <c:pt idx="2125">
                  <c:v>3.73</c:v>
                </c:pt>
                <c:pt idx="2126">
                  <c:v>3.69</c:v>
                </c:pt>
                <c:pt idx="2127">
                  <c:v>3.68</c:v>
                </c:pt>
                <c:pt idx="2128">
                  <c:v>4.1100000000000003</c:v>
                </c:pt>
                <c:pt idx="2129">
                  <c:v>4.21</c:v>
                </c:pt>
                <c:pt idx="2130">
                  <c:v>4</c:v>
                </c:pt>
                <c:pt idx="2131">
                  <c:v>4</c:v>
                </c:pt>
                <c:pt idx="2132">
                  <c:v>3.94</c:v>
                </c:pt>
                <c:pt idx="2133">
                  <c:v>4.08</c:v>
                </c:pt>
                <c:pt idx="2134">
                  <c:v>4.1900000000000004</c:v>
                </c:pt>
                <c:pt idx="2135">
                  <c:v>4.17</c:v>
                </c:pt>
                <c:pt idx="2136">
                  <c:v>4.04</c:v>
                </c:pt>
                <c:pt idx="2137">
                  <c:v>4.05</c:v>
                </c:pt>
                <c:pt idx="2138">
                  <c:v>3.92</c:v>
                </c:pt>
                <c:pt idx="2139">
                  <c:v>3.94</c:v>
                </c:pt>
                <c:pt idx="2140">
                  <c:v>4.0999999999999996</c:v>
                </c:pt>
                <c:pt idx="2141">
                  <c:v>4.0999999999999996</c:v>
                </c:pt>
                <c:pt idx="2142">
                  <c:v>3.97</c:v>
                </c:pt>
                <c:pt idx="2143">
                  <c:v>4.01</c:v>
                </c:pt>
                <c:pt idx="2144">
                  <c:v>3.98</c:v>
                </c:pt>
                <c:pt idx="2145">
                  <c:v>3.95</c:v>
                </c:pt>
                <c:pt idx="2146">
                  <c:v>3.89</c:v>
                </c:pt>
                <c:pt idx="2147">
                  <c:v>3.78</c:v>
                </c:pt>
                <c:pt idx="2148">
                  <c:v>3.65</c:v>
                </c:pt>
                <c:pt idx="2149">
                  <c:v>3.65</c:v>
                </c:pt>
                <c:pt idx="2150">
                  <c:v>3.97</c:v>
                </c:pt>
                <c:pt idx="2151">
                  <c:v>3.96</c:v>
                </c:pt>
                <c:pt idx="2152">
                  <c:v>3.9</c:v>
                </c:pt>
                <c:pt idx="2153">
                  <c:v>3.97</c:v>
                </c:pt>
                <c:pt idx="2154">
                  <c:v>3.99</c:v>
                </c:pt>
                <c:pt idx="2155">
                  <c:v>3.97</c:v>
                </c:pt>
                <c:pt idx="2156">
                  <c:v>3.92</c:v>
                </c:pt>
                <c:pt idx="2157">
                  <c:v>3.77</c:v>
                </c:pt>
                <c:pt idx="2158">
                  <c:v>3.56</c:v>
                </c:pt>
                <c:pt idx="2159">
                  <c:v>3.38</c:v>
                </c:pt>
                <c:pt idx="2160">
                  <c:v>3.39</c:v>
                </c:pt>
                <c:pt idx="2161">
                  <c:v>3.36</c:v>
                </c:pt>
                <c:pt idx="2162">
                  <c:v>3.2</c:v>
                </c:pt>
                <c:pt idx="2163">
                  <c:v>3.31</c:v>
                </c:pt>
                <c:pt idx="2164">
                  <c:v>3.42</c:v>
                </c:pt>
                <c:pt idx="2165">
                  <c:v>3.58</c:v>
                </c:pt>
                <c:pt idx="2166">
                  <c:v>3.72</c:v>
                </c:pt>
                <c:pt idx="2167">
                  <c:v>3.93</c:v>
                </c:pt>
                <c:pt idx="2168">
                  <c:v>4.18</c:v>
                </c:pt>
                <c:pt idx="2169">
                  <c:v>4.4000000000000004</c:v>
                </c:pt>
                <c:pt idx="2170">
                  <c:v>4.34</c:v>
                </c:pt>
                <c:pt idx="2171">
                  <c:v>4.49</c:v>
                </c:pt>
                <c:pt idx="2172">
                  <c:v>4.47</c:v>
                </c:pt>
                <c:pt idx="2173">
                  <c:v>4.49</c:v>
                </c:pt>
                <c:pt idx="2174">
                  <c:v>4.5199999999999996</c:v>
                </c:pt>
                <c:pt idx="2175">
                  <c:v>4.34</c:v>
                </c:pt>
                <c:pt idx="2176">
                  <c:v>4.2300000000000004</c:v>
                </c:pt>
                <c:pt idx="2177">
                  <c:v>4.16</c:v>
                </c:pt>
                <c:pt idx="2178">
                  <c:v>4.05</c:v>
                </c:pt>
                <c:pt idx="2179">
                  <c:v>4.26</c:v>
                </c:pt>
                <c:pt idx="2180">
                  <c:v>4.42</c:v>
                </c:pt>
                <c:pt idx="2181">
                  <c:v>4.33</c:v>
                </c:pt>
                <c:pt idx="2182">
                  <c:v>4.3099999999999996</c:v>
                </c:pt>
                <c:pt idx="2183">
                  <c:v>4.41</c:v>
                </c:pt>
                <c:pt idx="2184">
                  <c:v>4.3600000000000003</c:v>
                </c:pt>
                <c:pt idx="2185">
                  <c:v>4.18</c:v>
                </c:pt>
                <c:pt idx="2186">
                  <c:v>4.25</c:v>
                </c:pt>
                <c:pt idx="2187">
                  <c:v>4.3600000000000003</c:v>
                </c:pt>
                <c:pt idx="2188">
                  <c:v>4.29</c:v>
                </c:pt>
                <c:pt idx="2189">
                  <c:v>4.2</c:v>
                </c:pt>
                <c:pt idx="2190">
                  <c:v>4.21</c:v>
                </c:pt>
                <c:pt idx="2191">
                  <c:v>4.3</c:v>
                </c:pt>
                <c:pt idx="2192">
                  <c:v>4.2699999999999996</c:v>
                </c:pt>
                <c:pt idx="2193">
                  <c:v>4.04</c:v>
                </c:pt>
                <c:pt idx="2194">
                  <c:v>4.05</c:v>
                </c:pt>
                <c:pt idx="2195">
                  <c:v>4.17</c:v>
                </c:pt>
                <c:pt idx="2196">
                  <c:v>4.16</c:v>
                </c:pt>
                <c:pt idx="2197">
                  <c:v>4.08</c:v>
                </c:pt>
                <c:pt idx="2198">
                  <c:v>4.0599999999999996</c:v>
                </c:pt>
                <c:pt idx="2199">
                  <c:v>4.03</c:v>
                </c:pt>
                <c:pt idx="2200">
                  <c:v>4</c:v>
                </c:pt>
                <c:pt idx="2201">
                  <c:v>3.75</c:v>
                </c:pt>
                <c:pt idx="2202">
                  <c:v>3.75</c:v>
                </c:pt>
                <c:pt idx="2203">
                  <c:v>3.76</c:v>
                </c:pt>
                <c:pt idx="2204">
                  <c:v>3.95</c:v>
                </c:pt>
                <c:pt idx="2205">
                  <c:v>4.21</c:v>
                </c:pt>
                <c:pt idx="2206">
                  <c:v>4.3600000000000003</c:v>
                </c:pt>
                <c:pt idx="2207">
                  <c:v>4.43</c:v>
                </c:pt>
                <c:pt idx="2208">
                  <c:v>4.49</c:v>
                </c:pt>
                <c:pt idx="2209">
                  <c:v>4.62</c:v>
                </c:pt>
                <c:pt idx="2210">
                  <c:v>4.8099999999999996</c:v>
                </c:pt>
                <c:pt idx="2211">
                  <c:v>4.74</c:v>
                </c:pt>
                <c:pt idx="2212">
                  <c:v>4.68</c:v>
                </c:pt>
                <c:pt idx="2213">
                  <c:v>4.74</c:v>
                </c:pt>
                <c:pt idx="2214">
                  <c:v>4.8</c:v>
                </c:pt>
                <c:pt idx="2215">
                  <c:v>4.75</c:v>
                </c:pt>
                <c:pt idx="2216">
                  <c:v>4.6900000000000004</c:v>
                </c:pt>
                <c:pt idx="2217">
                  <c:v>4.63</c:v>
                </c:pt>
                <c:pt idx="2218">
                  <c:v>4.49</c:v>
                </c:pt>
                <c:pt idx="2219">
                  <c:v>4.47</c:v>
                </c:pt>
                <c:pt idx="2220">
                  <c:v>4.46</c:v>
                </c:pt>
                <c:pt idx="2221">
                  <c:v>4.5599999999999996</c:v>
                </c:pt>
                <c:pt idx="2222">
                  <c:v>4.41</c:v>
                </c:pt>
                <c:pt idx="2223">
                  <c:v>4.28</c:v>
                </c:pt>
                <c:pt idx="2224">
                  <c:v>4.2300000000000004</c:v>
                </c:pt>
                <c:pt idx="2225">
                  <c:v>4.25</c:v>
                </c:pt>
                <c:pt idx="2226">
                  <c:v>4.1900000000000004</c:v>
                </c:pt>
                <c:pt idx="2227">
                  <c:v>4.21</c:v>
                </c:pt>
                <c:pt idx="2228">
                  <c:v>4.1399999999999997</c:v>
                </c:pt>
                <c:pt idx="2229">
                  <c:v>4.04</c:v>
                </c:pt>
                <c:pt idx="2230">
                  <c:v>4.0999999999999996</c:v>
                </c:pt>
                <c:pt idx="2231">
                  <c:v>4.2</c:v>
                </c:pt>
                <c:pt idx="2232">
                  <c:v>4.08</c:v>
                </c:pt>
                <c:pt idx="2233">
                  <c:v>4.03</c:v>
                </c:pt>
                <c:pt idx="2234">
                  <c:v>4.05</c:v>
                </c:pt>
                <c:pt idx="2235">
                  <c:v>4.12</c:v>
                </c:pt>
                <c:pt idx="2236">
                  <c:v>4.22</c:v>
                </c:pt>
                <c:pt idx="2237">
                  <c:v>4.17</c:v>
                </c:pt>
                <c:pt idx="2238">
                  <c:v>4.2</c:v>
                </c:pt>
                <c:pt idx="2239">
                  <c:v>4.3499999999999996</c:v>
                </c:pt>
                <c:pt idx="2240">
                  <c:v>4.1900000000000004</c:v>
                </c:pt>
                <c:pt idx="2241">
                  <c:v>4.16</c:v>
                </c:pt>
                <c:pt idx="2242">
                  <c:v>4.21</c:v>
                </c:pt>
                <c:pt idx="2243">
                  <c:v>4.29</c:v>
                </c:pt>
                <c:pt idx="2244">
                  <c:v>4.28</c:v>
                </c:pt>
                <c:pt idx="2245">
                  <c:v>4.25</c:v>
                </c:pt>
                <c:pt idx="2246">
                  <c:v>4.1900000000000004</c:v>
                </c:pt>
                <c:pt idx="2247">
                  <c:v>4.1900000000000004</c:v>
                </c:pt>
                <c:pt idx="2248">
                  <c:v>4.1399999999999997</c:v>
                </c:pt>
                <c:pt idx="2249">
                  <c:v>4.0599999999999996</c:v>
                </c:pt>
                <c:pt idx="2250">
                  <c:v>4.16</c:v>
                </c:pt>
                <c:pt idx="2251">
                  <c:v>4.28</c:v>
                </c:pt>
                <c:pt idx="2252">
                  <c:v>4.37</c:v>
                </c:pt>
                <c:pt idx="2253">
                  <c:v>4.45</c:v>
                </c:pt>
                <c:pt idx="2254">
                  <c:v>4.51</c:v>
                </c:pt>
                <c:pt idx="2255">
                  <c:v>4.59</c:v>
                </c:pt>
                <c:pt idx="2256">
                  <c:v>4.55</c:v>
                </c:pt>
                <c:pt idx="2257">
                  <c:v>4.4800000000000004</c:v>
                </c:pt>
                <c:pt idx="2258">
                  <c:v>4.37</c:v>
                </c:pt>
                <c:pt idx="2259">
                  <c:v>4.26</c:v>
                </c:pt>
                <c:pt idx="2260">
                  <c:v>4.24</c:v>
                </c:pt>
                <c:pt idx="2261">
                  <c:v>4.22</c:v>
                </c:pt>
                <c:pt idx="2262">
                  <c:v>4.21</c:v>
                </c:pt>
                <c:pt idx="2263">
                  <c:v>4.1100000000000003</c:v>
                </c:pt>
                <c:pt idx="2264">
                  <c:v>4.07</c:v>
                </c:pt>
                <c:pt idx="2265">
                  <c:v>3.95</c:v>
                </c:pt>
                <c:pt idx="2266">
                  <c:v>3.97</c:v>
                </c:pt>
                <c:pt idx="2267">
                  <c:v>4.0999999999999996</c:v>
                </c:pt>
                <c:pt idx="2268">
                  <c:v>4</c:v>
                </c:pt>
                <c:pt idx="2269">
                  <c:v>3.97</c:v>
                </c:pt>
                <c:pt idx="2270">
                  <c:v>4.09</c:v>
                </c:pt>
                <c:pt idx="2271">
                  <c:v>4.16</c:v>
                </c:pt>
                <c:pt idx="2272">
                  <c:v>4.22</c:v>
                </c:pt>
                <c:pt idx="2273">
                  <c:v>4.25</c:v>
                </c:pt>
                <c:pt idx="2274">
                  <c:v>4.34</c:v>
                </c:pt>
                <c:pt idx="2275">
                  <c:v>4.3600000000000003</c:v>
                </c:pt>
                <c:pt idx="2276">
                  <c:v>4.24</c:v>
                </c:pt>
                <c:pt idx="2277">
                  <c:v>4.2</c:v>
                </c:pt>
                <c:pt idx="2278">
                  <c:v>4.09</c:v>
                </c:pt>
                <c:pt idx="2279">
                  <c:v>4.13</c:v>
                </c:pt>
                <c:pt idx="2280">
                  <c:v>4.1900000000000004</c:v>
                </c:pt>
                <c:pt idx="2281">
                  <c:v>4.2300000000000004</c:v>
                </c:pt>
                <c:pt idx="2282">
                  <c:v>4.3</c:v>
                </c:pt>
                <c:pt idx="2283">
                  <c:v>4.37</c:v>
                </c:pt>
                <c:pt idx="2284">
                  <c:v>4.45</c:v>
                </c:pt>
                <c:pt idx="2285">
                  <c:v>4.46</c:v>
                </c:pt>
                <c:pt idx="2286">
                  <c:v>4.55</c:v>
                </c:pt>
                <c:pt idx="2287">
                  <c:v>4.6100000000000003</c:v>
                </c:pt>
                <c:pt idx="2288">
                  <c:v>4.5999999999999996</c:v>
                </c:pt>
                <c:pt idx="2289">
                  <c:v>4.5199999999999996</c:v>
                </c:pt>
                <c:pt idx="2290">
                  <c:v>4.45</c:v>
                </c:pt>
                <c:pt idx="2291">
                  <c:v>4.4800000000000004</c:v>
                </c:pt>
                <c:pt idx="2292">
                  <c:v>4.5199999999999996</c:v>
                </c:pt>
                <c:pt idx="2293">
                  <c:v>4.49</c:v>
                </c:pt>
                <c:pt idx="2294">
                  <c:v>4.45</c:v>
                </c:pt>
                <c:pt idx="2295">
                  <c:v>4.37</c:v>
                </c:pt>
                <c:pt idx="2296">
                  <c:v>4.37</c:v>
                </c:pt>
                <c:pt idx="2297">
                  <c:v>4.41</c:v>
                </c:pt>
                <c:pt idx="2298">
                  <c:v>4.3600000000000003</c:v>
                </c:pt>
                <c:pt idx="2299">
                  <c:v>4.46</c:v>
                </c:pt>
                <c:pt idx="2300">
                  <c:v>4.55</c:v>
                </c:pt>
                <c:pt idx="2301">
                  <c:v>4.5599999999999996</c:v>
                </c:pt>
                <c:pt idx="2302">
                  <c:v>4.59</c:v>
                </c:pt>
                <c:pt idx="2303">
                  <c:v>4.5599999999999996</c:v>
                </c:pt>
                <c:pt idx="2304">
                  <c:v>4.6100000000000003</c:v>
                </c:pt>
                <c:pt idx="2305">
                  <c:v>4.74</c:v>
                </c:pt>
                <c:pt idx="2306">
                  <c:v>4.71</c:v>
                </c:pt>
                <c:pt idx="2307">
                  <c:v>4.6900000000000004</c:v>
                </c:pt>
                <c:pt idx="2308">
                  <c:v>4.8</c:v>
                </c:pt>
                <c:pt idx="2309">
                  <c:v>4.8899999999999997</c:v>
                </c:pt>
                <c:pt idx="2310">
                  <c:v>4.9800000000000004</c:v>
                </c:pt>
                <c:pt idx="2311">
                  <c:v>5.0199999999999996</c:v>
                </c:pt>
                <c:pt idx="2312">
                  <c:v>5.07</c:v>
                </c:pt>
                <c:pt idx="2313">
                  <c:v>5.14</c:v>
                </c:pt>
                <c:pt idx="2314">
                  <c:v>5.14</c:v>
                </c:pt>
                <c:pt idx="2315">
                  <c:v>5.1100000000000003</c:v>
                </c:pt>
                <c:pt idx="2316">
                  <c:v>5.05</c:v>
                </c:pt>
                <c:pt idx="2317">
                  <c:v>5.08</c:v>
                </c:pt>
                <c:pt idx="2318">
                  <c:v>5.01</c:v>
                </c:pt>
                <c:pt idx="2319">
                  <c:v>5.05</c:v>
                </c:pt>
                <c:pt idx="2320">
                  <c:v>5.18</c:v>
                </c:pt>
                <c:pt idx="2321">
                  <c:v>5.22</c:v>
                </c:pt>
                <c:pt idx="2322">
                  <c:v>5.18</c:v>
                </c:pt>
                <c:pt idx="2323">
                  <c:v>5.0999999999999996</c:v>
                </c:pt>
                <c:pt idx="2324">
                  <c:v>5.07</c:v>
                </c:pt>
                <c:pt idx="2325">
                  <c:v>5.05</c:v>
                </c:pt>
                <c:pt idx="2326">
                  <c:v>4.96</c:v>
                </c:pt>
                <c:pt idx="2327">
                  <c:v>4.9400000000000004</c:v>
                </c:pt>
                <c:pt idx="2328">
                  <c:v>4.9000000000000004</c:v>
                </c:pt>
                <c:pt idx="2329">
                  <c:v>4.8099999999999996</c:v>
                </c:pt>
                <c:pt idx="2330">
                  <c:v>4.76</c:v>
                </c:pt>
                <c:pt idx="2331">
                  <c:v>4.79</c:v>
                </c:pt>
                <c:pt idx="2332">
                  <c:v>4.79</c:v>
                </c:pt>
                <c:pt idx="2333">
                  <c:v>4.71</c:v>
                </c:pt>
                <c:pt idx="2334">
                  <c:v>4.5999999999999996</c:v>
                </c:pt>
                <c:pt idx="2335">
                  <c:v>4.62</c:v>
                </c:pt>
                <c:pt idx="2336">
                  <c:v>4.78</c:v>
                </c:pt>
                <c:pt idx="2337">
                  <c:v>4.78</c:v>
                </c:pt>
                <c:pt idx="2338">
                  <c:v>4.7699999999999996</c:v>
                </c:pt>
                <c:pt idx="2339">
                  <c:v>4.6399999999999997</c:v>
                </c:pt>
                <c:pt idx="2340">
                  <c:v>4.6399999999999997</c:v>
                </c:pt>
                <c:pt idx="2341">
                  <c:v>4.6100000000000003</c:v>
                </c:pt>
                <c:pt idx="2342">
                  <c:v>4.58</c:v>
                </c:pt>
                <c:pt idx="2343">
                  <c:v>4.49</c:v>
                </c:pt>
                <c:pt idx="2344">
                  <c:v>4.4800000000000004</c:v>
                </c:pt>
                <c:pt idx="2345">
                  <c:v>4.5599999999999996</c:v>
                </c:pt>
                <c:pt idx="2346">
                  <c:v>4.5999999999999996</c:v>
                </c:pt>
                <c:pt idx="2347">
                  <c:v>4.67</c:v>
                </c:pt>
                <c:pt idx="2348">
                  <c:v>4.66</c:v>
                </c:pt>
                <c:pt idx="2349">
                  <c:v>4.7</c:v>
                </c:pt>
                <c:pt idx="2350">
                  <c:v>4.7699999999999996</c:v>
                </c:pt>
                <c:pt idx="2351">
                  <c:v>4.83</c:v>
                </c:pt>
                <c:pt idx="2352">
                  <c:v>4.8600000000000003</c:v>
                </c:pt>
                <c:pt idx="2353">
                  <c:v>4.7699999999999996</c:v>
                </c:pt>
                <c:pt idx="2354">
                  <c:v>4.75</c:v>
                </c:pt>
                <c:pt idx="2355">
                  <c:v>4.7</c:v>
                </c:pt>
                <c:pt idx="2356">
                  <c:v>4.55</c:v>
                </c:pt>
                <c:pt idx="2357">
                  <c:v>4.53</c:v>
                </c:pt>
                <c:pt idx="2358">
                  <c:v>4.54</c:v>
                </c:pt>
                <c:pt idx="2359">
                  <c:v>4.58</c:v>
                </c:pt>
                <c:pt idx="2360">
                  <c:v>4.63</c:v>
                </c:pt>
                <c:pt idx="2361">
                  <c:v>4.68</c:v>
                </c:pt>
                <c:pt idx="2362">
                  <c:v>4.74</c:v>
                </c:pt>
                <c:pt idx="2363">
                  <c:v>4.6900000000000004</c:v>
                </c:pt>
                <c:pt idx="2364">
                  <c:v>4.67</c:v>
                </c:pt>
                <c:pt idx="2365">
                  <c:v>4.6500000000000004</c:v>
                </c:pt>
                <c:pt idx="2366">
                  <c:v>4.6500000000000004</c:v>
                </c:pt>
                <c:pt idx="2367">
                  <c:v>4.74</c:v>
                </c:pt>
                <c:pt idx="2368">
                  <c:v>4.84</c:v>
                </c:pt>
                <c:pt idx="2369">
                  <c:v>4.9000000000000004</c:v>
                </c:pt>
                <c:pt idx="2370">
                  <c:v>5.0199999999999996</c:v>
                </c:pt>
                <c:pt idx="2371">
                  <c:v>5.2</c:v>
                </c:pt>
                <c:pt idx="2372">
                  <c:v>5.14</c:v>
                </c:pt>
                <c:pt idx="2373">
                  <c:v>5.09</c:v>
                </c:pt>
                <c:pt idx="2374">
                  <c:v>5.0999999999999996</c:v>
                </c:pt>
                <c:pt idx="2375">
                  <c:v>5.0999999999999996</c:v>
                </c:pt>
                <c:pt idx="2376">
                  <c:v>5.03</c:v>
                </c:pt>
                <c:pt idx="2377">
                  <c:v>4.88</c:v>
                </c:pt>
                <c:pt idx="2378">
                  <c:v>4.7699999999999996</c:v>
                </c:pt>
                <c:pt idx="2379">
                  <c:v>4.79</c:v>
                </c:pt>
                <c:pt idx="2380">
                  <c:v>4.7</c:v>
                </c:pt>
                <c:pt idx="2381">
                  <c:v>4.62</c:v>
                </c:pt>
                <c:pt idx="2382">
                  <c:v>4.55</c:v>
                </c:pt>
                <c:pt idx="2383">
                  <c:v>4.4800000000000004</c:v>
                </c:pt>
                <c:pt idx="2384">
                  <c:v>4.42</c:v>
                </c:pt>
                <c:pt idx="2385">
                  <c:v>4.57</c:v>
                </c:pt>
                <c:pt idx="2386">
                  <c:v>4.6100000000000003</c:v>
                </c:pt>
                <c:pt idx="2387">
                  <c:v>4.57</c:v>
                </c:pt>
                <c:pt idx="2388">
                  <c:v>4.67</c:v>
                </c:pt>
                <c:pt idx="2389">
                  <c:v>4.57</c:v>
                </c:pt>
                <c:pt idx="2390">
                  <c:v>4.3899999999999997</c:v>
                </c:pt>
                <c:pt idx="2391">
                  <c:v>4.3899999999999997</c:v>
                </c:pt>
                <c:pt idx="2392">
                  <c:v>4.32</c:v>
                </c:pt>
                <c:pt idx="2393">
                  <c:v>4.22</c:v>
                </c:pt>
                <c:pt idx="2394">
                  <c:v>4.04</c:v>
                </c:pt>
                <c:pt idx="2395">
                  <c:v>3.94</c:v>
                </c:pt>
                <c:pt idx="2396">
                  <c:v>3.97</c:v>
                </c:pt>
                <c:pt idx="2397">
                  <c:v>4.12</c:v>
                </c:pt>
                <c:pt idx="2398">
                  <c:v>4.12</c:v>
                </c:pt>
                <c:pt idx="2399">
                  <c:v>4.21</c:v>
                </c:pt>
                <c:pt idx="2400">
                  <c:v>3.94</c:v>
                </c:pt>
                <c:pt idx="2401">
                  <c:v>3.85</c:v>
                </c:pt>
                <c:pt idx="2402">
                  <c:v>3.72</c:v>
                </c:pt>
                <c:pt idx="2403">
                  <c:v>3.58</c:v>
                </c:pt>
                <c:pt idx="2404">
                  <c:v>3.67</c:v>
                </c:pt>
                <c:pt idx="2405">
                  <c:v>3.66</c:v>
                </c:pt>
                <c:pt idx="2406">
                  <c:v>3.72</c:v>
                </c:pt>
                <c:pt idx="2407">
                  <c:v>3.85</c:v>
                </c:pt>
                <c:pt idx="2408">
                  <c:v>3.78</c:v>
                </c:pt>
                <c:pt idx="2409">
                  <c:v>3.61</c:v>
                </c:pt>
                <c:pt idx="2410">
                  <c:v>3.51</c:v>
                </c:pt>
                <c:pt idx="2411">
                  <c:v>3.39</c:v>
                </c:pt>
                <c:pt idx="2412">
                  <c:v>3.52</c:v>
                </c:pt>
                <c:pt idx="2413">
                  <c:v>3.55</c:v>
                </c:pt>
                <c:pt idx="2414">
                  <c:v>3.54</c:v>
                </c:pt>
                <c:pt idx="2415">
                  <c:v>3.67</c:v>
                </c:pt>
                <c:pt idx="2416">
                  <c:v>3.81</c:v>
                </c:pt>
                <c:pt idx="2417">
                  <c:v>3.83</c:v>
                </c:pt>
                <c:pt idx="2418">
                  <c:v>3.85</c:v>
                </c:pt>
                <c:pt idx="2419">
                  <c:v>3.86</c:v>
                </c:pt>
                <c:pt idx="2420">
                  <c:v>3.84</c:v>
                </c:pt>
                <c:pt idx="2421">
                  <c:v>4.03</c:v>
                </c:pt>
                <c:pt idx="2422">
                  <c:v>3.98</c:v>
                </c:pt>
                <c:pt idx="2423">
                  <c:v>4.1500000000000004</c:v>
                </c:pt>
                <c:pt idx="2424">
                  <c:v>4.2</c:v>
                </c:pt>
                <c:pt idx="2425">
                  <c:v>4.09</c:v>
                </c:pt>
                <c:pt idx="2426">
                  <c:v>4</c:v>
                </c:pt>
                <c:pt idx="2427">
                  <c:v>3.9</c:v>
                </c:pt>
                <c:pt idx="2428">
                  <c:v>3.98</c:v>
                </c:pt>
                <c:pt idx="2429">
                  <c:v>4.1100000000000003</c:v>
                </c:pt>
                <c:pt idx="2430">
                  <c:v>4.04</c:v>
                </c:pt>
                <c:pt idx="2431">
                  <c:v>3.99</c:v>
                </c:pt>
                <c:pt idx="2432">
                  <c:v>3.91</c:v>
                </c:pt>
                <c:pt idx="2433">
                  <c:v>3.83</c:v>
                </c:pt>
                <c:pt idx="2434">
                  <c:v>3.79</c:v>
                </c:pt>
                <c:pt idx="2435">
                  <c:v>3.69</c:v>
                </c:pt>
                <c:pt idx="2436">
                  <c:v>3.66</c:v>
                </c:pt>
                <c:pt idx="2437">
                  <c:v>3.54</c:v>
                </c:pt>
                <c:pt idx="2438">
                  <c:v>3.84</c:v>
                </c:pt>
                <c:pt idx="2439">
                  <c:v>3.7</c:v>
                </c:pt>
                <c:pt idx="2440">
                  <c:v>3.69</c:v>
                </c:pt>
                <c:pt idx="2441">
                  <c:v>4.0199999999999996</c:v>
                </c:pt>
                <c:pt idx="2442">
                  <c:v>3.74</c:v>
                </c:pt>
                <c:pt idx="2443">
                  <c:v>3.92</c:v>
                </c:pt>
                <c:pt idx="2444">
                  <c:v>3.82</c:v>
                </c:pt>
                <c:pt idx="2445">
                  <c:v>3.78</c:v>
                </c:pt>
                <c:pt idx="2446">
                  <c:v>3.38</c:v>
                </c:pt>
                <c:pt idx="2447">
                  <c:v>3.1</c:v>
                </c:pt>
                <c:pt idx="2448">
                  <c:v>2.66</c:v>
                </c:pt>
                <c:pt idx="2449">
                  <c:v>2.67</c:v>
                </c:pt>
                <c:pt idx="2450">
                  <c:v>2.2599999999999998</c:v>
                </c:pt>
                <c:pt idx="2451">
                  <c:v>2.1800000000000002</c:v>
                </c:pt>
                <c:pt idx="2452">
                  <c:v>2.2400000000000002</c:v>
                </c:pt>
                <c:pt idx="2453">
                  <c:v>2.48</c:v>
                </c:pt>
                <c:pt idx="2454">
                  <c:v>2.2999999999999998</c:v>
                </c:pt>
                <c:pt idx="2455">
                  <c:v>2.56</c:v>
                </c:pt>
                <c:pt idx="2456">
                  <c:v>2.75</c:v>
                </c:pt>
                <c:pt idx="2457">
                  <c:v>2.92</c:v>
                </c:pt>
                <c:pt idx="2458">
                  <c:v>2.88</c:v>
                </c:pt>
                <c:pt idx="2459">
                  <c:v>2.75</c:v>
                </c:pt>
                <c:pt idx="2460">
                  <c:v>2.91</c:v>
                </c:pt>
                <c:pt idx="2461">
                  <c:v>2.9</c:v>
                </c:pt>
                <c:pt idx="2462">
                  <c:v>2.92</c:v>
                </c:pt>
                <c:pt idx="2463">
                  <c:v>2.75</c:v>
                </c:pt>
                <c:pt idx="2464">
                  <c:v>2.74</c:v>
                </c:pt>
                <c:pt idx="2465">
                  <c:v>2.76</c:v>
                </c:pt>
                <c:pt idx="2466">
                  <c:v>2.93</c:v>
                </c:pt>
                <c:pt idx="2467">
                  <c:v>2.87</c:v>
                </c:pt>
                <c:pt idx="2468">
                  <c:v>2.96</c:v>
                </c:pt>
                <c:pt idx="2469">
                  <c:v>3.1</c:v>
                </c:pt>
                <c:pt idx="2470">
                  <c:v>3.23</c:v>
                </c:pt>
                <c:pt idx="2471">
                  <c:v>3.14</c:v>
                </c:pt>
                <c:pt idx="2472">
                  <c:v>3.29</c:v>
                </c:pt>
                <c:pt idx="2473">
                  <c:v>3.59</c:v>
                </c:pt>
                <c:pt idx="2474">
                  <c:v>3.7</c:v>
                </c:pt>
                <c:pt idx="2475">
                  <c:v>3.89</c:v>
                </c:pt>
                <c:pt idx="2476">
                  <c:v>3.75</c:v>
                </c:pt>
                <c:pt idx="2477">
                  <c:v>3.63</c:v>
                </c:pt>
                <c:pt idx="2478">
                  <c:v>3.53</c:v>
                </c:pt>
                <c:pt idx="2479">
                  <c:v>3.42</c:v>
                </c:pt>
                <c:pt idx="2480">
                  <c:v>3.55</c:v>
                </c:pt>
                <c:pt idx="2481">
                  <c:v>3.62</c:v>
                </c:pt>
                <c:pt idx="2482">
                  <c:v>3.67</c:v>
                </c:pt>
                <c:pt idx="2483">
                  <c:v>3.77</c:v>
                </c:pt>
                <c:pt idx="2484">
                  <c:v>3.67</c:v>
                </c:pt>
                <c:pt idx="2485">
                  <c:v>3.48</c:v>
                </c:pt>
                <c:pt idx="2486">
                  <c:v>3.46</c:v>
                </c:pt>
                <c:pt idx="2487">
                  <c:v>3.37</c:v>
                </c:pt>
                <c:pt idx="2488">
                  <c:v>3.41</c:v>
                </c:pt>
                <c:pt idx="2489">
                  <c:v>3.46</c:v>
                </c:pt>
                <c:pt idx="2490">
                  <c:v>3.43</c:v>
                </c:pt>
                <c:pt idx="2491">
                  <c:v>3.28</c:v>
                </c:pt>
                <c:pt idx="2492">
                  <c:v>3.28</c:v>
                </c:pt>
                <c:pt idx="2493">
                  <c:v>3.43</c:v>
                </c:pt>
                <c:pt idx="2494">
                  <c:v>3.43</c:v>
                </c:pt>
                <c:pt idx="2495">
                  <c:v>3.49</c:v>
                </c:pt>
                <c:pt idx="2496">
                  <c:v>3.53</c:v>
                </c:pt>
                <c:pt idx="2497">
                  <c:v>3.48</c:v>
                </c:pt>
                <c:pt idx="2498">
                  <c:v>3.35</c:v>
                </c:pt>
                <c:pt idx="2499">
                  <c:v>3.3</c:v>
                </c:pt>
                <c:pt idx="2500">
                  <c:v>3.34</c:v>
                </c:pt>
                <c:pt idx="2501">
                  <c:v>3.47</c:v>
                </c:pt>
                <c:pt idx="2502">
                  <c:v>3.56</c:v>
                </c:pt>
                <c:pt idx="2503">
                  <c:v>3.76</c:v>
                </c:pt>
                <c:pt idx="2504">
                  <c:v>3.83</c:v>
                </c:pt>
                <c:pt idx="2505">
                  <c:v>3.83</c:v>
                </c:pt>
                <c:pt idx="2506">
                  <c:v>3.77</c:v>
                </c:pt>
                <c:pt idx="2507">
                  <c:v>3.66</c:v>
                </c:pt>
                <c:pt idx="2508">
                  <c:v>3.66</c:v>
                </c:pt>
                <c:pt idx="2509">
                  <c:v>3.66</c:v>
                </c:pt>
                <c:pt idx="2510">
                  <c:v>3.69</c:v>
                </c:pt>
                <c:pt idx="2511">
                  <c:v>3.74</c:v>
                </c:pt>
                <c:pt idx="2512">
                  <c:v>3.69</c:v>
                </c:pt>
                <c:pt idx="2513">
                  <c:v>3.63</c:v>
                </c:pt>
                <c:pt idx="2514">
                  <c:v>3.72</c:v>
                </c:pt>
                <c:pt idx="2515">
                  <c:v>3.68</c:v>
                </c:pt>
                <c:pt idx="2516">
                  <c:v>3.79</c:v>
                </c:pt>
                <c:pt idx="2517">
                  <c:v>3.89</c:v>
                </c:pt>
                <c:pt idx="2518">
                  <c:v>3.94</c:v>
                </c:pt>
                <c:pt idx="2519">
                  <c:v>3.85</c:v>
                </c:pt>
                <c:pt idx="2520">
                  <c:v>3.81</c:v>
                </c:pt>
                <c:pt idx="2521">
                  <c:v>3.76</c:v>
                </c:pt>
                <c:pt idx="2522">
                  <c:v>3.56</c:v>
                </c:pt>
                <c:pt idx="2523">
                  <c:v>3.54</c:v>
                </c:pt>
                <c:pt idx="2524">
                  <c:v>3.33</c:v>
                </c:pt>
                <c:pt idx="2525">
                  <c:v>3.25</c:v>
                </c:pt>
                <c:pt idx="2526">
                  <c:v>3.31</c:v>
                </c:pt>
                <c:pt idx="2527">
                  <c:v>3.22</c:v>
                </c:pt>
                <c:pt idx="2528">
                  <c:v>3.26</c:v>
                </c:pt>
                <c:pt idx="2529">
                  <c:v>3.17</c:v>
                </c:pt>
                <c:pt idx="2530">
                  <c:v>2.99</c:v>
                </c:pt>
                <c:pt idx="2531">
                  <c:v>3.02</c:v>
                </c:pt>
                <c:pt idx="2532">
                  <c:v>3.05</c:v>
                </c:pt>
                <c:pt idx="2533">
                  <c:v>2.97</c:v>
                </c:pt>
                <c:pt idx="2534">
                  <c:v>3.02</c:v>
                </c:pt>
                <c:pt idx="2535">
                  <c:v>2.94</c:v>
                </c:pt>
                <c:pt idx="2536">
                  <c:v>2.76</c:v>
                </c:pt>
                <c:pt idx="2537">
                  <c:v>2.61</c:v>
                </c:pt>
                <c:pt idx="2538">
                  <c:v>2.56</c:v>
                </c:pt>
                <c:pt idx="2539">
                  <c:v>2.59</c:v>
                </c:pt>
                <c:pt idx="2540">
                  <c:v>2.71</c:v>
                </c:pt>
                <c:pt idx="2541">
                  <c:v>2.74</c:v>
                </c:pt>
                <c:pt idx="2542">
                  <c:v>2.61</c:v>
                </c:pt>
                <c:pt idx="2543">
                  <c:v>2.52</c:v>
                </c:pt>
                <c:pt idx="2544">
                  <c:v>2.4500000000000002</c:v>
                </c:pt>
                <c:pt idx="2545">
                  <c:v>2.5</c:v>
                </c:pt>
                <c:pt idx="2546">
                  <c:v>2.54</c:v>
                </c:pt>
                <c:pt idx="2547">
                  <c:v>2.67</c:v>
                </c:pt>
                <c:pt idx="2548">
                  <c:v>2.61</c:v>
                </c:pt>
                <c:pt idx="2549">
                  <c:v>2.68</c:v>
                </c:pt>
                <c:pt idx="2550">
                  <c:v>2.89</c:v>
                </c:pt>
                <c:pt idx="2551">
                  <c:v>2.84</c:v>
                </c:pt>
                <c:pt idx="2552">
                  <c:v>2.93</c:v>
                </c:pt>
                <c:pt idx="2553">
                  <c:v>3.18</c:v>
                </c:pt>
                <c:pt idx="2554">
                  <c:v>3.42</c:v>
                </c:pt>
                <c:pt idx="2555">
                  <c:v>3.37</c:v>
                </c:pt>
                <c:pt idx="2556">
                  <c:v>3.38</c:v>
                </c:pt>
                <c:pt idx="2557">
                  <c:v>3.4</c:v>
                </c:pt>
                <c:pt idx="2558">
                  <c:v>3.36</c:v>
                </c:pt>
                <c:pt idx="2559">
                  <c:v>3.42</c:v>
                </c:pt>
                <c:pt idx="2560">
                  <c:v>3.4</c:v>
                </c:pt>
                <c:pt idx="2561">
                  <c:v>3.54</c:v>
                </c:pt>
                <c:pt idx="2562">
                  <c:v>3.68</c:v>
                </c:pt>
                <c:pt idx="2563">
                  <c:v>3.6</c:v>
                </c:pt>
                <c:pt idx="2564">
                  <c:v>3.46</c:v>
                </c:pt>
                <c:pt idx="2565">
                  <c:v>3.47</c:v>
                </c:pt>
                <c:pt idx="2566">
                  <c:v>3.46</c:v>
                </c:pt>
                <c:pt idx="2567">
                  <c:v>3.29</c:v>
                </c:pt>
                <c:pt idx="2568">
                  <c:v>3.38</c:v>
                </c:pt>
                <c:pt idx="2569">
                  <c:v>3.47</c:v>
                </c:pt>
                <c:pt idx="2570">
                  <c:v>3.54</c:v>
                </c:pt>
                <c:pt idx="2571">
                  <c:v>3.51</c:v>
                </c:pt>
                <c:pt idx="2572">
                  <c:v>3.41</c:v>
                </c:pt>
                <c:pt idx="2573">
                  <c:v>3.36</c:v>
                </c:pt>
                <c:pt idx="2574">
                  <c:v>3.24</c:v>
                </c:pt>
                <c:pt idx="2575">
                  <c:v>3.2</c:v>
                </c:pt>
                <c:pt idx="2576">
                  <c:v>3.15</c:v>
                </c:pt>
                <c:pt idx="2577">
                  <c:v>3.1</c:v>
                </c:pt>
                <c:pt idx="2578">
                  <c:v>3.01</c:v>
                </c:pt>
                <c:pt idx="2579">
                  <c:v>3</c:v>
                </c:pt>
                <c:pt idx="2580">
                  <c:v>2.99</c:v>
                </c:pt>
                <c:pt idx="2581">
                  <c:v>2.96</c:v>
                </c:pt>
                <c:pt idx="2582">
                  <c:v>3.11</c:v>
                </c:pt>
                <c:pt idx="2583">
                  <c:v>3.12</c:v>
                </c:pt>
                <c:pt idx="2584">
                  <c:v>2.94</c:v>
                </c:pt>
                <c:pt idx="2585">
                  <c:v>2.97</c:v>
                </c:pt>
                <c:pt idx="2586">
                  <c:v>2.97</c:v>
                </c:pt>
                <c:pt idx="2587">
                  <c:v>2.62</c:v>
                </c:pt>
                <c:pt idx="2588">
                  <c:v>2.27</c:v>
                </c:pt>
                <c:pt idx="2589">
                  <c:v>2.17</c:v>
                </c:pt>
                <c:pt idx="2590">
                  <c:v>2.19</c:v>
                </c:pt>
                <c:pt idx="2591">
                  <c:v>2.17</c:v>
                </c:pt>
                <c:pt idx="2592">
                  <c:v>1.99</c:v>
                </c:pt>
                <c:pt idx="2593">
                  <c:v>2.0299999999999998</c:v>
                </c:pt>
                <c:pt idx="2594">
                  <c:v>1.87</c:v>
                </c:pt>
                <c:pt idx="2595">
                  <c:v>1.97</c:v>
                </c:pt>
                <c:pt idx="2596">
                  <c:v>1.93</c:v>
                </c:pt>
                <c:pt idx="2597">
                  <c:v>2.2200000000000002</c:v>
                </c:pt>
                <c:pt idx="2598">
                  <c:v>2.2000000000000002</c:v>
                </c:pt>
                <c:pt idx="2599">
                  <c:v>2.2799999999999998</c:v>
                </c:pt>
                <c:pt idx="2600">
                  <c:v>2.0699999999999998</c:v>
                </c:pt>
                <c:pt idx="2601">
                  <c:v>2.0499999999999998</c:v>
                </c:pt>
                <c:pt idx="2602">
                  <c:v>2.02</c:v>
                </c:pt>
                <c:pt idx="2603">
                  <c:v>1.94</c:v>
                </c:pt>
                <c:pt idx="2604">
                  <c:v>2.04</c:v>
                </c:pt>
                <c:pt idx="2605">
                  <c:v>2.04</c:v>
                </c:pt>
                <c:pt idx="2606">
                  <c:v>1.94</c:v>
                </c:pt>
                <c:pt idx="2607">
                  <c:v>1.95</c:v>
                </c:pt>
                <c:pt idx="2608">
                  <c:v>1.94</c:v>
                </c:pt>
                <c:pt idx="2609">
                  <c:v>1.99</c:v>
                </c:pt>
                <c:pt idx="2610">
                  <c:v>1.95</c:v>
                </c:pt>
                <c:pt idx="2611">
                  <c:v>1.96</c:v>
                </c:pt>
                <c:pt idx="2612">
                  <c:v>2.0099999999999998</c:v>
                </c:pt>
                <c:pt idx="2613">
                  <c:v>1.88</c:v>
                </c:pt>
                <c:pt idx="2614">
                  <c:v>1.99</c:v>
                </c:pt>
                <c:pt idx="2615">
                  <c:v>1.97</c:v>
                </c:pt>
                <c:pt idx="2616">
                  <c:v>2.0099999999999998</c:v>
                </c:pt>
                <c:pt idx="2617">
                  <c:v>1.97</c:v>
                </c:pt>
                <c:pt idx="2618">
                  <c:v>2</c:v>
                </c:pt>
                <c:pt idx="2619">
                  <c:v>2.21</c:v>
                </c:pt>
                <c:pt idx="2620">
                  <c:v>2.3199999999999998</c:v>
                </c:pt>
                <c:pt idx="2621">
                  <c:v>2.2200000000000002</c:v>
                </c:pt>
                <c:pt idx="2622">
                  <c:v>2.21</c:v>
                </c:pt>
                <c:pt idx="2623">
                  <c:v>2.04</c:v>
                </c:pt>
                <c:pt idx="2624">
                  <c:v>2</c:v>
                </c:pt>
                <c:pt idx="2625">
                  <c:v>1.98</c:v>
                </c:pt>
                <c:pt idx="2626">
                  <c:v>1.95</c:v>
                </c:pt>
                <c:pt idx="2627">
                  <c:v>1.88</c:v>
                </c:pt>
                <c:pt idx="2628">
                  <c:v>1.74</c:v>
                </c:pt>
                <c:pt idx="2629">
                  <c:v>1.76</c:v>
                </c:pt>
                <c:pt idx="2630">
                  <c:v>1.61</c:v>
                </c:pt>
                <c:pt idx="2631">
                  <c:v>1.61</c:v>
                </c:pt>
                <c:pt idx="2632">
                  <c:v>1.62</c:v>
                </c:pt>
                <c:pt idx="2633">
                  <c:v>1.64</c:v>
                </c:pt>
                <c:pt idx="2634">
                  <c:v>1.64</c:v>
                </c:pt>
                <c:pt idx="2635">
                  <c:v>1.61</c:v>
                </c:pt>
                <c:pt idx="2636">
                  <c:v>1.52</c:v>
                </c:pt>
                <c:pt idx="2637">
                  <c:v>1.52</c:v>
                </c:pt>
                <c:pt idx="2638">
                  <c:v>1.47</c:v>
                </c:pt>
                <c:pt idx="2639">
                  <c:v>1.54</c:v>
                </c:pt>
                <c:pt idx="2640">
                  <c:v>1.65</c:v>
                </c:pt>
                <c:pt idx="2641">
                  <c:v>1.76</c:v>
                </c:pt>
                <c:pt idx="2642">
                  <c:v>1.74</c:v>
                </c:pt>
                <c:pt idx="2643">
                  <c:v>1.63</c:v>
                </c:pt>
                <c:pt idx="2644">
                  <c:v>1.64</c:v>
                </c:pt>
                <c:pt idx="2645">
                  <c:v>1.76</c:v>
                </c:pt>
                <c:pt idx="2646">
                  <c:v>1.81</c:v>
                </c:pt>
                <c:pt idx="2647">
                  <c:v>1.68</c:v>
                </c:pt>
                <c:pt idx="2648">
                  <c:v>1.67</c:v>
                </c:pt>
                <c:pt idx="2649">
                  <c:v>1.71</c:v>
                </c:pt>
                <c:pt idx="2650">
                  <c:v>1.79</c:v>
                </c:pt>
                <c:pt idx="2651">
                  <c:v>1.81</c:v>
                </c:pt>
                <c:pt idx="2652">
                  <c:v>1.74</c:v>
                </c:pt>
                <c:pt idx="2653">
                  <c:v>1.68</c:v>
                </c:pt>
                <c:pt idx="2654">
                  <c:v>1.59</c:v>
                </c:pt>
                <c:pt idx="2655">
                  <c:v>1.67</c:v>
                </c:pt>
                <c:pt idx="2656">
                  <c:v>1.63</c:v>
                </c:pt>
                <c:pt idx="2657">
                  <c:v>1.62</c:v>
                </c:pt>
                <c:pt idx="2658">
                  <c:v>1.69</c:v>
                </c:pt>
                <c:pt idx="2659">
                  <c:v>1.8</c:v>
                </c:pt>
                <c:pt idx="2660">
                  <c:v>1.76</c:v>
                </c:pt>
                <c:pt idx="2661">
                  <c:v>1.87</c:v>
                </c:pt>
                <c:pt idx="2662">
                  <c:v>1.9</c:v>
                </c:pt>
                <c:pt idx="2663">
                  <c:v>1.87</c:v>
                </c:pt>
                <c:pt idx="2664">
                  <c:v>1.9</c:v>
                </c:pt>
                <c:pt idx="2665">
                  <c:v>2.02</c:v>
                </c:pt>
                <c:pt idx="2666">
                  <c:v>2</c:v>
                </c:pt>
                <c:pt idx="2667">
                  <c:v>2.0099999999999998</c:v>
                </c:pt>
                <c:pt idx="2668">
                  <c:v>2</c:v>
                </c:pt>
                <c:pt idx="2669">
                  <c:v>1.88</c:v>
                </c:pt>
                <c:pt idx="2670">
                  <c:v>1.96</c:v>
                </c:pt>
                <c:pt idx="2671">
                  <c:v>2.04</c:v>
                </c:pt>
                <c:pt idx="2672">
                  <c:v>1.94</c:v>
                </c:pt>
                <c:pt idx="2673">
                  <c:v>1.9</c:v>
                </c:pt>
                <c:pt idx="2674">
                  <c:v>1.81</c:v>
                </c:pt>
                <c:pt idx="2675">
                  <c:v>1.79</c:v>
                </c:pt>
                <c:pt idx="2676">
                  <c:v>1.73</c:v>
                </c:pt>
                <c:pt idx="2677">
                  <c:v>1.73</c:v>
                </c:pt>
                <c:pt idx="2678">
                  <c:v>1.7</c:v>
                </c:pt>
                <c:pt idx="2679">
                  <c:v>1.83</c:v>
                </c:pt>
                <c:pt idx="2680">
                  <c:v>1.93</c:v>
                </c:pt>
                <c:pt idx="2681">
                  <c:v>1.99</c:v>
                </c:pt>
                <c:pt idx="2682">
                  <c:v>2.14</c:v>
                </c:pt>
                <c:pt idx="2683">
                  <c:v>2.12</c:v>
                </c:pt>
                <c:pt idx="2684">
                  <c:v>2.2000000000000002</c:v>
                </c:pt>
                <c:pt idx="2685">
                  <c:v>2.33</c:v>
                </c:pt>
                <c:pt idx="2686">
                  <c:v>2.5499999999999998</c:v>
                </c:pt>
                <c:pt idx="2687">
                  <c:v>2.56</c:v>
                </c:pt>
                <c:pt idx="2688">
                  <c:v>2.64</c:v>
                </c:pt>
                <c:pt idx="2689">
                  <c:v>2.54</c:v>
                </c:pt>
                <c:pt idx="2690">
                  <c:v>2.57</c:v>
                </c:pt>
                <c:pt idx="2691">
                  <c:v>2.64</c:v>
                </c:pt>
                <c:pt idx="2692">
                  <c:v>2.62</c:v>
                </c:pt>
                <c:pt idx="2693">
                  <c:v>2.73</c:v>
                </c:pt>
                <c:pt idx="2694">
                  <c:v>2.86</c:v>
                </c:pt>
                <c:pt idx="2695">
                  <c:v>2.76</c:v>
                </c:pt>
                <c:pt idx="2696">
                  <c:v>2.92</c:v>
                </c:pt>
                <c:pt idx="2697">
                  <c:v>2.92</c:v>
                </c:pt>
                <c:pt idx="2698">
                  <c:v>2.79</c:v>
                </c:pt>
                <c:pt idx="2699">
                  <c:v>2.66</c:v>
                </c:pt>
                <c:pt idx="2700">
                  <c:v>2.64</c:v>
                </c:pt>
                <c:pt idx="2701">
                  <c:v>2.68</c:v>
                </c:pt>
                <c:pt idx="2702">
                  <c:v>2.66</c:v>
                </c:pt>
                <c:pt idx="2703">
                  <c:v>2.5499999999999998</c:v>
                </c:pt>
                <c:pt idx="2704">
                  <c:v>2.57</c:v>
                </c:pt>
                <c:pt idx="2705">
                  <c:v>2.68</c:v>
                </c:pt>
                <c:pt idx="2706">
                  <c:v>2.74</c:v>
                </c:pt>
                <c:pt idx="2707">
                  <c:v>2.74</c:v>
                </c:pt>
                <c:pt idx="2708">
                  <c:v>2.74</c:v>
                </c:pt>
                <c:pt idx="2709">
                  <c:v>2.84</c:v>
                </c:pt>
                <c:pt idx="2710">
                  <c:v>2.86</c:v>
                </c:pt>
                <c:pt idx="2711">
                  <c:v>2.89</c:v>
                </c:pt>
                <c:pt idx="2712">
                  <c:v>2.99</c:v>
                </c:pt>
                <c:pt idx="2713">
                  <c:v>3.01</c:v>
                </c:pt>
                <c:pt idx="2714">
                  <c:v>2.96</c:v>
                </c:pt>
                <c:pt idx="2715">
                  <c:v>2.86</c:v>
                </c:pt>
                <c:pt idx="2716">
                  <c:v>2.82</c:v>
                </c:pt>
                <c:pt idx="2717">
                  <c:v>2.73</c:v>
                </c:pt>
                <c:pt idx="2718">
                  <c:v>2.68</c:v>
                </c:pt>
                <c:pt idx="2719">
                  <c:v>2.75</c:v>
                </c:pt>
                <c:pt idx="2720">
                  <c:v>2.73</c:v>
                </c:pt>
                <c:pt idx="2721">
                  <c:v>2.69</c:v>
                </c:pt>
                <c:pt idx="2722">
                  <c:v>2.71</c:v>
                </c:pt>
                <c:pt idx="2723">
                  <c:v>2.72</c:v>
                </c:pt>
                <c:pt idx="2724">
                  <c:v>2.74</c:v>
                </c:pt>
                <c:pt idx="2725">
                  <c:v>2.72</c:v>
                </c:pt>
                <c:pt idx="2726">
                  <c:v>2.77</c:v>
                </c:pt>
                <c:pt idx="2727">
                  <c:v>2.68</c:v>
                </c:pt>
                <c:pt idx="2728">
                  <c:v>2.67</c:v>
                </c:pt>
                <c:pt idx="2729">
                  <c:v>2.71</c:v>
                </c:pt>
                <c:pt idx="2730">
                  <c:v>2.66</c:v>
                </c:pt>
                <c:pt idx="2731">
                  <c:v>2.62</c:v>
                </c:pt>
                <c:pt idx="2732">
                  <c:v>2.57</c:v>
                </c:pt>
                <c:pt idx="2733">
                  <c:v>2.54</c:v>
                </c:pt>
                <c:pt idx="2734">
                  <c:v>2.4700000000000002</c:v>
                </c:pt>
                <c:pt idx="2735">
                  <c:v>2.59</c:v>
                </c:pt>
                <c:pt idx="2736">
                  <c:v>2.62</c:v>
                </c:pt>
                <c:pt idx="2737">
                  <c:v>2.63</c:v>
                </c:pt>
                <c:pt idx="2738">
                  <c:v>2.57</c:v>
                </c:pt>
                <c:pt idx="2739">
                  <c:v>2.6</c:v>
                </c:pt>
                <c:pt idx="2740">
                  <c:v>2.57</c:v>
                </c:pt>
                <c:pt idx="2741">
                  <c:v>2.5299999999999998</c:v>
                </c:pt>
                <c:pt idx="2742">
                  <c:v>2.4900000000000002</c:v>
                </c:pt>
                <c:pt idx="2743">
                  <c:v>2.5299999999999998</c:v>
                </c:pt>
                <c:pt idx="2744">
                  <c:v>2.4700000000000002</c:v>
                </c:pt>
                <c:pt idx="2745">
                  <c:v>2.41</c:v>
                </c:pt>
                <c:pt idx="2746">
                  <c:v>2.41</c:v>
                </c:pt>
                <c:pt idx="2747">
                  <c:v>2.37</c:v>
                </c:pt>
                <c:pt idx="2748">
                  <c:v>2.44</c:v>
                </c:pt>
                <c:pt idx="2749">
                  <c:v>2.54</c:v>
                </c:pt>
                <c:pt idx="2750">
                  <c:v>2.61</c:v>
                </c:pt>
                <c:pt idx="2751">
                  <c:v>2.5499999999999998</c:v>
                </c:pt>
                <c:pt idx="2752">
                  <c:v>2.4700000000000002</c:v>
                </c:pt>
                <c:pt idx="2753">
                  <c:v>2.36</c:v>
                </c:pt>
                <c:pt idx="2754">
                  <c:v>2.19</c:v>
                </c:pt>
                <c:pt idx="2755">
                  <c:v>2.25</c:v>
                </c:pt>
                <c:pt idx="2756">
                  <c:v>2.3199999999999998</c:v>
                </c:pt>
                <c:pt idx="2757">
                  <c:v>2.36</c:v>
                </c:pt>
                <c:pt idx="2758">
                  <c:v>2.36</c:v>
                </c:pt>
                <c:pt idx="2759">
                  <c:v>2.33</c:v>
                </c:pt>
                <c:pt idx="2760">
                  <c:v>2.25</c:v>
                </c:pt>
                <c:pt idx="2761">
                  <c:v>2.27</c:v>
                </c:pt>
                <c:pt idx="2762">
                  <c:v>2.19</c:v>
                </c:pt>
                <c:pt idx="2763">
                  <c:v>2.14</c:v>
                </c:pt>
                <c:pt idx="2764">
                  <c:v>2.2400000000000002</c:v>
                </c:pt>
                <c:pt idx="2765">
                  <c:v>2.1800000000000002</c:v>
                </c:pt>
                <c:pt idx="2766">
                  <c:v>2</c:v>
                </c:pt>
                <c:pt idx="2767">
                  <c:v>1.86</c:v>
                </c:pt>
                <c:pt idx="2768">
                  <c:v>1.85</c:v>
                </c:pt>
                <c:pt idx="2769">
                  <c:v>1.77</c:v>
                </c:pt>
                <c:pt idx="2770">
                  <c:v>1.81</c:v>
                </c:pt>
                <c:pt idx="2771">
                  <c:v>2</c:v>
                </c:pt>
                <c:pt idx="2772">
                  <c:v>2.11</c:v>
                </c:pt>
                <c:pt idx="2773">
                  <c:v>2.0099999999999998</c:v>
                </c:pt>
                <c:pt idx="2774">
                  <c:v>2.13</c:v>
                </c:pt>
                <c:pt idx="2775">
                  <c:v>2.14</c:v>
                </c:pt>
                <c:pt idx="2776">
                  <c:v>2</c:v>
                </c:pt>
                <c:pt idx="2777">
                  <c:v>1.94</c:v>
                </c:pt>
                <c:pt idx="2778">
                  <c:v>1.91</c:v>
                </c:pt>
                <c:pt idx="2779">
                  <c:v>1.93</c:v>
                </c:pt>
                <c:pt idx="2780">
                  <c:v>1.9</c:v>
                </c:pt>
                <c:pt idx="2781">
                  <c:v>1.94</c:v>
                </c:pt>
                <c:pt idx="2782">
                  <c:v>2.0299999999999998</c:v>
                </c:pt>
                <c:pt idx="2783">
                  <c:v>2.19</c:v>
                </c:pt>
                <c:pt idx="2784">
                  <c:v>2.2400000000000002</c:v>
                </c:pt>
                <c:pt idx="2785">
                  <c:v>2.23</c:v>
                </c:pt>
                <c:pt idx="2786">
                  <c:v>2.13</c:v>
                </c:pt>
                <c:pt idx="2787">
                  <c:v>2.31</c:v>
                </c:pt>
                <c:pt idx="2788">
                  <c:v>2.42</c:v>
                </c:pt>
                <c:pt idx="2789">
                  <c:v>2.3199999999999998</c:v>
                </c:pt>
                <c:pt idx="2790">
                  <c:v>2.41</c:v>
                </c:pt>
                <c:pt idx="2791">
                  <c:v>2.38</c:v>
                </c:pt>
                <c:pt idx="2792">
                  <c:v>2.31</c:v>
                </c:pt>
                <c:pt idx="2793">
                  <c:v>2.38</c:v>
                </c:pt>
                <c:pt idx="2794">
                  <c:v>2.3199999999999998</c:v>
                </c:pt>
                <c:pt idx="2795">
                  <c:v>2.25</c:v>
                </c:pt>
                <c:pt idx="2796">
                  <c:v>2.2200000000000002</c:v>
                </c:pt>
                <c:pt idx="2797">
                  <c:v>2.1800000000000002</c:v>
                </c:pt>
                <c:pt idx="2798">
                  <c:v>2.12</c:v>
                </c:pt>
                <c:pt idx="2799">
                  <c:v>2.14</c:v>
                </c:pt>
                <c:pt idx="2800">
                  <c:v>2.1800000000000002</c:v>
                </c:pt>
                <c:pt idx="2801">
                  <c:v>2.21</c:v>
                </c:pt>
                <c:pt idx="2802">
                  <c:v>2.2200000000000002</c:v>
                </c:pt>
                <c:pt idx="2803">
                  <c:v>2.16</c:v>
                </c:pt>
                <c:pt idx="2804">
                  <c:v>2.0499999999999998</c:v>
                </c:pt>
                <c:pt idx="2805">
                  <c:v>2.09</c:v>
                </c:pt>
                <c:pt idx="2806">
                  <c:v>2.0299999999999998</c:v>
                </c:pt>
                <c:pt idx="2807">
                  <c:v>2.06</c:v>
                </c:pt>
                <c:pt idx="2808">
                  <c:v>2.11</c:v>
                </c:pt>
                <c:pt idx="2809">
                  <c:v>2.2599999999999998</c:v>
                </c:pt>
                <c:pt idx="2810">
                  <c:v>2.3199999999999998</c:v>
                </c:pt>
                <c:pt idx="2811">
                  <c:v>2.2599999999999998</c:v>
                </c:pt>
                <c:pt idx="2812">
                  <c:v>2.2400000000000002</c:v>
                </c:pt>
                <c:pt idx="2813">
                  <c:v>2.23</c:v>
                </c:pt>
                <c:pt idx="2814">
                  <c:v>2.21</c:v>
                </c:pt>
                <c:pt idx="2815">
                  <c:v>2.25</c:v>
                </c:pt>
                <c:pt idx="2816">
                  <c:v>2.2400000000000002</c:v>
                </c:pt>
                <c:pt idx="2817">
                  <c:v>2.29</c:v>
                </c:pt>
                <c:pt idx="2818">
                  <c:v>2.19</c:v>
                </c:pt>
                <c:pt idx="2819">
                  <c:v>2.1</c:v>
                </c:pt>
                <c:pt idx="2820">
                  <c:v>2.04</c:v>
                </c:pt>
                <c:pt idx="2821">
                  <c:v>2</c:v>
                </c:pt>
                <c:pt idx="2822">
                  <c:v>1.89</c:v>
                </c:pt>
                <c:pt idx="2823">
                  <c:v>1.71</c:v>
                </c:pt>
                <c:pt idx="2824">
                  <c:v>1.78</c:v>
                </c:pt>
                <c:pt idx="2825">
                  <c:v>1.75</c:v>
                </c:pt>
                <c:pt idx="2826">
                  <c:v>1.82</c:v>
                </c:pt>
                <c:pt idx="2827">
                  <c:v>1.91</c:v>
                </c:pt>
                <c:pt idx="2828">
                  <c:v>1.93</c:v>
                </c:pt>
                <c:pt idx="2829">
                  <c:v>1.91</c:v>
                </c:pt>
                <c:pt idx="2830">
                  <c:v>1.82</c:v>
                </c:pt>
                <c:pt idx="2831">
                  <c:v>1.74</c:v>
                </c:pt>
                <c:pt idx="2832">
                  <c:v>1.77</c:v>
                </c:pt>
                <c:pt idx="2833">
                  <c:v>1.84</c:v>
                </c:pt>
                <c:pt idx="2834">
                  <c:v>1.88</c:v>
                </c:pt>
                <c:pt idx="2835">
                  <c:v>1.81</c:v>
                </c:pt>
                <c:pt idx="2836">
                  <c:v>1.75</c:v>
                </c:pt>
                <c:pt idx="2837">
                  <c:v>1.82</c:v>
                </c:pt>
                <c:pt idx="2838">
                  <c:v>1.85</c:v>
                </c:pt>
                <c:pt idx="2839">
                  <c:v>1.8</c:v>
                </c:pt>
                <c:pt idx="2840">
                  <c:v>1.7</c:v>
                </c:pt>
                <c:pt idx="2841">
                  <c:v>1.61</c:v>
                </c:pt>
                <c:pt idx="2842">
                  <c:v>1.68</c:v>
                </c:pt>
                <c:pt idx="2843">
                  <c:v>1.47</c:v>
                </c:pt>
                <c:pt idx="2844">
                  <c:v>1.38</c:v>
                </c:pt>
                <c:pt idx="2845">
                  <c:v>1.51</c:v>
                </c:pt>
                <c:pt idx="2846">
                  <c:v>1.58</c:v>
                </c:pt>
                <c:pt idx="2847">
                  <c:v>1.53</c:v>
                </c:pt>
                <c:pt idx="2848">
                  <c:v>1.54</c:v>
                </c:pt>
                <c:pt idx="2849">
                  <c:v>1.54</c:v>
                </c:pt>
                <c:pt idx="2850">
                  <c:v>1.56</c:v>
                </c:pt>
                <c:pt idx="2851">
                  <c:v>1.57</c:v>
                </c:pt>
                <c:pt idx="2852">
                  <c:v>1.58</c:v>
                </c:pt>
                <c:pt idx="2853">
                  <c:v>1.59</c:v>
                </c:pt>
                <c:pt idx="2854">
                  <c:v>1.7</c:v>
                </c:pt>
                <c:pt idx="2855">
                  <c:v>1.66</c:v>
                </c:pt>
                <c:pt idx="2856">
                  <c:v>1.58</c:v>
                </c:pt>
                <c:pt idx="2857">
                  <c:v>1.7</c:v>
                </c:pt>
                <c:pt idx="2858">
                  <c:v>1.78</c:v>
                </c:pt>
                <c:pt idx="2859">
                  <c:v>1.76</c:v>
                </c:pt>
                <c:pt idx="2860">
                  <c:v>1.81</c:v>
                </c:pt>
                <c:pt idx="2861">
                  <c:v>1.82</c:v>
                </c:pt>
                <c:pt idx="2862">
                  <c:v>1.98</c:v>
                </c:pt>
                <c:pt idx="2863">
                  <c:v>2.2599999999999998</c:v>
                </c:pt>
                <c:pt idx="2864">
                  <c:v>2.34</c:v>
                </c:pt>
                <c:pt idx="2865">
                  <c:v>2.37</c:v>
                </c:pt>
                <c:pt idx="2866">
                  <c:v>2.4</c:v>
                </c:pt>
                <c:pt idx="2867">
                  <c:v>2.54</c:v>
                </c:pt>
                <c:pt idx="2868">
                  <c:v>2.5499999999999998</c:v>
                </c:pt>
                <c:pt idx="2869">
                  <c:v>2.5099999999999998</c:v>
                </c:pt>
                <c:pt idx="2870">
                  <c:v>2.4300000000000002</c:v>
                </c:pt>
                <c:pt idx="2871">
                  <c:v>2.38</c:v>
                </c:pt>
                <c:pt idx="2872">
                  <c:v>2.4300000000000002</c:v>
                </c:pt>
                <c:pt idx="2873">
                  <c:v>2.48</c:v>
                </c:pt>
                <c:pt idx="2874">
                  <c:v>2.48</c:v>
                </c:pt>
                <c:pt idx="2875">
                  <c:v>2.39</c:v>
                </c:pt>
                <c:pt idx="2876">
                  <c:v>2.46</c:v>
                </c:pt>
                <c:pt idx="2877">
                  <c:v>2.39</c:v>
                </c:pt>
                <c:pt idx="2878">
                  <c:v>2.4300000000000002</c:v>
                </c:pt>
                <c:pt idx="2879">
                  <c:v>2.5499999999999998</c:v>
                </c:pt>
                <c:pt idx="2880">
                  <c:v>2.5499999999999998</c:v>
                </c:pt>
                <c:pt idx="2881">
                  <c:v>2.42</c:v>
                </c:pt>
                <c:pt idx="2882">
                  <c:v>2.4</c:v>
                </c:pt>
                <c:pt idx="2883">
                  <c:v>2.35</c:v>
                </c:pt>
                <c:pt idx="2884">
                  <c:v>2.2999999999999998</c:v>
                </c:pt>
                <c:pt idx="2885">
                  <c:v>2.23</c:v>
                </c:pt>
                <c:pt idx="2886">
                  <c:v>2.31</c:v>
                </c:pt>
                <c:pt idx="2887">
                  <c:v>2.33</c:v>
                </c:pt>
                <c:pt idx="2888">
                  <c:v>2.39</c:v>
                </c:pt>
                <c:pt idx="2889">
                  <c:v>2.27</c:v>
                </c:pt>
                <c:pt idx="2890">
                  <c:v>2.2599999999999998</c:v>
                </c:pt>
                <c:pt idx="2891">
                  <c:v>2.2000000000000002</c:v>
                </c:pt>
                <c:pt idx="2892">
                  <c:v>2.1800000000000002</c:v>
                </c:pt>
                <c:pt idx="2893">
                  <c:v>2.1800000000000002</c:v>
                </c:pt>
                <c:pt idx="2894">
                  <c:v>2.16</c:v>
                </c:pt>
                <c:pt idx="2895">
                  <c:v>2.23</c:v>
                </c:pt>
                <c:pt idx="2896">
                  <c:v>2.36</c:v>
                </c:pt>
                <c:pt idx="2897">
                  <c:v>2.35</c:v>
                </c:pt>
                <c:pt idx="2898">
                  <c:v>2.27</c:v>
                </c:pt>
                <c:pt idx="2899">
                  <c:v>2.2999999999999998</c:v>
                </c:pt>
                <c:pt idx="2900">
                  <c:v>2.27</c:v>
                </c:pt>
                <c:pt idx="2901">
                  <c:v>2.2400000000000002</c:v>
                </c:pt>
                <c:pt idx="2902">
                  <c:v>2.2200000000000002</c:v>
                </c:pt>
                <c:pt idx="2903">
                  <c:v>2.19</c:v>
                </c:pt>
                <c:pt idx="2904">
                  <c:v>2.14</c:v>
                </c:pt>
                <c:pt idx="2905">
                  <c:v>2.0699999999999998</c:v>
                </c:pt>
                <c:pt idx="2906">
                  <c:v>2.1800000000000002</c:v>
                </c:pt>
                <c:pt idx="2907">
                  <c:v>2.2599999999999998</c:v>
                </c:pt>
                <c:pt idx="2908">
                  <c:v>2.2799999999999998</c:v>
                </c:pt>
                <c:pt idx="2909">
                  <c:v>2.34</c:v>
                </c:pt>
                <c:pt idx="2910">
                  <c:v>2.33</c:v>
                </c:pt>
                <c:pt idx="2911">
                  <c:v>2.33</c:v>
                </c:pt>
                <c:pt idx="2912">
                  <c:v>2.42</c:v>
                </c:pt>
                <c:pt idx="2913">
                  <c:v>2.36</c:v>
                </c:pt>
                <c:pt idx="2914">
                  <c:v>2.34</c:v>
                </c:pt>
                <c:pt idx="2915">
                  <c:v>2.37</c:v>
                </c:pt>
                <c:pt idx="2916">
                  <c:v>2.35</c:v>
                </c:pt>
                <c:pt idx="2917">
                  <c:v>2.36</c:v>
                </c:pt>
                <c:pt idx="2918">
                  <c:v>2.36</c:v>
                </c:pt>
                <c:pt idx="2919">
                  <c:v>2.37</c:v>
                </c:pt>
                <c:pt idx="2920">
                  <c:v>2.46</c:v>
                </c:pt>
                <c:pt idx="2921">
                  <c:v>2.4300000000000002</c:v>
                </c:pt>
                <c:pt idx="2922">
                  <c:v>2.46</c:v>
                </c:pt>
                <c:pt idx="2923">
                  <c:v>2.54</c:v>
                </c:pt>
                <c:pt idx="2924">
                  <c:v>2.59</c:v>
                </c:pt>
                <c:pt idx="2925">
                  <c:v>2.65</c:v>
                </c:pt>
                <c:pt idx="2926">
                  <c:v>2.75</c:v>
                </c:pt>
                <c:pt idx="2927">
                  <c:v>2.82</c:v>
                </c:pt>
                <c:pt idx="2928">
                  <c:v>2.87</c:v>
                </c:pt>
                <c:pt idx="2929">
                  <c:v>2.91</c:v>
                </c:pt>
                <c:pt idx="2930">
                  <c:v>2.86</c:v>
                </c:pt>
                <c:pt idx="2931">
                  <c:v>2.88</c:v>
                </c:pt>
                <c:pt idx="2932">
                  <c:v>2.84</c:v>
                </c:pt>
                <c:pt idx="2933">
                  <c:v>2.86</c:v>
                </c:pt>
                <c:pt idx="2934">
                  <c:v>2.79</c:v>
                </c:pt>
                <c:pt idx="2935">
                  <c:v>2.78</c:v>
                </c:pt>
                <c:pt idx="2936">
                  <c:v>2.8</c:v>
                </c:pt>
                <c:pt idx="2937">
                  <c:v>2.88</c:v>
                </c:pt>
                <c:pt idx="2938">
                  <c:v>2.99</c:v>
                </c:pt>
                <c:pt idx="2939">
                  <c:v>2.96</c:v>
                </c:pt>
                <c:pt idx="2940">
                  <c:v>2.97</c:v>
                </c:pt>
                <c:pt idx="2941">
                  <c:v>3.07</c:v>
                </c:pt>
                <c:pt idx="2942">
                  <c:v>3.01</c:v>
                </c:pt>
                <c:pt idx="2943">
                  <c:v>2.83</c:v>
                </c:pt>
                <c:pt idx="2944">
                  <c:v>2.94</c:v>
                </c:pt>
                <c:pt idx="2945">
                  <c:v>2.95</c:v>
                </c:pt>
                <c:pt idx="2946">
                  <c:v>2.91</c:v>
                </c:pt>
                <c:pt idx="2947">
                  <c:v>2.85</c:v>
                </c:pt>
                <c:pt idx="2948">
                  <c:v>2.84</c:v>
                </c:pt>
                <c:pt idx="2949">
                  <c:v>2.85</c:v>
                </c:pt>
                <c:pt idx="2950">
                  <c:v>2.86</c:v>
                </c:pt>
                <c:pt idx="2951">
                  <c:v>2.96</c:v>
                </c:pt>
                <c:pt idx="2952">
                  <c:v>2.97</c:v>
                </c:pt>
                <c:pt idx="2953">
                  <c:v>2.94</c:v>
                </c:pt>
                <c:pt idx="2954">
                  <c:v>2.87</c:v>
                </c:pt>
                <c:pt idx="2955">
                  <c:v>2.83</c:v>
                </c:pt>
                <c:pt idx="2956">
                  <c:v>2.87</c:v>
                </c:pt>
                <c:pt idx="2957">
                  <c:v>2.91</c:v>
                </c:pt>
                <c:pt idx="2958">
                  <c:v>2.97</c:v>
                </c:pt>
                <c:pt idx="2959">
                  <c:v>3.05</c:v>
                </c:pt>
                <c:pt idx="2960">
                  <c:v>3.07</c:v>
                </c:pt>
                <c:pt idx="2961">
                  <c:v>3.14</c:v>
                </c:pt>
                <c:pt idx="2962">
                  <c:v>3.18</c:v>
                </c:pt>
                <c:pt idx="2963">
                  <c:v>3.18</c:v>
                </c:pt>
                <c:pt idx="2964">
                  <c:v>3.14</c:v>
                </c:pt>
                <c:pt idx="2965">
                  <c:v>3.14</c:v>
                </c:pt>
                <c:pt idx="2966">
                  <c:v>3.21</c:v>
                </c:pt>
                <c:pt idx="2967">
                  <c:v>3.11</c:v>
                </c:pt>
                <c:pt idx="2968">
                  <c:v>3.06</c:v>
                </c:pt>
                <c:pt idx="2969">
                  <c:v>3.05</c:v>
                </c:pt>
                <c:pt idx="2970">
                  <c:v>2.9</c:v>
                </c:pt>
                <c:pt idx="2971">
                  <c:v>2.89</c:v>
                </c:pt>
                <c:pt idx="2972">
                  <c:v>2.81</c:v>
                </c:pt>
                <c:pt idx="2973">
                  <c:v>2.76</c:v>
                </c:pt>
                <c:pt idx="2974">
                  <c:v>2.65</c:v>
                </c:pt>
                <c:pt idx="2975">
                  <c:v>2.72</c:v>
                </c:pt>
                <c:pt idx="2976">
                  <c:v>2.74</c:v>
                </c:pt>
                <c:pt idx="2977">
                  <c:v>2.75</c:v>
                </c:pt>
                <c:pt idx="2978">
                  <c:v>2.7</c:v>
                </c:pt>
                <c:pt idx="2979">
                  <c:v>2.68</c:v>
                </c:pt>
                <c:pt idx="2980">
                  <c:v>2.67</c:v>
                </c:pt>
                <c:pt idx="2981">
                  <c:v>2.66</c:v>
                </c:pt>
                <c:pt idx="2982">
                  <c:v>2.7</c:v>
                </c:pt>
                <c:pt idx="2983">
                  <c:v>2.68</c:v>
                </c:pt>
                <c:pt idx="2984">
                  <c:v>2.62</c:v>
                </c:pt>
                <c:pt idx="2985">
                  <c:v>2.5499999999999998</c:v>
                </c:pt>
                <c:pt idx="2986">
                  <c:v>2.41</c:v>
                </c:pt>
                <c:pt idx="2987">
                  <c:v>2.5</c:v>
                </c:pt>
                <c:pt idx="2988">
                  <c:v>2.52</c:v>
                </c:pt>
                <c:pt idx="2989">
                  <c:v>2.58</c:v>
                </c:pt>
                <c:pt idx="2990">
                  <c:v>2.5499999999999998</c:v>
                </c:pt>
                <c:pt idx="2991">
                  <c:v>2.5299999999999998</c:v>
                </c:pt>
                <c:pt idx="2992">
                  <c:v>2.4700000000000002</c:v>
                </c:pt>
                <c:pt idx="2993">
                  <c:v>2.4</c:v>
                </c:pt>
                <c:pt idx="2994">
                  <c:v>2.37</c:v>
                </c:pt>
                <c:pt idx="2995">
                  <c:v>2.2200000000000002</c:v>
                </c:pt>
                <c:pt idx="2996">
                  <c:v>2.1</c:v>
                </c:pt>
                <c:pt idx="2997">
                  <c:v>2.12</c:v>
                </c:pt>
                <c:pt idx="2998">
                  <c:v>2.0499999999999998</c:v>
                </c:pt>
                <c:pt idx="2999">
                  <c:v>2.02</c:v>
                </c:pt>
                <c:pt idx="3000">
                  <c:v>2</c:v>
                </c:pt>
                <c:pt idx="3001">
                  <c:v>2.09</c:v>
                </c:pt>
                <c:pt idx="3002">
                  <c:v>2.0699999999999998</c:v>
                </c:pt>
                <c:pt idx="3003">
                  <c:v>2.0699999999999998</c:v>
                </c:pt>
                <c:pt idx="3004">
                  <c:v>1.98</c:v>
                </c:pt>
                <c:pt idx="3005">
                  <c:v>1.73</c:v>
                </c:pt>
                <c:pt idx="3006">
                  <c:v>1.6</c:v>
                </c:pt>
                <c:pt idx="3007">
                  <c:v>1.58</c:v>
                </c:pt>
                <c:pt idx="3008">
                  <c:v>1.5</c:v>
                </c:pt>
                <c:pt idx="3009">
                  <c:v>1.52</c:v>
                </c:pt>
                <c:pt idx="3010">
                  <c:v>1.76</c:v>
                </c:pt>
              </c:numCache>
            </c:numRef>
          </c:val>
          <c:smooth val="0"/>
          <c:extLst>
            <c:ext xmlns:c16="http://schemas.microsoft.com/office/drawing/2014/chart" uri="{C3380CC4-5D6E-409C-BE32-E72D297353CC}">
              <c16:uniqueId val="{00000002-5B12-47C5-91BB-48019B6A07A3}"/>
            </c:ext>
          </c:extLst>
        </c:ser>
        <c:dLbls>
          <c:showLegendKey val="0"/>
          <c:showVal val="0"/>
          <c:showCatName val="0"/>
          <c:showSerName val="0"/>
          <c:showPercent val="0"/>
          <c:showBubbleSize val="0"/>
        </c:dLbls>
        <c:marker val="1"/>
        <c:smooth val="0"/>
        <c:axId val="1680413391"/>
        <c:axId val="2004970943"/>
      </c:lineChart>
      <c:dateAx>
        <c:axId val="1685185279"/>
        <c:scaling>
          <c:orientation val="minMax"/>
          <c:max val="43830"/>
        </c:scaling>
        <c:delete val="0"/>
        <c:axPos val="b"/>
        <c:numFmt formatCode="yyyy" sourceLinked="0"/>
        <c:majorTickMark val="none"/>
        <c:minorTickMark val="none"/>
        <c:tickLblPos val="low"/>
        <c:spPr>
          <a:noFill/>
          <a:ln w="2540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Source Sans Pro" panose="020B0503030403020204" pitchFamily="34" charset="0"/>
                <a:ea typeface="Source Sans Pro" panose="020B0503030403020204" pitchFamily="34" charset="0"/>
                <a:cs typeface="DejaVu Sans Condensed" panose="020B0606030804020204" pitchFamily="34" charset="0"/>
              </a:defRPr>
            </a:pPr>
            <a:endParaRPr lang="en-US"/>
          </a:p>
        </c:txPr>
        <c:crossAx val="1990545247"/>
        <c:crosses val="autoZero"/>
        <c:auto val="1"/>
        <c:lblOffset val="100"/>
        <c:baseTimeUnit val="days"/>
        <c:majorUnit val="3"/>
        <c:majorTimeUnit val="years"/>
      </c:dateAx>
      <c:valAx>
        <c:axId val="1990545247"/>
        <c:scaling>
          <c:orientation val="minMax"/>
        </c:scaling>
        <c:delete val="0"/>
        <c:axPos val="l"/>
        <c:majorGridlines>
          <c:spPr>
            <a:ln w="9525" cap="flat" cmpd="sng" algn="ctr">
              <a:solidFill>
                <a:srgbClr val="DEE5E5"/>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Source Sans Pro" panose="020B0503030403020204" pitchFamily="34" charset="0"/>
                <a:ea typeface="Source Sans Pro" panose="020B0503030403020204" pitchFamily="34" charset="0"/>
                <a:cs typeface="DejaVu Sans Condensed" panose="020B0606030804020204" pitchFamily="34" charset="0"/>
              </a:defRPr>
            </a:pPr>
            <a:endParaRPr lang="en-US"/>
          </a:p>
        </c:txPr>
        <c:crossAx val="1685185279"/>
        <c:crosses val="autoZero"/>
        <c:crossBetween val="between"/>
        <c:dispUnits>
          <c:builtInUnit val="hundreds"/>
        </c:dispUnits>
      </c:valAx>
      <c:valAx>
        <c:axId val="2004970943"/>
        <c:scaling>
          <c:orientation val="minMax"/>
          <c:max val="1"/>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1680413391"/>
        <c:crosses val="max"/>
        <c:crossBetween val="between"/>
      </c:valAx>
      <c:dateAx>
        <c:axId val="1680413391"/>
        <c:scaling>
          <c:orientation val="minMax"/>
        </c:scaling>
        <c:delete val="1"/>
        <c:axPos val="b"/>
        <c:numFmt formatCode="m/d/yyyy" sourceLinked="1"/>
        <c:majorTickMark val="out"/>
        <c:minorTickMark val="none"/>
        <c:tickLblPos val="nextTo"/>
        <c:crossAx val="2004970943"/>
        <c:crosses val="autoZero"/>
        <c:auto val="1"/>
        <c:lblOffset val="100"/>
        <c:baseTimeUnit val="days"/>
      </c:date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noFill/>
      <a:prstDash val="solid"/>
      <a:miter lim="800000"/>
    </a:ln>
    <a:effectLst/>
  </c:spPr>
  <c:txPr>
    <a:bodyPr/>
    <a:lstStyle/>
    <a:p>
      <a:pPr>
        <a:defRPr>
          <a:solidFill>
            <a:schemeClr val="dk1"/>
          </a:solidFill>
          <a:latin typeface="+mn-lt"/>
          <a:ea typeface="+mn-ea"/>
          <a:cs typeface="+mn-cs"/>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156412561769145E-2"/>
          <c:y val="7.4940534307460741E-2"/>
          <c:w val="0.91637285773459809"/>
          <c:h val="0.82969512487119279"/>
        </c:manualLayout>
      </c:layout>
      <c:areaChart>
        <c:grouping val="standard"/>
        <c:varyColors val="0"/>
        <c:ser>
          <c:idx val="1"/>
          <c:order val="1"/>
          <c:tx>
            <c:strRef>
              <c:f>Sheet1!$J$7</c:f>
              <c:strCache>
                <c:ptCount val="1"/>
                <c:pt idx="0">
                  <c:v>NBER-defined Recession</c:v>
                </c:pt>
              </c:strCache>
            </c:strRef>
          </c:tx>
          <c:spPr>
            <a:solidFill>
              <a:schemeClr val="accent6">
                <a:lumMod val="40000"/>
                <a:lumOff val="60000"/>
              </a:schemeClr>
            </a:solidFill>
            <a:ln>
              <a:noFill/>
            </a:ln>
            <a:effectLst/>
          </c:spPr>
          <c:cat>
            <c:numRef>
              <c:f>Sheet1!$H$8:$H$388</c:f>
              <c:numCache>
                <c:formatCode>mm/dd/yyyy</c:formatCode>
                <c:ptCount val="381"/>
                <c:pt idx="0">
                  <c:v>32143</c:v>
                </c:pt>
                <c:pt idx="1">
                  <c:v>32174</c:v>
                </c:pt>
                <c:pt idx="2">
                  <c:v>32203</c:v>
                </c:pt>
                <c:pt idx="3">
                  <c:v>32234</c:v>
                </c:pt>
                <c:pt idx="4">
                  <c:v>32264</c:v>
                </c:pt>
                <c:pt idx="5">
                  <c:v>32295</c:v>
                </c:pt>
                <c:pt idx="6">
                  <c:v>32325</c:v>
                </c:pt>
                <c:pt idx="7">
                  <c:v>32356</c:v>
                </c:pt>
                <c:pt idx="8">
                  <c:v>32387</c:v>
                </c:pt>
                <c:pt idx="9">
                  <c:v>32417</c:v>
                </c:pt>
                <c:pt idx="10">
                  <c:v>32448</c:v>
                </c:pt>
                <c:pt idx="11">
                  <c:v>32478</c:v>
                </c:pt>
                <c:pt idx="12">
                  <c:v>32509</c:v>
                </c:pt>
                <c:pt idx="13">
                  <c:v>32540</c:v>
                </c:pt>
                <c:pt idx="14">
                  <c:v>32568</c:v>
                </c:pt>
                <c:pt idx="15">
                  <c:v>32599</c:v>
                </c:pt>
                <c:pt idx="16">
                  <c:v>32629</c:v>
                </c:pt>
                <c:pt idx="17">
                  <c:v>32660</c:v>
                </c:pt>
                <c:pt idx="18">
                  <c:v>32690</c:v>
                </c:pt>
                <c:pt idx="19">
                  <c:v>32721</c:v>
                </c:pt>
                <c:pt idx="20">
                  <c:v>32752</c:v>
                </c:pt>
                <c:pt idx="21">
                  <c:v>32782</c:v>
                </c:pt>
                <c:pt idx="22">
                  <c:v>32813</c:v>
                </c:pt>
                <c:pt idx="23">
                  <c:v>32843</c:v>
                </c:pt>
                <c:pt idx="24">
                  <c:v>32874</c:v>
                </c:pt>
                <c:pt idx="25">
                  <c:v>32905</c:v>
                </c:pt>
                <c:pt idx="26">
                  <c:v>32933</c:v>
                </c:pt>
                <c:pt idx="27">
                  <c:v>32964</c:v>
                </c:pt>
                <c:pt idx="28">
                  <c:v>32994</c:v>
                </c:pt>
                <c:pt idx="29">
                  <c:v>33025</c:v>
                </c:pt>
                <c:pt idx="30">
                  <c:v>33055</c:v>
                </c:pt>
                <c:pt idx="31">
                  <c:v>33086</c:v>
                </c:pt>
                <c:pt idx="32">
                  <c:v>33117</c:v>
                </c:pt>
                <c:pt idx="33">
                  <c:v>33147</c:v>
                </c:pt>
                <c:pt idx="34">
                  <c:v>33178</c:v>
                </c:pt>
                <c:pt idx="35">
                  <c:v>33208</c:v>
                </c:pt>
                <c:pt idx="36">
                  <c:v>33239</c:v>
                </c:pt>
                <c:pt idx="37">
                  <c:v>33270</c:v>
                </c:pt>
                <c:pt idx="38">
                  <c:v>33298</c:v>
                </c:pt>
                <c:pt idx="39">
                  <c:v>33329</c:v>
                </c:pt>
                <c:pt idx="40">
                  <c:v>33359</c:v>
                </c:pt>
                <c:pt idx="41">
                  <c:v>33390</c:v>
                </c:pt>
                <c:pt idx="42">
                  <c:v>33420</c:v>
                </c:pt>
                <c:pt idx="43">
                  <c:v>33451</c:v>
                </c:pt>
                <c:pt idx="44">
                  <c:v>33482</c:v>
                </c:pt>
                <c:pt idx="45">
                  <c:v>33512</c:v>
                </c:pt>
                <c:pt idx="46">
                  <c:v>33543</c:v>
                </c:pt>
                <c:pt idx="47">
                  <c:v>33573</c:v>
                </c:pt>
                <c:pt idx="48">
                  <c:v>33604</c:v>
                </c:pt>
                <c:pt idx="49">
                  <c:v>33635</c:v>
                </c:pt>
                <c:pt idx="50">
                  <c:v>33664</c:v>
                </c:pt>
                <c:pt idx="51">
                  <c:v>33695</c:v>
                </c:pt>
                <c:pt idx="52">
                  <c:v>33725</c:v>
                </c:pt>
                <c:pt idx="53">
                  <c:v>33756</c:v>
                </c:pt>
                <c:pt idx="54">
                  <c:v>33786</c:v>
                </c:pt>
                <c:pt idx="55">
                  <c:v>33817</c:v>
                </c:pt>
                <c:pt idx="56">
                  <c:v>33848</c:v>
                </c:pt>
                <c:pt idx="57">
                  <c:v>33878</c:v>
                </c:pt>
                <c:pt idx="58">
                  <c:v>33909</c:v>
                </c:pt>
                <c:pt idx="59">
                  <c:v>33939</c:v>
                </c:pt>
                <c:pt idx="60">
                  <c:v>33970</c:v>
                </c:pt>
                <c:pt idx="61">
                  <c:v>34001</c:v>
                </c:pt>
                <c:pt idx="62">
                  <c:v>34029</c:v>
                </c:pt>
                <c:pt idx="63">
                  <c:v>34060</c:v>
                </c:pt>
                <c:pt idx="64">
                  <c:v>34090</c:v>
                </c:pt>
                <c:pt idx="65">
                  <c:v>34121</c:v>
                </c:pt>
                <c:pt idx="66">
                  <c:v>34151</c:v>
                </c:pt>
                <c:pt idx="67">
                  <c:v>34182</c:v>
                </c:pt>
                <c:pt idx="68">
                  <c:v>34213</c:v>
                </c:pt>
                <c:pt idx="69">
                  <c:v>34243</c:v>
                </c:pt>
                <c:pt idx="70">
                  <c:v>34274</c:v>
                </c:pt>
                <c:pt idx="71">
                  <c:v>34304</c:v>
                </c:pt>
                <c:pt idx="72">
                  <c:v>34335</c:v>
                </c:pt>
                <c:pt idx="73">
                  <c:v>34366</c:v>
                </c:pt>
                <c:pt idx="74">
                  <c:v>34394</c:v>
                </c:pt>
                <c:pt idx="75">
                  <c:v>34425</c:v>
                </c:pt>
                <c:pt idx="76">
                  <c:v>34455</c:v>
                </c:pt>
                <c:pt idx="77">
                  <c:v>34486</c:v>
                </c:pt>
                <c:pt idx="78">
                  <c:v>34516</c:v>
                </c:pt>
                <c:pt idx="79">
                  <c:v>34547</c:v>
                </c:pt>
                <c:pt idx="80">
                  <c:v>34578</c:v>
                </c:pt>
                <c:pt idx="81">
                  <c:v>34608</c:v>
                </c:pt>
                <c:pt idx="82">
                  <c:v>34639</c:v>
                </c:pt>
                <c:pt idx="83">
                  <c:v>34669</c:v>
                </c:pt>
                <c:pt idx="84">
                  <c:v>34700</c:v>
                </c:pt>
                <c:pt idx="85">
                  <c:v>34731</c:v>
                </c:pt>
                <c:pt idx="86">
                  <c:v>34759</c:v>
                </c:pt>
                <c:pt idx="87">
                  <c:v>34790</c:v>
                </c:pt>
                <c:pt idx="88">
                  <c:v>34820</c:v>
                </c:pt>
                <c:pt idx="89">
                  <c:v>34851</c:v>
                </c:pt>
                <c:pt idx="90">
                  <c:v>34881</c:v>
                </c:pt>
                <c:pt idx="91">
                  <c:v>34912</c:v>
                </c:pt>
                <c:pt idx="92">
                  <c:v>34943</c:v>
                </c:pt>
                <c:pt idx="93">
                  <c:v>34973</c:v>
                </c:pt>
                <c:pt idx="94">
                  <c:v>35004</c:v>
                </c:pt>
                <c:pt idx="95">
                  <c:v>35034</c:v>
                </c:pt>
                <c:pt idx="96">
                  <c:v>35065</c:v>
                </c:pt>
                <c:pt idx="97">
                  <c:v>35096</c:v>
                </c:pt>
                <c:pt idx="98">
                  <c:v>35125</c:v>
                </c:pt>
                <c:pt idx="99">
                  <c:v>35156</c:v>
                </c:pt>
                <c:pt idx="100">
                  <c:v>35186</c:v>
                </c:pt>
                <c:pt idx="101">
                  <c:v>35217</c:v>
                </c:pt>
                <c:pt idx="102">
                  <c:v>35247</c:v>
                </c:pt>
                <c:pt idx="103">
                  <c:v>35278</c:v>
                </c:pt>
                <c:pt idx="104">
                  <c:v>35309</c:v>
                </c:pt>
                <c:pt idx="105">
                  <c:v>35339</c:v>
                </c:pt>
                <c:pt idx="106">
                  <c:v>35370</c:v>
                </c:pt>
                <c:pt idx="107">
                  <c:v>35400</c:v>
                </c:pt>
                <c:pt idx="108">
                  <c:v>35431</c:v>
                </c:pt>
                <c:pt idx="109">
                  <c:v>35462</c:v>
                </c:pt>
                <c:pt idx="110">
                  <c:v>35490</c:v>
                </c:pt>
                <c:pt idx="111">
                  <c:v>35521</c:v>
                </c:pt>
                <c:pt idx="112">
                  <c:v>35551</c:v>
                </c:pt>
                <c:pt idx="113">
                  <c:v>35582</c:v>
                </c:pt>
                <c:pt idx="114">
                  <c:v>35612</c:v>
                </c:pt>
                <c:pt idx="115">
                  <c:v>35643</c:v>
                </c:pt>
                <c:pt idx="116">
                  <c:v>35674</c:v>
                </c:pt>
                <c:pt idx="117">
                  <c:v>35704</c:v>
                </c:pt>
                <c:pt idx="118">
                  <c:v>35735</c:v>
                </c:pt>
                <c:pt idx="119">
                  <c:v>35765</c:v>
                </c:pt>
                <c:pt idx="120">
                  <c:v>35796</c:v>
                </c:pt>
                <c:pt idx="121">
                  <c:v>35827</c:v>
                </c:pt>
                <c:pt idx="122">
                  <c:v>35855</c:v>
                </c:pt>
                <c:pt idx="123">
                  <c:v>35886</c:v>
                </c:pt>
                <c:pt idx="124">
                  <c:v>35916</c:v>
                </c:pt>
                <c:pt idx="125">
                  <c:v>35947</c:v>
                </c:pt>
                <c:pt idx="126">
                  <c:v>35977</c:v>
                </c:pt>
                <c:pt idx="127">
                  <c:v>36008</c:v>
                </c:pt>
                <c:pt idx="128">
                  <c:v>36039</c:v>
                </c:pt>
                <c:pt idx="129">
                  <c:v>36069</c:v>
                </c:pt>
                <c:pt idx="130">
                  <c:v>36100</c:v>
                </c:pt>
                <c:pt idx="131">
                  <c:v>36130</c:v>
                </c:pt>
                <c:pt idx="132">
                  <c:v>36161</c:v>
                </c:pt>
                <c:pt idx="133">
                  <c:v>36192</c:v>
                </c:pt>
                <c:pt idx="134">
                  <c:v>36220</c:v>
                </c:pt>
                <c:pt idx="135">
                  <c:v>36251</c:v>
                </c:pt>
                <c:pt idx="136">
                  <c:v>36281</c:v>
                </c:pt>
                <c:pt idx="137">
                  <c:v>36312</c:v>
                </c:pt>
                <c:pt idx="138">
                  <c:v>36342</c:v>
                </c:pt>
                <c:pt idx="139">
                  <c:v>36373</c:v>
                </c:pt>
                <c:pt idx="140">
                  <c:v>36404</c:v>
                </c:pt>
                <c:pt idx="141">
                  <c:v>36434</c:v>
                </c:pt>
                <c:pt idx="142">
                  <c:v>36465</c:v>
                </c:pt>
                <c:pt idx="143">
                  <c:v>36495</c:v>
                </c:pt>
                <c:pt idx="144">
                  <c:v>36526</c:v>
                </c:pt>
                <c:pt idx="145">
                  <c:v>36557</c:v>
                </c:pt>
                <c:pt idx="146">
                  <c:v>36586</c:v>
                </c:pt>
                <c:pt idx="147">
                  <c:v>36617</c:v>
                </c:pt>
                <c:pt idx="148">
                  <c:v>36647</c:v>
                </c:pt>
                <c:pt idx="149">
                  <c:v>36678</c:v>
                </c:pt>
                <c:pt idx="150">
                  <c:v>36708</c:v>
                </c:pt>
                <c:pt idx="151">
                  <c:v>36739</c:v>
                </c:pt>
                <c:pt idx="152">
                  <c:v>36770</c:v>
                </c:pt>
                <c:pt idx="153">
                  <c:v>36800</c:v>
                </c:pt>
                <c:pt idx="154">
                  <c:v>36831</c:v>
                </c:pt>
                <c:pt idx="155">
                  <c:v>36861</c:v>
                </c:pt>
                <c:pt idx="156">
                  <c:v>36892</c:v>
                </c:pt>
                <c:pt idx="157">
                  <c:v>36923</c:v>
                </c:pt>
                <c:pt idx="158">
                  <c:v>36951</c:v>
                </c:pt>
                <c:pt idx="159">
                  <c:v>36982</c:v>
                </c:pt>
                <c:pt idx="160">
                  <c:v>37012</c:v>
                </c:pt>
                <c:pt idx="161">
                  <c:v>37043</c:v>
                </c:pt>
                <c:pt idx="162">
                  <c:v>37073</c:v>
                </c:pt>
                <c:pt idx="163">
                  <c:v>37104</c:v>
                </c:pt>
                <c:pt idx="164">
                  <c:v>37135</c:v>
                </c:pt>
                <c:pt idx="165">
                  <c:v>37165</c:v>
                </c:pt>
                <c:pt idx="166">
                  <c:v>37196</c:v>
                </c:pt>
                <c:pt idx="167">
                  <c:v>37226</c:v>
                </c:pt>
                <c:pt idx="168">
                  <c:v>37257</c:v>
                </c:pt>
                <c:pt idx="169">
                  <c:v>37288</c:v>
                </c:pt>
                <c:pt idx="170">
                  <c:v>37316</c:v>
                </c:pt>
                <c:pt idx="171">
                  <c:v>37347</c:v>
                </c:pt>
                <c:pt idx="172">
                  <c:v>37377</c:v>
                </c:pt>
                <c:pt idx="173">
                  <c:v>37408</c:v>
                </c:pt>
                <c:pt idx="174">
                  <c:v>37438</c:v>
                </c:pt>
                <c:pt idx="175">
                  <c:v>37469</c:v>
                </c:pt>
                <c:pt idx="176">
                  <c:v>37500</c:v>
                </c:pt>
                <c:pt idx="177">
                  <c:v>37530</c:v>
                </c:pt>
                <c:pt idx="178">
                  <c:v>37561</c:v>
                </c:pt>
                <c:pt idx="179">
                  <c:v>37591</c:v>
                </c:pt>
                <c:pt idx="180">
                  <c:v>37622</c:v>
                </c:pt>
                <c:pt idx="181">
                  <c:v>37653</c:v>
                </c:pt>
                <c:pt idx="182">
                  <c:v>37681</c:v>
                </c:pt>
                <c:pt idx="183">
                  <c:v>37712</c:v>
                </c:pt>
                <c:pt idx="184">
                  <c:v>37742</c:v>
                </c:pt>
                <c:pt idx="185">
                  <c:v>37773</c:v>
                </c:pt>
                <c:pt idx="186">
                  <c:v>37803</c:v>
                </c:pt>
                <c:pt idx="187">
                  <c:v>37834</c:v>
                </c:pt>
                <c:pt idx="188">
                  <c:v>37865</c:v>
                </c:pt>
                <c:pt idx="189">
                  <c:v>37895</c:v>
                </c:pt>
                <c:pt idx="190">
                  <c:v>37926</c:v>
                </c:pt>
                <c:pt idx="191">
                  <c:v>37956</c:v>
                </c:pt>
                <c:pt idx="192">
                  <c:v>37987</c:v>
                </c:pt>
                <c:pt idx="193">
                  <c:v>38018</c:v>
                </c:pt>
                <c:pt idx="194">
                  <c:v>38047</c:v>
                </c:pt>
                <c:pt idx="195">
                  <c:v>38078</c:v>
                </c:pt>
                <c:pt idx="196">
                  <c:v>38108</c:v>
                </c:pt>
                <c:pt idx="197">
                  <c:v>38139</c:v>
                </c:pt>
                <c:pt idx="198">
                  <c:v>38169</c:v>
                </c:pt>
                <c:pt idx="199">
                  <c:v>38200</c:v>
                </c:pt>
                <c:pt idx="200">
                  <c:v>38231</c:v>
                </c:pt>
                <c:pt idx="201">
                  <c:v>38261</c:v>
                </c:pt>
                <c:pt idx="202">
                  <c:v>38292</c:v>
                </c:pt>
                <c:pt idx="203">
                  <c:v>38322</c:v>
                </c:pt>
                <c:pt idx="204">
                  <c:v>38353</c:v>
                </c:pt>
                <c:pt idx="205">
                  <c:v>38384</c:v>
                </c:pt>
                <c:pt idx="206">
                  <c:v>38412</c:v>
                </c:pt>
                <c:pt idx="207">
                  <c:v>38443</c:v>
                </c:pt>
                <c:pt idx="208">
                  <c:v>38473</c:v>
                </c:pt>
                <c:pt idx="209">
                  <c:v>38504</c:v>
                </c:pt>
                <c:pt idx="210">
                  <c:v>38534</c:v>
                </c:pt>
                <c:pt idx="211">
                  <c:v>38565</c:v>
                </c:pt>
                <c:pt idx="212">
                  <c:v>38596</c:v>
                </c:pt>
                <c:pt idx="213">
                  <c:v>38626</c:v>
                </c:pt>
                <c:pt idx="214">
                  <c:v>38657</c:v>
                </c:pt>
                <c:pt idx="215">
                  <c:v>38687</c:v>
                </c:pt>
                <c:pt idx="216">
                  <c:v>38718</c:v>
                </c:pt>
                <c:pt idx="217">
                  <c:v>38749</c:v>
                </c:pt>
                <c:pt idx="218">
                  <c:v>38777</c:v>
                </c:pt>
                <c:pt idx="219">
                  <c:v>38808</c:v>
                </c:pt>
                <c:pt idx="220">
                  <c:v>38838</c:v>
                </c:pt>
                <c:pt idx="221">
                  <c:v>38869</c:v>
                </c:pt>
                <c:pt idx="222">
                  <c:v>38899</c:v>
                </c:pt>
                <c:pt idx="223">
                  <c:v>38930</c:v>
                </c:pt>
                <c:pt idx="224">
                  <c:v>38961</c:v>
                </c:pt>
                <c:pt idx="225">
                  <c:v>38991</c:v>
                </c:pt>
                <c:pt idx="226">
                  <c:v>39022</c:v>
                </c:pt>
                <c:pt idx="227">
                  <c:v>39052</c:v>
                </c:pt>
                <c:pt idx="228">
                  <c:v>39083</c:v>
                </c:pt>
                <c:pt idx="229">
                  <c:v>39114</c:v>
                </c:pt>
                <c:pt idx="230">
                  <c:v>39142</c:v>
                </c:pt>
                <c:pt idx="231">
                  <c:v>39173</c:v>
                </c:pt>
                <c:pt idx="232">
                  <c:v>39203</c:v>
                </c:pt>
                <c:pt idx="233">
                  <c:v>39234</c:v>
                </c:pt>
                <c:pt idx="234">
                  <c:v>39264</c:v>
                </c:pt>
                <c:pt idx="235">
                  <c:v>39295</c:v>
                </c:pt>
                <c:pt idx="236">
                  <c:v>39326</c:v>
                </c:pt>
                <c:pt idx="237">
                  <c:v>39356</c:v>
                </c:pt>
                <c:pt idx="238">
                  <c:v>39387</c:v>
                </c:pt>
                <c:pt idx="239">
                  <c:v>39417</c:v>
                </c:pt>
                <c:pt idx="240">
                  <c:v>39448</c:v>
                </c:pt>
                <c:pt idx="241">
                  <c:v>39479</c:v>
                </c:pt>
                <c:pt idx="242">
                  <c:v>39508</c:v>
                </c:pt>
                <c:pt idx="243">
                  <c:v>39539</c:v>
                </c:pt>
                <c:pt idx="244">
                  <c:v>39569</c:v>
                </c:pt>
                <c:pt idx="245">
                  <c:v>39600</c:v>
                </c:pt>
                <c:pt idx="246">
                  <c:v>39630</c:v>
                </c:pt>
                <c:pt idx="247">
                  <c:v>39661</c:v>
                </c:pt>
                <c:pt idx="248">
                  <c:v>39692</c:v>
                </c:pt>
                <c:pt idx="249">
                  <c:v>39722</c:v>
                </c:pt>
                <c:pt idx="250">
                  <c:v>39753</c:v>
                </c:pt>
                <c:pt idx="251">
                  <c:v>39783</c:v>
                </c:pt>
                <c:pt idx="252">
                  <c:v>39814</c:v>
                </c:pt>
                <c:pt idx="253">
                  <c:v>39845</c:v>
                </c:pt>
                <c:pt idx="254">
                  <c:v>39873</c:v>
                </c:pt>
                <c:pt idx="255">
                  <c:v>39904</c:v>
                </c:pt>
                <c:pt idx="256">
                  <c:v>39934</c:v>
                </c:pt>
                <c:pt idx="257">
                  <c:v>39965</c:v>
                </c:pt>
                <c:pt idx="258">
                  <c:v>39995</c:v>
                </c:pt>
                <c:pt idx="259">
                  <c:v>40026</c:v>
                </c:pt>
                <c:pt idx="260">
                  <c:v>40057</c:v>
                </c:pt>
                <c:pt idx="261">
                  <c:v>40087</c:v>
                </c:pt>
                <c:pt idx="262">
                  <c:v>40118</c:v>
                </c:pt>
                <c:pt idx="263">
                  <c:v>40148</c:v>
                </c:pt>
                <c:pt idx="264">
                  <c:v>40179</c:v>
                </c:pt>
                <c:pt idx="265">
                  <c:v>40210</c:v>
                </c:pt>
                <c:pt idx="266">
                  <c:v>40238</c:v>
                </c:pt>
                <c:pt idx="267">
                  <c:v>40269</c:v>
                </c:pt>
                <c:pt idx="268">
                  <c:v>40299</c:v>
                </c:pt>
                <c:pt idx="269">
                  <c:v>40330</c:v>
                </c:pt>
                <c:pt idx="270">
                  <c:v>40360</c:v>
                </c:pt>
                <c:pt idx="271">
                  <c:v>40391</c:v>
                </c:pt>
                <c:pt idx="272">
                  <c:v>40422</c:v>
                </c:pt>
                <c:pt idx="273">
                  <c:v>40452</c:v>
                </c:pt>
                <c:pt idx="274">
                  <c:v>40483</c:v>
                </c:pt>
                <c:pt idx="275">
                  <c:v>40513</c:v>
                </c:pt>
                <c:pt idx="276">
                  <c:v>40544</c:v>
                </c:pt>
                <c:pt idx="277">
                  <c:v>40575</c:v>
                </c:pt>
                <c:pt idx="278">
                  <c:v>40603</c:v>
                </c:pt>
                <c:pt idx="279">
                  <c:v>40634</c:v>
                </c:pt>
                <c:pt idx="280">
                  <c:v>40664</c:v>
                </c:pt>
                <c:pt idx="281">
                  <c:v>40695</c:v>
                </c:pt>
                <c:pt idx="282">
                  <c:v>40725</c:v>
                </c:pt>
                <c:pt idx="283">
                  <c:v>40756</c:v>
                </c:pt>
                <c:pt idx="284">
                  <c:v>40787</c:v>
                </c:pt>
                <c:pt idx="285">
                  <c:v>40817</c:v>
                </c:pt>
                <c:pt idx="286">
                  <c:v>40848</c:v>
                </c:pt>
                <c:pt idx="287">
                  <c:v>40878</c:v>
                </c:pt>
                <c:pt idx="288">
                  <c:v>40909</c:v>
                </c:pt>
                <c:pt idx="289">
                  <c:v>40940</c:v>
                </c:pt>
                <c:pt idx="290">
                  <c:v>40969</c:v>
                </c:pt>
                <c:pt idx="291">
                  <c:v>41000</c:v>
                </c:pt>
                <c:pt idx="292">
                  <c:v>41030</c:v>
                </c:pt>
                <c:pt idx="293">
                  <c:v>41061</c:v>
                </c:pt>
                <c:pt idx="294">
                  <c:v>41091</c:v>
                </c:pt>
                <c:pt idx="295">
                  <c:v>41122</c:v>
                </c:pt>
                <c:pt idx="296">
                  <c:v>41153</c:v>
                </c:pt>
                <c:pt idx="297">
                  <c:v>41183</c:v>
                </c:pt>
                <c:pt idx="298">
                  <c:v>41214</c:v>
                </c:pt>
                <c:pt idx="299">
                  <c:v>41244</c:v>
                </c:pt>
                <c:pt idx="300">
                  <c:v>41275</c:v>
                </c:pt>
                <c:pt idx="301">
                  <c:v>41306</c:v>
                </c:pt>
                <c:pt idx="302">
                  <c:v>41334</c:v>
                </c:pt>
                <c:pt idx="303">
                  <c:v>41365</c:v>
                </c:pt>
                <c:pt idx="304">
                  <c:v>41395</c:v>
                </c:pt>
                <c:pt idx="305">
                  <c:v>41426</c:v>
                </c:pt>
                <c:pt idx="306">
                  <c:v>41456</c:v>
                </c:pt>
                <c:pt idx="307">
                  <c:v>41487</c:v>
                </c:pt>
                <c:pt idx="308">
                  <c:v>41518</c:v>
                </c:pt>
                <c:pt idx="309">
                  <c:v>41548</c:v>
                </c:pt>
                <c:pt idx="310">
                  <c:v>41579</c:v>
                </c:pt>
                <c:pt idx="311">
                  <c:v>41609</c:v>
                </c:pt>
                <c:pt idx="312">
                  <c:v>41640</c:v>
                </c:pt>
                <c:pt idx="313">
                  <c:v>41671</c:v>
                </c:pt>
                <c:pt idx="314">
                  <c:v>41699</c:v>
                </c:pt>
                <c:pt idx="315">
                  <c:v>41730</c:v>
                </c:pt>
                <c:pt idx="316">
                  <c:v>41760</c:v>
                </c:pt>
                <c:pt idx="317">
                  <c:v>41791</c:v>
                </c:pt>
                <c:pt idx="318">
                  <c:v>41821</c:v>
                </c:pt>
                <c:pt idx="319">
                  <c:v>41852</c:v>
                </c:pt>
                <c:pt idx="320">
                  <c:v>41883</c:v>
                </c:pt>
                <c:pt idx="321">
                  <c:v>41913</c:v>
                </c:pt>
                <c:pt idx="322">
                  <c:v>41944</c:v>
                </c:pt>
                <c:pt idx="323">
                  <c:v>41974</c:v>
                </c:pt>
                <c:pt idx="324">
                  <c:v>42005</c:v>
                </c:pt>
                <c:pt idx="325">
                  <c:v>42036</c:v>
                </c:pt>
                <c:pt idx="326">
                  <c:v>42064</c:v>
                </c:pt>
                <c:pt idx="327">
                  <c:v>42095</c:v>
                </c:pt>
                <c:pt idx="328">
                  <c:v>42125</c:v>
                </c:pt>
                <c:pt idx="329">
                  <c:v>42156</c:v>
                </c:pt>
                <c:pt idx="330">
                  <c:v>42186</c:v>
                </c:pt>
                <c:pt idx="331">
                  <c:v>42217</c:v>
                </c:pt>
                <c:pt idx="332">
                  <c:v>42248</c:v>
                </c:pt>
                <c:pt idx="333">
                  <c:v>42278</c:v>
                </c:pt>
                <c:pt idx="334">
                  <c:v>42309</c:v>
                </c:pt>
                <c:pt idx="335">
                  <c:v>42339</c:v>
                </c:pt>
                <c:pt idx="336">
                  <c:v>42370</c:v>
                </c:pt>
                <c:pt idx="337">
                  <c:v>42401</c:v>
                </c:pt>
                <c:pt idx="338">
                  <c:v>42430</c:v>
                </c:pt>
                <c:pt idx="339">
                  <c:v>42461</c:v>
                </c:pt>
                <c:pt idx="340">
                  <c:v>42491</c:v>
                </c:pt>
                <c:pt idx="341">
                  <c:v>42522</c:v>
                </c:pt>
                <c:pt idx="342">
                  <c:v>42552</c:v>
                </c:pt>
                <c:pt idx="343">
                  <c:v>42583</c:v>
                </c:pt>
                <c:pt idx="344">
                  <c:v>42614</c:v>
                </c:pt>
                <c:pt idx="345">
                  <c:v>42644</c:v>
                </c:pt>
                <c:pt idx="346">
                  <c:v>42675</c:v>
                </c:pt>
                <c:pt idx="347">
                  <c:v>42705</c:v>
                </c:pt>
                <c:pt idx="348">
                  <c:v>42736</c:v>
                </c:pt>
                <c:pt idx="349">
                  <c:v>42767</c:v>
                </c:pt>
                <c:pt idx="350">
                  <c:v>42795</c:v>
                </c:pt>
                <c:pt idx="351">
                  <c:v>42826</c:v>
                </c:pt>
                <c:pt idx="352">
                  <c:v>42856</c:v>
                </c:pt>
                <c:pt idx="353">
                  <c:v>42887</c:v>
                </c:pt>
                <c:pt idx="354">
                  <c:v>42917</c:v>
                </c:pt>
                <c:pt idx="355">
                  <c:v>42948</c:v>
                </c:pt>
                <c:pt idx="356">
                  <c:v>42979</c:v>
                </c:pt>
                <c:pt idx="357">
                  <c:v>43009</c:v>
                </c:pt>
                <c:pt idx="358">
                  <c:v>43040</c:v>
                </c:pt>
                <c:pt idx="359">
                  <c:v>43070</c:v>
                </c:pt>
                <c:pt idx="360">
                  <c:v>43101</c:v>
                </c:pt>
                <c:pt idx="361">
                  <c:v>43132</c:v>
                </c:pt>
                <c:pt idx="362">
                  <c:v>43160</c:v>
                </c:pt>
                <c:pt idx="363">
                  <c:v>43191</c:v>
                </c:pt>
                <c:pt idx="364">
                  <c:v>43221</c:v>
                </c:pt>
                <c:pt idx="365">
                  <c:v>43252</c:v>
                </c:pt>
                <c:pt idx="366">
                  <c:v>43282</c:v>
                </c:pt>
                <c:pt idx="367">
                  <c:v>43313</c:v>
                </c:pt>
                <c:pt idx="368">
                  <c:v>43344</c:v>
                </c:pt>
                <c:pt idx="369">
                  <c:v>43374</c:v>
                </c:pt>
                <c:pt idx="370">
                  <c:v>43405</c:v>
                </c:pt>
                <c:pt idx="371">
                  <c:v>43435</c:v>
                </c:pt>
                <c:pt idx="372">
                  <c:v>43466</c:v>
                </c:pt>
                <c:pt idx="373">
                  <c:v>43497</c:v>
                </c:pt>
                <c:pt idx="374">
                  <c:v>43525</c:v>
                </c:pt>
                <c:pt idx="375">
                  <c:v>43556</c:v>
                </c:pt>
                <c:pt idx="376">
                  <c:v>43586</c:v>
                </c:pt>
                <c:pt idx="377">
                  <c:v>43617</c:v>
                </c:pt>
                <c:pt idx="378">
                  <c:v>43647</c:v>
                </c:pt>
                <c:pt idx="379">
                  <c:v>43678</c:v>
                </c:pt>
                <c:pt idx="380">
                  <c:v>43709</c:v>
                </c:pt>
              </c:numCache>
            </c:numRef>
          </c:cat>
          <c:val>
            <c:numRef>
              <c:f>Sheet1!$J$8:$J$388</c:f>
              <c:numCache>
                <c:formatCode>General</c:formatCode>
                <c:ptCount val="38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1</c:v>
                </c:pt>
                <c:pt idx="31">
                  <c:v>1</c:v>
                </c:pt>
                <c:pt idx="32">
                  <c:v>1</c:v>
                </c:pt>
                <c:pt idx="33">
                  <c:v>1</c:v>
                </c:pt>
                <c:pt idx="34">
                  <c:v>1</c:v>
                </c:pt>
                <c:pt idx="35">
                  <c:v>1</c:v>
                </c:pt>
                <c:pt idx="36">
                  <c:v>1</c:v>
                </c:pt>
                <c:pt idx="37">
                  <c:v>1</c:v>
                </c:pt>
                <c:pt idx="38">
                  <c:v>1</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1</c:v>
                </c:pt>
                <c:pt idx="160">
                  <c:v>1</c:v>
                </c:pt>
                <c:pt idx="161">
                  <c:v>1</c:v>
                </c:pt>
                <c:pt idx="162">
                  <c:v>1</c:v>
                </c:pt>
                <c:pt idx="163">
                  <c:v>1</c:v>
                </c:pt>
                <c:pt idx="164">
                  <c:v>1</c:v>
                </c:pt>
                <c:pt idx="165">
                  <c:v>1</c:v>
                </c:pt>
                <c:pt idx="166">
                  <c:v>1</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1</c:v>
                </c:pt>
                <c:pt idx="241">
                  <c:v>1</c:v>
                </c:pt>
                <c:pt idx="242">
                  <c:v>1</c:v>
                </c:pt>
                <c:pt idx="243">
                  <c:v>1</c:v>
                </c:pt>
                <c:pt idx="244">
                  <c:v>1</c:v>
                </c:pt>
                <c:pt idx="245">
                  <c:v>1</c:v>
                </c:pt>
                <c:pt idx="246">
                  <c:v>1</c:v>
                </c:pt>
                <c:pt idx="247">
                  <c:v>1</c:v>
                </c:pt>
                <c:pt idx="248">
                  <c:v>1</c:v>
                </c:pt>
                <c:pt idx="249">
                  <c:v>1</c:v>
                </c:pt>
                <c:pt idx="250">
                  <c:v>1</c:v>
                </c:pt>
                <c:pt idx="251">
                  <c:v>1</c:v>
                </c:pt>
                <c:pt idx="252">
                  <c:v>1</c:v>
                </c:pt>
                <c:pt idx="253">
                  <c:v>1</c:v>
                </c:pt>
                <c:pt idx="254">
                  <c:v>1</c:v>
                </c:pt>
                <c:pt idx="255">
                  <c:v>1</c:v>
                </c:pt>
                <c:pt idx="256">
                  <c:v>1</c:v>
                </c:pt>
                <c:pt idx="257">
                  <c:v>1</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numCache>
            </c:numRef>
          </c:val>
          <c:extLst>
            <c:ext xmlns:c16="http://schemas.microsoft.com/office/drawing/2014/chart" uri="{C3380CC4-5D6E-409C-BE32-E72D297353CC}">
              <c16:uniqueId val="{00000000-114B-45C6-97EF-BC9896388796}"/>
            </c:ext>
          </c:extLst>
        </c:ser>
        <c:ser>
          <c:idx val="2"/>
          <c:order val="2"/>
          <c:tx>
            <c:strRef>
              <c:f>Sheet1!$K$7</c:f>
              <c:strCache>
                <c:ptCount val="1"/>
                <c:pt idx="0">
                  <c:v>Unsuccessful Rate Cut</c:v>
                </c:pt>
              </c:strCache>
            </c:strRef>
          </c:tx>
          <c:spPr>
            <a:solidFill>
              <a:schemeClr val="accent2">
                <a:lumMod val="20000"/>
                <a:lumOff val="80000"/>
              </a:schemeClr>
            </a:solidFill>
            <a:ln>
              <a:noFill/>
            </a:ln>
            <a:effectLst/>
          </c:spPr>
          <c:cat>
            <c:numRef>
              <c:f>Sheet1!$H$8:$H$388</c:f>
              <c:numCache>
                <c:formatCode>mm/dd/yyyy</c:formatCode>
                <c:ptCount val="381"/>
                <c:pt idx="0">
                  <c:v>32143</c:v>
                </c:pt>
                <c:pt idx="1">
                  <c:v>32174</c:v>
                </c:pt>
                <c:pt idx="2">
                  <c:v>32203</c:v>
                </c:pt>
                <c:pt idx="3">
                  <c:v>32234</c:v>
                </c:pt>
                <c:pt idx="4">
                  <c:v>32264</c:v>
                </c:pt>
                <c:pt idx="5">
                  <c:v>32295</c:v>
                </c:pt>
                <c:pt idx="6">
                  <c:v>32325</c:v>
                </c:pt>
                <c:pt idx="7">
                  <c:v>32356</c:v>
                </c:pt>
                <c:pt idx="8">
                  <c:v>32387</c:v>
                </c:pt>
                <c:pt idx="9">
                  <c:v>32417</c:v>
                </c:pt>
                <c:pt idx="10">
                  <c:v>32448</c:v>
                </c:pt>
                <c:pt idx="11">
                  <c:v>32478</c:v>
                </c:pt>
                <c:pt idx="12">
                  <c:v>32509</c:v>
                </c:pt>
                <c:pt idx="13">
                  <c:v>32540</c:v>
                </c:pt>
                <c:pt idx="14">
                  <c:v>32568</c:v>
                </c:pt>
                <c:pt idx="15">
                  <c:v>32599</c:v>
                </c:pt>
                <c:pt idx="16">
                  <c:v>32629</c:v>
                </c:pt>
                <c:pt idx="17">
                  <c:v>32660</c:v>
                </c:pt>
                <c:pt idx="18">
                  <c:v>32690</c:v>
                </c:pt>
                <c:pt idx="19">
                  <c:v>32721</c:v>
                </c:pt>
                <c:pt idx="20">
                  <c:v>32752</c:v>
                </c:pt>
                <c:pt idx="21">
                  <c:v>32782</c:v>
                </c:pt>
                <c:pt idx="22">
                  <c:v>32813</c:v>
                </c:pt>
                <c:pt idx="23">
                  <c:v>32843</c:v>
                </c:pt>
                <c:pt idx="24">
                  <c:v>32874</c:v>
                </c:pt>
                <c:pt idx="25">
                  <c:v>32905</c:v>
                </c:pt>
                <c:pt idx="26">
                  <c:v>32933</c:v>
                </c:pt>
                <c:pt idx="27">
                  <c:v>32964</c:v>
                </c:pt>
                <c:pt idx="28">
                  <c:v>32994</c:v>
                </c:pt>
                <c:pt idx="29">
                  <c:v>33025</c:v>
                </c:pt>
                <c:pt idx="30">
                  <c:v>33055</c:v>
                </c:pt>
                <c:pt idx="31">
                  <c:v>33086</c:v>
                </c:pt>
                <c:pt idx="32">
                  <c:v>33117</c:v>
                </c:pt>
                <c:pt idx="33">
                  <c:v>33147</c:v>
                </c:pt>
                <c:pt idx="34">
                  <c:v>33178</c:v>
                </c:pt>
                <c:pt idx="35">
                  <c:v>33208</c:v>
                </c:pt>
                <c:pt idx="36">
                  <c:v>33239</c:v>
                </c:pt>
                <c:pt idx="37">
                  <c:v>33270</c:v>
                </c:pt>
                <c:pt idx="38">
                  <c:v>33298</c:v>
                </c:pt>
                <c:pt idx="39">
                  <c:v>33329</c:v>
                </c:pt>
                <c:pt idx="40">
                  <c:v>33359</c:v>
                </c:pt>
                <c:pt idx="41">
                  <c:v>33390</c:v>
                </c:pt>
                <c:pt idx="42">
                  <c:v>33420</c:v>
                </c:pt>
                <c:pt idx="43">
                  <c:v>33451</c:v>
                </c:pt>
                <c:pt idx="44">
                  <c:v>33482</c:v>
                </c:pt>
                <c:pt idx="45">
                  <c:v>33512</c:v>
                </c:pt>
                <c:pt idx="46">
                  <c:v>33543</c:v>
                </c:pt>
                <c:pt idx="47">
                  <c:v>33573</c:v>
                </c:pt>
                <c:pt idx="48">
                  <c:v>33604</c:v>
                </c:pt>
                <c:pt idx="49">
                  <c:v>33635</c:v>
                </c:pt>
                <c:pt idx="50">
                  <c:v>33664</c:v>
                </c:pt>
                <c:pt idx="51">
                  <c:v>33695</c:v>
                </c:pt>
                <c:pt idx="52">
                  <c:v>33725</c:v>
                </c:pt>
                <c:pt idx="53">
                  <c:v>33756</c:v>
                </c:pt>
                <c:pt idx="54">
                  <c:v>33786</c:v>
                </c:pt>
                <c:pt idx="55">
                  <c:v>33817</c:v>
                </c:pt>
                <c:pt idx="56">
                  <c:v>33848</c:v>
                </c:pt>
                <c:pt idx="57">
                  <c:v>33878</c:v>
                </c:pt>
                <c:pt idx="58">
                  <c:v>33909</c:v>
                </c:pt>
                <c:pt idx="59">
                  <c:v>33939</c:v>
                </c:pt>
                <c:pt idx="60">
                  <c:v>33970</c:v>
                </c:pt>
                <c:pt idx="61">
                  <c:v>34001</c:v>
                </c:pt>
                <c:pt idx="62">
                  <c:v>34029</c:v>
                </c:pt>
                <c:pt idx="63">
                  <c:v>34060</c:v>
                </c:pt>
                <c:pt idx="64">
                  <c:v>34090</c:v>
                </c:pt>
                <c:pt idx="65">
                  <c:v>34121</c:v>
                </c:pt>
                <c:pt idx="66">
                  <c:v>34151</c:v>
                </c:pt>
                <c:pt idx="67">
                  <c:v>34182</c:v>
                </c:pt>
                <c:pt idx="68">
                  <c:v>34213</c:v>
                </c:pt>
                <c:pt idx="69">
                  <c:v>34243</c:v>
                </c:pt>
                <c:pt idx="70">
                  <c:v>34274</c:v>
                </c:pt>
                <c:pt idx="71">
                  <c:v>34304</c:v>
                </c:pt>
                <c:pt idx="72">
                  <c:v>34335</c:v>
                </c:pt>
                <c:pt idx="73">
                  <c:v>34366</c:v>
                </c:pt>
                <c:pt idx="74">
                  <c:v>34394</c:v>
                </c:pt>
                <c:pt idx="75">
                  <c:v>34425</c:v>
                </c:pt>
                <c:pt idx="76">
                  <c:v>34455</c:v>
                </c:pt>
                <c:pt idx="77">
                  <c:v>34486</c:v>
                </c:pt>
                <c:pt idx="78">
                  <c:v>34516</c:v>
                </c:pt>
                <c:pt idx="79">
                  <c:v>34547</c:v>
                </c:pt>
                <c:pt idx="80">
                  <c:v>34578</c:v>
                </c:pt>
                <c:pt idx="81">
                  <c:v>34608</c:v>
                </c:pt>
                <c:pt idx="82">
                  <c:v>34639</c:v>
                </c:pt>
                <c:pt idx="83">
                  <c:v>34669</c:v>
                </c:pt>
                <c:pt idx="84">
                  <c:v>34700</c:v>
                </c:pt>
                <c:pt idx="85">
                  <c:v>34731</c:v>
                </c:pt>
                <c:pt idx="86">
                  <c:v>34759</c:v>
                </c:pt>
                <c:pt idx="87">
                  <c:v>34790</c:v>
                </c:pt>
                <c:pt idx="88">
                  <c:v>34820</c:v>
                </c:pt>
                <c:pt idx="89">
                  <c:v>34851</c:v>
                </c:pt>
                <c:pt idx="90">
                  <c:v>34881</c:v>
                </c:pt>
                <c:pt idx="91">
                  <c:v>34912</c:v>
                </c:pt>
                <c:pt idx="92">
                  <c:v>34943</c:v>
                </c:pt>
                <c:pt idx="93">
                  <c:v>34973</c:v>
                </c:pt>
                <c:pt idx="94">
                  <c:v>35004</c:v>
                </c:pt>
                <c:pt idx="95">
                  <c:v>35034</c:v>
                </c:pt>
                <c:pt idx="96">
                  <c:v>35065</c:v>
                </c:pt>
                <c:pt idx="97">
                  <c:v>35096</c:v>
                </c:pt>
                <c:pt idx="98">
                  <c:v>35125</c:v>
                </c:pt>
                <c:pt idx="99">
                  <c:v>35156</c:v>
                </c:pt>
                <c:pt idx="100">
                  <c:v>35186</c:v>
                </c:pt>
                <c:pt idx="101">
                  <c:v>35217</c:v>
                </c:pt>
                <c:pt idx="102">
                  <c:v>35247</c:v>
                </c:pt>
                <c:pt idx="103">
                  <c:v>35278</c:v>
                </c:pt>
                <c:pt idx="104">
                  <c:v>35309</c:v>
                </c:pt>
                <c:pt idx="105">
                  <c:v>35339</c:v>
                </c:pt>
                <c:pt idx="106">
                  <c:v>35370</c:v>
                </c:pt>
                <c:pt idx="107">
                  <c:v>35400</c:v>
                </c:pt>
                <c:pt idx="108">
                  <c:v>35431</c:v>
                </c:pt>
                <c:pt idx="109">
                  <c:v>35462</c:v>
                </c:pt>
                <c:pt idx="110">
                  <c:v>35490</c:v>
                </c:pt>
                <c:pt idx="111">
                  <c:v>35521</c:v>
                </c:pt>
                <c:pt idx="112">
                  <c:v>35551</c:v>
                </c:pt>
                <c:pt idx="113">
                  <c:v>35582</c:v>
                </c:pt>
                <c:pt idx="114">
                  <c:v>35612</c:v>
                </c:pt>
                <c:pt idx="115">
                  <c:v>35643</c:v>
                </c:pt>
                <c:pt idx="116">
                  <c:v>35674</c:v>
                </c:pt>
                <c:pt idx="117">
                  <c:v>35704</c:v>
                </c:pt>
                <c:pt idx="118">
                  <c:v>35735</c:v>
                </c:pt>
                <c:pt idx="119">
                  <c:v>35765</c:v>
                </c:pt>
                <c:pt idx="120">
                  <c:v>35796</c:v>
                </c:pt>
                <c:pt idx="121">
                  <c:v>35827</c:v>
                </c:pt>
                <c:pt idx="122">
                  <c:v>35855</c:v>
                </c:pt>
                <c:pt idx="123">
                  <c:v>35886</c:v>
                </c:pt>
                <c:pt idx="124">
                  <c:v>35916</c:v>
                </c:pt>
                <c:pt idx="125">
                  <c:v>35947</c:v>
                </c:pt>
                <c:pt idx="126">
                  <c:v>35977</c:v>
                </c:pt>
                <c:pt idx="127">
                  <c:v>36008</c:v>
                </c:pt>
                <c:pt idx="128">
                  <c:v>36039</c:v>
                </c:pt>
                <c:pt idx="129">
                  <c:v>36069</c:v>
                </c:pt>
                <c:pt idx="130">
                  <c:v>36100</c:v>
                </c:pt>
                <c:pt idx="131">
                  <c:v>36130</c:v>
                </c:pt>
                <c:pt idx="132">
                  <c:v>36161</c:v>
                </c:pt>
                <c:pt idx="133">
                  <c:v>36192</c:v>
                </c:pt>
                <c:pt idx="134">
                  <c:v>36220</c:v>
                </c:pt>
                <c:pt idx="135">
                  <c:v>36251</c:v>
                </c:pt>
                <c:pt idx="136">
                  <c:v>36281</c:v>
                </c:pt>
                <c:pt idx="137">
                  <c:v>36312</c:v>
                </c:pt>
                <c:pt idx="138">
                  <c:v>36342</c:v>
                </c:pt>
                <c:pt idx="139">
                  <c:v>36373</c:v>
                </c:pt>
                <c:pt idx="140">
                  <c:v>36404</c:v>
                </c:pt>
                <c:pt idx="141">
                  <c:v>36434</c:v>
                </c:pt>
                <c:pt idx="142">
                  <c:v>36465</c:v>
                </c:pt>
                <c:pt idx="143">
                  <c:v>36495</c:v>
                </c:pt>
                <c:pt idx="144">
                  <c:v>36526</c:v>
                </c:pt>
                <c:pt idx="145">
                  <c:v>36557</c:v>
                </c:pt>
                <c:pt idx="146">
                  <c:v>36586</c:v>
                </c:pt>
                <c:pt idx="147">
                  <c:v>36617</c:v>
                </c:pt>
                <c:pt idx="148">
                  <c:v>36647</c:v>
                </c:pt>
                <c:pt idx="149">
                  <c:v>36678</c:v>
                </c:pt>
                <c:pt idx="150">
                  <c:v>36708</c:v>
                </c:pt>
                <c:pt idx="151">
                  <c:v>36739</c:v>
                </c:pt>
                <c:pt idx="152">
                  <c:v>36770</c:v>
                </c:pt>
                <c:pt idx="153">
                  <c:v>36800</c:v>
                </c:pt>
                <c:pt idx="154">
                  <c:v>36831</c:v>
                </c:pt>
                <c:pt idx="155">
                  <c:v>36861</c:v>
                </c:pt>
                <c:pt idx="156">
                  <c:v>36892</c:v>
                </c:pt>
                <c:pt idx="157">
                  <c:v>36923</c:v>
                </c:pt>
                <c:pt idx="158">
                  <c:v>36951</c:v>
                </c:pt>
                <c:pt idx="159">
                  <c:v>36982</c:v>
                </c:pt>
                <c:pt idx="160">
                  <c:v>37012</c:v>
                </c:pt>
                <c:pt idx="161">
                  <c:v>37043</c:v>
                </c:pt>
                <c:pt idx="162">
                  <c:v>37073</c:v>
                </c:pt>
                <c:pt idx="163">
                  <c:v>37104</c:v>
                </c:pt>
                <c:pt idx="164">
                  <c:v>37135</c:v>
                </c:pt>
                <c:pt idx="165">
                  <c:v>37165</c:v>
                </c:pt>
                <c:pt idx="166">
                  <c:v>37196</c:v>
                </c:pt>
                <c:pt idx="167">
                  <c:v>37226</c:v>
                </c:pt>
                <c:pt idx="168">
                  <c:v>37257</c:v>
                </c:pt>
                <c:pt idx="169">
                  <c:v>37288</c:v>
                </c:pt>
                <c:pt idx="170">
                  <c:v>37316</c:v>
                </c:pt>
                <c:pt idx="171">
                  <c:v>37347</c:v>
                </c:pt>
                <c:pt idx="172">
                  <c:v>37377</c:v>
                </c:pt>
                <c:pt idx="173">
                  <c:v>37408</c:v>
                </c:pt>
                <c:pt idx="174">
                  <c:v>37438</c:v>
                </c:pt>
                <c:pt idx="175">
                  <c:v>37469</c:v>
                </c:pt>
                <c:pt idx="176">
                  <c:v>37500</c:v>
                </c:pt>
                <c:pt idx="177">
                  <c:v>37530</c:v>
                </c:pt>
                <c:pt idx="178">
                  <c:v>37561</c:v>
                </c:pt>
                <c:pt idx="179">
                  <c:v>37591</c:v>
                </c:pt>
                <c:pt idx="180">
                  <c:v>37622</c:v>
                </c:pt>
                <c:pt idx="181">
                  <c:v>37653</c:v>
                </c:pt>
                <c:pt idx="182">
                  <c:v>37681</c:v>
                </c:pt>
                <c:pt idx="183">
                  <c:v>37712</c:v>
                </c:pt>
                <c:pt idx="184">
                  <c:v>37742</c:v>
                </c:pt>
                <c:pt idx="185">
                  <c:v>37773</c:v>
                </c:pt>
                <c:pt idx="186">
                  <c:v>37803</c:v>
                </c:pt>
                <c:pt idx="187">
                  <c:v>37834</c:v>
                </c:pt>
                <c:pt idx="188">
                  <c:v>37865</c:v>
                </c:pt>
                <c:pt idx="189">
                  <c:v>37895</c:v>
                </c:pt>
                <c:pt idx="190">
                  <c:v>37926</c:v>
                </c:pt>
                <c:pt idx="191">
                  <c:v>37956</c:v>
                </c:pt>
                <c:pt idx="192">
                  <c:v>37987</c:v>
                </c:pt>
                <c:pt idx="193">
                  <c:v>38018</c:v>
                </c:pt>
                <c:pt idx="194">
                  <c:v>38047</c:v>
                </c:pt>
                <c:pt idx="195">
                  <c:v>38078</c:v>
                </c:pt>
                <c:pt idx="196">
                  <c:v>38108</c:v>
                </c:pt>
                <c:pt idx="197">
                  <c:v>38139</c:v>
                </c:pt>
                <c:pt idx="198">
                  <c:v>38169</c:v>
                </c:pt>
                <c:pt idx="199">
                  <c:v>38200</c:v>
                </c:pt>
                <c:pt idx="200">
                  <c:v>38231</c:v>
                </c:pt>
                <c:pt idx="201">
                  <c:v>38261</c:v>
                </c:pt>
                <c:pt idx="202">
                  <c:v>38292</c:v>
                </c:pt>
                <c:pt idx="203">
                  <c:v>38322</c:v>
                </c:pt>
                <c:pt idx="204">
                  <c:v>38353</c:v>
                </c:pt>
                <c:pt idx="205">
                  <c:v>38384</c:v>
                </c:pt>
                <c:pt idx="206">
                  <c:v>38412</c:v>
                </c:pt>
                <c:pt idx="207">
                  <c:v>38443</c:v>
                </c:pt>
                <c:pt idx="208">
                  <c:v>38473</c:v>
                </c:pt>
                <c:pt idx="209">
                  <c:v>38504</c:v>
                </c:pt>
                <c:pt idx="210">
                  <c:v>38534</c:v>
                </c:pt>
                <c:pt idx="211">
                  <c:v>38565</c:v>
                </c:pt>
                <c:pt idx="212">
                  <c:v>38596</c:v>
                </c:pt>
                <c:pt idx="213">
                  <c:v>38626</c:v>
                </c:pt>
                <c:pt idx="214">
                  <c:v>38657</c:v>
                </c:pt>
                <c:pt idx="215">
                  <c:v>38687</c:v>
                </c:pt>
                <c:pt idx="216">
                  <c:v>38718</c:v>
                </c:pt>
                <c:pt idx="217">
                  <c:v>38749</c:v>
                </c:pt>
                <c:pt idx="218">
                  <c:v>38777</c:v>
                </c:pt>
                <c:pt idx="219">
                  <c:v>38808</c:v>
                </c:pt>
                <c:pt idx="220">
                  <c:v>38838</c:v>
                </c:pt>
                <c:pt idx="221">
                  <c:v>38869</c:v>
                </c:pt>
                <c:pt idx="222">
                  <c:v>38899</c:v>
                </c:pt>
                <c:pt idx="223">
                  <c:v>38930</c:v>
                </c:pt>
                <c:pt idx="224">
                  <c:v>38961</c:v>
                </c:pt>
                <c:pt idx="225">
                  <c:v>38991</c:v>
                </c:pt>
                <c:pt idx="226">
                  <c:v>39022</c:v>
                </c:pt>
                <c:pt idx="227">
                  <c:v>39052</c:v>
                </c:pt>
                <c:pt idx="228">
                  <c:v>39083</c:v>
                </c:pt>
                <c:pt idx="229">
                  <c:v>39114</c:v>
                </c:pt>
                <c:pt idx="230">
                  <c:v>39142</c:v>
                </c:pt>
                <c:pt idx="231">
                  <c:v>39173</c:v>
                </c:pt>
                <c:pt idx="232">
                  <c:v>39203</c:v>
                </c:pt>
                <c:pt idx="233">
                  <c:v>39234</c:v>
                </c:pt>
                <c:pt idx="234">
                  <c:v>39264</c:v>
                </c:pt>
                <c:pt idx="235">
                  <c:v>39295</c:v>
                </c:pt>
                <c:pt idx="236">
                  <c:v>39326</c:v>
                </c:pt>
                <c:pt idx="237">
                  <c:v>39356</c:v>
                </c:pt>
                <c:pt idx="238">
                  <c:v>39387</c:v>
                </c:pt>
                <c:pt idx="239">
                  <c:v>39417</c:v>
                </c:pt>
                <c:pt idx="240">
                  <c:v>39448</c:v>
                </c:pt>
                <c:pt idx="241">
                  <c:v>39479</c:v>
                </c:pt>
                <c:pt idx="242">
                  <c:v>39508</c:v>
                </c:pt>
                <c:pt idx="243">
                  <c:v>39539</c:v>
                </c:pt>
                <c:pt idx="244">
                  <c:v>39569</c:v>
                </c:pt>
                <c:pt idx="245">
                  <c:v>39600</c:v>
                </c:pt>
                <c:pt idx="246">
                  <c:v>39630</c:v>
                </c:pt>
                <c:pt idx="247">
                  <c:v>39661</c:v>
                </c:pt>
                <c:pt idx="248">
                  <c:v>39692</c:v>
                </c:pt>
                <c:pt idx="249">
                  <c:v>39722</c:v>
                </c:pt>
                <c:pt idx="250">
                  <c:v>39753</c:v>
                </c:pt>
                <c:pt idx="251">
                  <c:v>39783</c:v>
                </c:pt>
                <c:pt idx="252">
                  <c:v>39814</c:v>
                </c:pt>
                <c:pt idx="253">
                  <c:v>39845</c:v>
                </c:pt>
                <c:pt idx="254">
                  <c:v>39873</c:v>
                </c:pt>
                <c:pt idx="255">
                  <c:v>39904</c:v>
                </c:pt>
                <c:pt idx="256">
                  <c:v>39934</c:v>
                </c:pt>
                <c:pt idx="257">
                  <c:v>39965</c:v>
                </c:pt>
                <c:pt idx="258">
                  <c:v>39995</c:v>
                </c:pt>
                <c:pt idx="259">
                  <c:v>40026</c:v>
                </c:pt>
                <c:pt idx="260">
                  <c:v>40057</c:v>
                </c:pt>
                <c:pt idx="261">
                  <c:v>40087</c:v>
                </c:pt>
                <c:pt idx="262">
                  <c:v>40118</c:v>
                </c:pt>
                <c:pt idx="263">
                  <c:v>40148</c:v>
                </c:pt>
                <c:pt idx="264">
                  <c:v>40179</c:v>
                </c:pt>
                <c:pt idx="265">
                  <c:v>40210</c:v>
                </c:pt>
                <c:pt idx="266">
                  <c:v>40238</c:v>
                </c:pt>
                <c:pt idx="267">
                  <c:v>40269</c:v>
                </c:pt>
                <c:pt idx="268">
                  <c:v>40299</c:v>
                </c:pt>
                <c:pt idx="269">
                  <c:v>40330</c:v>
                </c:pt>
                <c:pt idx="270">
                  <c:v>40360</c:v>
                </c:pt>
                <c:pt idx="271">
                  <c:v>40391</c:v>
                </c:pt>
                <c:pt idx="272">
                  <c:v>40422</c:v>
                </c:pt>
                <c:pt idx="273">
                  <c:v>40452</c:v>
                </c:pt>
                <c:pt idx="274">
                  <c:v>40483</c:v>
                </c:pt>
                <c:pt idx="275">
                  <c:v>40513</c:v>
                </c:pt>
                <c:pt idx="276">
                  <c:v>40544</c:v>
                </c:pt>
                <c:pt idx="277">
                  <c:v>40575</c:v>
                </c:pt>
                <c:pt idx="278">
                  <c:v>40603</c:v>
                </c:pt>
                <c:pt idx="279">
                  <c:v>40634</c:v>
                </c:pt>
                <c:pt idx="280">
                  <c:v>40664</c:v>
                </c:pt>
                <c:pt idx="281">
                  <c:v>40695</c:v>
                </c:pt>
                <c:pt idx="282">
                  <c:v>40725</c:v>
                </c:pt>
                <c:pt idx="283">
                  <c:v>40756</c:v>
                </c:pt>
                <c:pt idx="284">
                  <c:v>40787</c:v>
                </c:pt>
                <c:pt idx="285">
                  <c:v>40817</c:v>
                </c:pt>
                <c:pt idx="286">
                  <c:v>40848</c:v>
                </c:pt>
                <c:pt idx="287">
                  <c:v>40878</c:v>
                </c:pt>
                <c:pt idx="288">
                  <c:v>40909</c:v>
                </c:pt>
                <c:pt idx="289">
                  <c:v>40940</c:v>
                </c:pt>
                <c:pt idx="290">
                  <c:v>40969</c:v>
                </c:pt>
                <c:pt idx="291">
                  <c:v>41000</c:v>
                </c:pt>
                <c:pt idx="292">
                  <c:v>41030</c:v>
                </c:pt>
                <c:pt idx="293">
                  <c:v>41061</c:v>
                </c:pt>
                <c:pt idx="294">
                  <c:v>41091</c:v>
                </c:pt>
                <c:pt idx="295">
                  <c:v>41122</c:v>
                </c:pt>
                <c:pt idx="296">
                  <c:v>41153</c:v>
                </c:pt>
                <c:pt idx="297">
                  <c:v>41183</c:v>
                </c:pt>
                <c:pt idx="298">
                  <c:v>41214</c:v>
                </c:pt>
                <c:pt idx="299">
                  <c:v>41244</c:v>
                </c:pt>
                <c:pt idx="300">
                  <c:v>41275</c:v>
                </c:pt>
                <c:pt idx="301">
                  <c:v>41306</c:v>
                </c:pt>
                <c:pt idx="302">
                  <c:v>41334</c:v>
                </c:pt>
                <c:pt idx="303">
                  <c:v>41365</c:v>
                </c:pt>
                <c:pt idx="304">
                  <c:v>41395</c:v>
                </c:pt>
                <c:pt idx="305">
                  <c:v>41426</c:v>
                </c:pt>
                <c:pt idx="306">
                  <c:v>41456</c:v>
                </c:pt>
                <c:pt idx="307">
                  <c:v>41487</c:v>
                </c:pt>
                <c:pt idx="308">
                  <c:v>41518</c:v>
                </c:pt>
                <c:pt idx="309">
                  <c:v>41548</c:v>
                </c:pt>
                <c:pt idx="310">
                  <c:v>41579</c:v>
                </c:pt>
                <c:pt idx="311">
                  <c:v>41609</c:v>
                </c:pt>
                <c:pt idx="312">
                  <c:v>41640</c:v>
                </c:pt>
                <c:pt idx="313">
                  <c:v>41671</c:v>
                </c:pt>
                <c:pt idx="314">
                  <c:v>41699</c:v>
                </c:pt>
                <c:pt idx="315">
                  <c:v>41730</c:v>
                </c:pt>
                <c:pt idx="316">
                  <c:v>41760</c:v>
                </c:pt>
                <c:pt idx="317">
                  <c:v>41791</c:v>
                </c:pt>
                <c:pt idx="318">
                  <c:v>41821</c:v>
                </c:pt>
                <c:pt idx="319">
                  <c:v>41852</c:v>
                </c:pt>
                <c:pt idx="320">
                  <c:v>41883</c:v>
                </c:pt>
                <c:pt idx="321">
                  <c:v>41913</c:v>
                </c:pt>
                <c:pt idx="322">
                  <c:v>41944</c:v>
                </c:pt>
                <c:pt idx="323">
                  <c:v>41974</c:v>
                </c:pt>
                <c:pt idx="324">
                  <c:v>42005</c:v>
                </c:pt>
                <c:pt idx="325">
                  <c:v>42036</c:v>
                </c:pt>
                <c:pt idx="326">
                  <c:v>42064</c:v>
                </c:pt>
                <c:pt idx="327">
                  <c:v>42095</c:v>
                </c:pt>
                <c:pt idx="328">
                  <c:v>42125</c:v>
                </c:pt>
                <c:pt idx="329">
                  <c:v>42156</c:v>
                </c:pt>
                <c:pt idx="330">
                  <c:v>42186</c:v>
                </c:pt>
                <c:pt idx="331">
                  <c:v>42217</c:v>
                </c:pt>
                <c:pt idx="332">
                  <c:v>42248</c:v>
                </c:pt>
                <c:pt idx="333">
                  <c:v>42278</c:v>
                </c:pt>
                <c:pt idx="334">
                  <c:v>42309</c:v>
                </c:pt>
                <c:pt idx="335">
                  <c:v>42339</c:v>
                </c:pt>
                <c:pt idx="336">
                  <c:v>42370</c:v>
                </c:pt>
                <c:pt idx="337">
                  <c:v>42401</c:v>
                </c:pt>
                <c:pt idx="338">
                  <c:v>42430</c:v>
                </c:pt>
                <c:pt idx="339">
                  <c:v>42461</c:v>
                </c:pt>
                <c:pt idx="340">
                  <c:v>42491</c:v>
                </c:pt>
                <c:pt idx="341">
                  <c:v>42522</c:v>
                </c:pt>
                <c:pt idx="342">
                  <c:v>42552</c:v>
                </c:pt>
                <c:pt idx="343">
                  <c:v>42583</c:v>
                </c:pt>
                <c:pt idx="344">
                  <c:v>42614</c:v>
                </c:pt>
                <c:pt idx="345">
                  <c:v>42644</c:v>
                </c:pt>
                <c:pt idx="346">
                  <c:v>42675</c:v>
                </c:pt>
                <c:pt idx="347">
                  <c:v>42705</c:v>
                </c:pt>
                <c:pt idx="348">
                  <c:v>42736</c:v>
                </c:pt>
                <c:pt idx="349">
                  <c:v>42767</c:v>
                </c:pt>
                <c:pt idx="350">
                  <c:v>42795</c:v>
                </c:pt>
                <c:pt idx="351">
                  <c:v>42826</c:v>
                </c:pt>
                <c:pt idx="352">
                  <c:v>42856</c:v>
                </c:pt>
                <c:pt idx="353">
                  <c:v>42887</c:v>
                </c:pt>
                <c:pt idx="354">
                  <c:v>42917</c:v>
                </c:pt>
                <c:pt idx="355">
                  <c:v>42948</c:v>
                </c:pt>
                <c:pt idx="356">
                  <c:v>42979</c:v>
                </c:pt>
                <c:pt idx="357">
                  <c:v>43009</c:v>
                </c:pt>
                <c:pt idx="358">
                  <c:v>43040</c:v>
                </c:pt>
                <c:pt idx="359">
                  <c:v>43070</c:v>
                </c:pt>
                <c:pt idx="360">
                  <c:v>43101</c:v>
                </c:pt>
                <c:pt idx="361">
                  <c:v>43132</c:v>
                </c:pt>
                <c:pt idx="362">
                  <c:v>43160</c:v>
                </c:pt>
                <c:pt idx="363">
                  <c:v>43191</c:v>
                </c:pt>
                <c:pt idx="364">
                  <c:v>43221</c:v>
                </c:pt>
                <c:pt idx="365">
                  <c:v>43252</c:v>
                </c:pt>
                <c:pt idx="366">
                  <c:v>43282</c:v>
                </c:pt>
                <c:pt idx="367">
                  <c:v>43313</c:v>
                </c:pt>
                <c:pt idx="368">
                  <c:v>43344</c:v>
                </c:pt>
                <c:pt idx="369">
                  <c:v>43374</c:v>
                </c:pt>
                <c:pt idx="370">
                  <c:v>43405</c:v>
                </c:pt>
                <c:pt idx="371">
                  <c:v>43435</c:v>
                </c:pt>
                <c:pt idx="372">
                  <c:v>43466</c:v>
                </c:pt>
                <c:pt idx="373">
                  <c:v>43497</c:v>
                </c:pt>
                <c:pt idx="374">
                  <c:v>43525</c:v>
                </c:pt>
                <c:pt idx="375">
                  <c:v>43556</c:v>
                </c:pt>
                <c:pt idx="376">
                  <c:v>43586</c:v>
                </c:pt>
                <c:pt idx="377">
                  <c:v>43617</c:v>
                </c:pt>
                <c:pt idx="378">
                  <c:v>43647</c:v>
                </c:pt>
                <c:pt idx="379">
                  <c:v>43678</c:v>
                </c:pt>
                <c:pt idx="380">
                  <c:v>43709</c:v>
                </c:pt>
              </c:numCache>
            </c:numRef>
          </c:cat>
          <c:val>
            <c:numRef>
              <c:f>Sheet1!$K$8:$K$388</c:f>
              <c:numCache>
                <c:formatCode>General</c:formatCode>
                <c:ptCount val="38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1</c:v>
                </c:pt>
                <c:pt idx="156">
                  <c:v>1</c:v>
                </c:pt>
                <c:pt idx="157">
                  <c:v>1</c:v>
                </c:pt>
                <c:pt idx="158">
                  <c:v>1</c:v>
                </c:pt>
                <c:pt idx="159">
                  <c:v>1</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1</c:v>
                </c:pt>
                <c:pt idx="236">
                  <c:v>1</c:v>
                </c:pt>
                <c:pt idx="237">
                  <c:v>1</c:v>
                </c:pt>
                <c:pt idx="238">
                  <c:v>1</c:v>
                </c:pt>
                <c:pt idx="239">
                  <c:v>1</c:v>
                </c:pt>
                <c:pt idx="240">
                  <c:v>1</c:v>
                </c:pt>
              </c:numCache>
            </c:numRef>
          </c:val>
          <c:extLst>
            <c:ext xmlns:c16="http://schemas.microsoft.com/office/drawing/2014/chart" uri="{C3380CC4-5D6E-409C-BE32-E72D297353CC}">
              <c16:uniqueId val="{00000001-114B-45C6-97EF-BC9896388796}"/>
            </c:ext>
          </c:extLst>
        </c:ser>
        <c:ser>
          <c:idx val="3"/>
          <c:order val="3"/>
          <c:tx>
            <c:strRef>
              <c:f>Sheet1!$L$7</c:f>
              <c:strCache>
                <c:ptCount val="1"/>
                <c:pt idx="0">
                  <c:v>Successful Rate Cut</c:v>
                </c:pt>
              </c:strCache>
            </c:strRef>
          </c:tx>
          <c:spPr>
            <a:solidFill>
              <a:srgbClr val="00B050"/>
            </a:solidFill>
            <a:ln>
              <a:noFill/>
            </a:ln>
            <a:effectLst/>
          </c:spPr>
          <c:cat>
            <c:numRef>
              <c:f>Sheet1!$H$8:$H$388</c:f>
              <c:numCache>
                <c:formatCode>mm/dd/yyyy</c:formatCode>
                <c:ptCount val="381"/>
                <c:pt idx="0">
                  <c:v>32143</c:v>
                </c:pt>
                <c:pt idx="1">
                  <c:v>32174</c:v>
                </c:pt>
                <c:pt idx="2">
                  <c:v>32203</c:v>
                </c:pt>
                <c:pt idx="3">
                  <c:v>32234</c:v>
                </c:pt>
                <c:pt idx="4">
                  <c:v>32264</c:v>
                </c:pt>
                <c:pt idx="5">
                  <c:v>32295</c:v>
                </c:pt>
                <c:pt idx="6">
                  <c:v>32325</c:v>
                </c:pt>
                <c:pt idx="7">
                  <c:v>32356</c:v>
                </c:pt>
                <c:pt idx="8">
                  <c:v>32387</c:v>
                </c:pt>
                <c:pt idx="9">
                  <c:v>32417</c:v>
                </c:pt>
                <c:pt idx="10">
                  <c:v>32448</c:v>
                </c:pt>
                <c:pt idx="11">
                  <c:v>32478</c:v>
                </c:pt>
                <c:pt idx="12">
                  <c:v>32509</c:v>
                </c:pt>
                <c:pt idx="13">
                  <c:v>32540</c:v>
                </c:pt>
                <c:pt idx="14">
                  <c:v>32568</c:v>
                </c:pt>
                <c:pt idx="15">
                  <c:v>32599</c:v>
                </c:pt>
                <c:pt idx="16">
                  <c:v>32629</c:v>
                </c:pt>
                <c:pt idx="17">
                  <c:v>32660</c:v>
                </c:pt>
                <c:pt idx="18">
                  <c:v>32690</c:v>
                </c:pt>
                <c:pt idx="19">
                  <c:v>32721</c:v>
                </c:pt>
                <c:pt idx="20">
                  <c:v>32752</c:v>
                </c:pt>
                <c:pt idx="21">
                  <c:v>32782</c:v>
                </c:pt>
                <c:pt idx="22">
                  <c:v>32813</c:v>
                </c:pt>
                <c:pt idx="23">
                  <c:v>32843</c:v>
                </c:pt>
                <c:pt idx="24">
                  <c:v>32874</c:v>
                </c:pt>
                <c:pt idx="25">
                  <c:v>32905</c:v>
                </c:pt>
                <c:pt idx="26">
                  <c:v>32933</c:v>
                </c:pt>
                <c:pt idx="27">
                  <c:v>32964</c:v>
                </c:pt>
                <c:pt idx="28">
                  <c:v>32994</c:v>
                </c:pt>
                <c:pt idx="29">
                  <c:v>33025</c:v>
                </c:pt>
                <c:pt idx="30">
                  <c:v>33055</c:v>
                </c:pt>
                <c:pt idx="31">
                  <c:v>33086</c:v>
                </c:pt>
                <c:pt idx="32">
                  <c:v>33117</c:v>
                </c:pt>
                <c:pt idx="33">
                  <c:v>33147</c:v>
                </c:pt>
                <c:pt idx="34">
                  <c:v>33178</c:v>
                </c:pt>
                <c:pt idx="35">
                  <c:v>33208</c:v>
                </c:pt>
                <c:pt idx="36">
                  <c:v>33239</c:v>
                </c:pt>
                <c:pt idx="37">
                  <c:v>33270</c:v>
                </c:pt>
                <c:pt idx="38">
                  <c:v>33298</c:v>
                </c:pt>
                <c:pt idx="39">
                  <c:v>33329</c:v>
                </c:pt>
                <c:pt idx="40">
                  <c:v>33359</c:v>
                </c:pt>
                <c:pt idx="41">
                  <c:v>33390</c:v>
                </c:pt>
                <c:pt idx="42">
                  <c:v>33420</c:v>
                </c:pt>
                <c:pt idx="43">
                  <c:v>33451</c:v>
                </c:pt>
                <c:pt idx="44">
                  <c:v>33482</c:v>
                </c:pt>
                <c:pt idx="45">
                  <c:v>33512</c:v>
                </c:pt>
                <c:pt idx="46">
                  <c:v>33543</c:v>
                </c:pt>
                <c:pt idx="47">
                  <c:v>33573</c:v>
                </c:pt>
                <c:pt idx="48">
                  <c:v>33604</c:v>
                </c:pt>
                <c:pt idx="49">
                  <c:v>33635</c:v>
                </c:pt>
                <c:pt idx="50">
                  <c:v>33664</c:v>
                </c:pt>
                <c:pt idx="51">
                  <c:v>33695</c:v>
                </c:pt>
                <c:pt idx="52">
                  <c:v>33725</c:v>
                </c:pt>
                <c:pt idx="53">
                  <c:v>33756</c:v>
                </c:pt>
                <c:pt idx="54">
                  <c:v>33786</c:v>
                </c:pt>
                <c:pt idx="55">
                  <c:v>33817</c:v>
                </c:pt>
                <c:pt idx="56">
                  <c:v>33848</c:v>
                </c:pt>
                <c:pt idx="57">
                  <c:v>33878</c:v>
                </c:pt>
                <c:pt idx="58">
                  <c:v>33909</c:v>
                </c:pt>
                <c:pt idx="59">
                  <c:v>33939</c:v>
                </c:pt>
                <c:pt idx="60">
                  <c:v>33970</c:v>
                </c:pt>
                <c:pt idx="61">
                  <c:v>34001</c:v>
                </c:pt>
                <c:pt idx="62">
                  <c:v>34029</c:v>
                </c:pt>
                <c:pt idx="63">
                  <c:v>34060</c:v>
                </c:pt>
                <c:pt idx="64">
                  <c:v>34090</c:v>
                </c:pt>
                <c:pt idx="65">
                  <c:v>34121</c:v>
                </c:pt>
                <c:pt idx="66">
                  <c:v>34151</c:v>
                </c:pt>
                <c:pt idx="67">
                  <c:v>34182</c:v>
                </c:pt>
                <c:pt idx="68">
                  <c:v>34213</c:v>
                </c:pt>
                <c:pt idx="69">
                  <c:v>34243</c:v>
                </c:pt>
                <c:pt idx="70">
                  <c:v>34274</c:v>
                </c:pt>
                <c:pt idx="71">
                  <c:v>34304</c:v>
                </c:pt>
                <c:pt idx="72">
                  <c:v>34335</c:v>
                </c:pt>
                <c:pt idx="73">
                  <c:v>34366</c:v>
                </c:pt>
                <c:pt idx="74">
                  <c:v>34394</c:v>
                </c:pt>
                <c:pt idx="75">
                  <c:v>34425</c:v>
                </c:pt>
                <c:pt idx="76">
                  <c:v>34455</c:v>
                </c:pt>
                <c:pt idx="77">
                  <c:v>34486</c:v>
                </c:pt>
                <c:pt idx="78">
                  <c:v>34516</c:v>
                </c:pt>
                <c:pt idx="79">
                  <c:v>34547</c:v>
                </c:pt>
                <c:pt idx="80">
                  <c:v>34578</c:v>
                </c:pt>
                <c:pt idx="81">
                  <c:v>34608</c:v>
                </c:pt>
                <c:pt idx="82">
                  <c:v>34639</c:v>
                </c:pt>
                <c:pt idx="83">
                  <c:v>34669</c:v>
                </c:pt>
                <c:pt idx="84">
                  <c:v>34700</c:v>
                </c:pt>
                <c:pt idx="85">
                  <c:v>34731</c:v>
                </c:pt>
                <c:pt idx="86">
                  <c:v>34759</c:v>
                </c:pt>
                <c:pt idx="87">
                  <c:v>34790</c:v>
                </c:pt>
                <c:pt idx="88">
                  <c:v>34820</c:v>
                </c:pt>
                <c:pt idx="89">
                  <c:v>34851</c:v>
                </c:pt>
                <c:pt idx="90">
                  <c:v>34881</c:v>
                </c:pt>
                <c:pt idx="91">
                  <c:v>34912</c:v>
                </c:pt>
                <c:pt idx="92">
                  <c:v>34943</c:v>
                </c:pt>
                <c:pt idx="93">
                  <c:v>34973</c:v>
                </c:pt>
                <c:pt idx="94">
                  <c:v>35004</c:v>
                </c:pt>
                <c:pt idx="95">
                  <c:v>35034</c:v>
                </c:pt>
                <c:pt idx="96">
                  <c:v>35065</c:v>
                </c:pt>
                <c:pt idx="97">
                  <c:v>35096</c:v>
                </c:pt>
                <c:pt idx="98">
                  <c:v>35125</c:v>
                </c:pt>
                <c:pt idx="99">
                  <c:v>35156</c:v>
                </c:pt>
                <c:pt idx="100">
                  <c:v>35186</c:v>
                </c:pt>
                <c:pt idx="101">
                  <c:v>35217</c:v>
                </c:pt>
                <c:pt idx="102">
                  <c:v>35247</c:v>
                </c:pt>
                <c:pt idx="103">
                  <c:v>35278</c:v>
                </c:pt>
                <c:pt idx="104">
                  <c:v>35309</c:v>
                </c:pt>
                <c:pt idx="105">
                  <c:v>35339</c:v>
                </c:pt>
                <c:pt idx="106">
                  <c:v>35370</c:v>
                </c:pt>
                <c:pt idx="107">
                  <c:v>35400</c:v>
                </c:pt>
                <c:pt idx="108">
                  <c:v>35431</c:v>
                </c:pt>
                <c:pt idx="109">
                  <c:v>35462</c:v>
                </c:pt>
                <c:pt idx="110">
                  <c:v>35490</c:v>
                </c:pt>
                <c:pt idx="111">
                  <c:v>35521</c:v>
                </c:pt>
                <c:pt idx="112">
                  <c:v>35551</c:v>
                </c:pt>
                <c:pt idx="113">
                  <c:v>35582</c:v>
                </c:pt>
                <c:pt idx="114">
                  <c:v>35612</c:v>
                </c:pt>
                <c:pt idx="115">
                  <c:v>35643</c:v>
                </c:pt>
                <c:pt idx="116">
                  <c:v>35674</c:v>
                </c:pt>
                <c:pt idx="117">
                  <c:v>35704</c:v>
                </c:pt>
                <c:pt idx="118">
                  <c:v>35735</c:v>
                </c:pt>
                <c:pt idx="119">
                  <c:v>35765</c:v>
                </c:pt>
                <c:pt idx="120">
                  <c:v>35796</c:v>
                </c:pt>
                <c:pt idx="121">
                  <c:v>35827</c:v>
                </c:pt>
                <c:pt idx="122">
                  <c:v>35855</c:v>
                </c:pt>
                <c:pt idx="123">
                  <c:v>35886</c:v>
                </c:pt>
                <c:pt idx="124">
                  <c:v>35916</c:v>
                </c:pt>
                <c:pt idx="125">
                  <c:v>35947</c:v>
                </c:pt>
                <c:pt idx="126">
                  <c:v>35977</c:v>
                </c:pt>
                <c:pt idx="127">
                  <c:v>36008</c:v>
                </c:pt>
                <c:pt idx="128">
                  <c:v>36039</c:v>
                </c:pt>
                <c:pt idx="129">
                  <c:v>36069</c:v>
                </c:pt>
                <c:pt idx="130">
                  <c:v>36100</c:v>
                </c:pt>
                <c:pt idx="131">
                  <c:v>36130</c:v>
                </c:pt>
                <c:pt idx="132">
                  <c:v>36161</c:v>
                </c:pt>
                <c:pt idx="133">
                  <c:v>36192</c:v>
                </c:pt>
                <c:pt idx="134">
                  <c:v>36220</c:v>
                </c:pt>
                <c:pt idx="135">
                  <c:v>36251</c:v>
                </c:pt>
                <c:pt idx="136">
                  <c:v>36281</c:v>
                </c:pt>
                <c:pt idx="137">
                  <c:v>36312</c:v>
                </c:pt>
                <c:pt idx="138">
                  <c:v>36342</c:v>
                </c:pt>
                <c:pt idx="139">
                  <c:v>36373</c:v>
                </c:pt>
                <c:pt idx="140">
                  <c:v>36404</c:v>
                </c:pt>
                <c:pt idx="141">
                  <c:v>36434</c:v>
                </c:pt>
                <c:pt idx="142">
                  <c:v>36465</c:v>
                </c:pt>
                <c:pt idx="143">
                  <c:v>36495</c:v>
                </c:pt>
                <c:pt idx="144">
                  <c:v>36526</c:v>
                </c:pt>
                <c:pt idx="145">
                  <c:v>36557</c:v>
                </c:pt>
                <c:pt idx="146">
                  <c:v>36586</c:v>
                </c:pt>
                <c:pt idx="147">
                  <c:v>36617</c:v>
                </c:pt>
                <c:pt idx="148">
                  <c:v>36647</c:v>
                </c:pt>
                <c:pt idx="149">
                  <c:v>36678</c:v>
                </c:pt>
                <c:pt idx="150">
                  <c:v>36708</c:v>
                </c:pt>
                <c:pt idx="151">
                  <c:v>36739</c:v>
                </c:pt>
                <c:pt idx="152">
                  <c:v>36770</c:v>
                </c:pt>
                <c:pt idx="153">
                  <c:v>36800</c:v>
                </c:pt>
                <c:pt idx="154">
                  <c:v>36831</c:v>
                </c:pt>
                <c:pt idx="155">
                  <c:v>36861</c:v>
                </c:pt>
                <c:pt idx="156">
                  <c:v>36892</c:v>
                </c:pt>
                <c:pt idx="157">
                  <c:v>36923</c:v>
                </c:pt>
                <c:pt idx="158">
                  <c:v>36951</c:v>
                </c:pt>
                <c:pt idx="159">
                  <c:v>36982</c:v>
                </c:pt>
                <c:pt idx="160">
                  <c:v>37012</c:v>
                </c:pt>
                <c:pt idx="161">
                  <c:v>37043</c:v>
                </c:pt>
                <c:pt idx="162">
                  <c:v>37073</c:v>
                </c:pt>
                <c:pt idx="163">
                  <c:v>37104</c:v>
                </c:pt>
                <c:pt idx="164">
                  <c:v>37135</c:v>
                </c:pt>
                <c:pt idx="165">
                  <c:v>37165</c:v>
                </c:pt>
                <c:pt idx="166">
                  <c:v>37196</c:v>
                </c:pt>
                <c:pt idx="167">
                  <c:v>37226</c:v>
                </c:pt>
                <c:pt idx="168">
                  <c:v>37257</c:v>
                </c:pt>
                <c:pt idx="169">
                  <c:v>37288</c:v>
                </c:pt>
                <c:pt idx="170">
                  <c:v>37316</c:v>
                </c:pt>
                <c:pt idx="171">
                  <c:v>37347</c:v>
                </c:pt>
                <c:pt idx="172">
                  <c:v>37377</c:v>
                </c:pt>
                <c:pt idx="173">
                  <c:v>37408</c:v>
                </c:pt>
                <c:pt idx="174">
                  <c:v>37438</c:v>
                </c:pt>
                <c:pt idx="175">
                  <c:v>37469</c:v>
                </c:pt>
                <c:pt idx="176">
                  <c:v>37500</c:v>
                </c:pt>
                <c:pt idx="177">
                  <c:v>37530</c:v>
                </c:pt>
                <c:pt idx="178">
                  <c:v>37561</c:v>
                </c:pt>
                <c:pt idx="179">
                  <c:v>37591</c:v>
                </c:pt>
                <c:pt idx="180">
                  <c:v>37622</c:v>
                </c:pt>
                <c:pt idx="181">
                  <c:v>37653</c:v>
                </c:pt>
                <c:pt idx="182">
                  <c:v>37681</c:v>
                </c:pt>
                <c:pt idx="183">
                  <c:v>37712</c:v>
                </c:pt>
                <c:pt idx="184">
                  <c:v>37742</c:v>
                </c:pt>
                <c:pt idx="185">
                  <c:v>37773</c:v>
                </c:pt>
                <c:pt idx="186">
                  <c:v>37803</c:v>
                </c:pt>
                <c:pt idx="187">
                  <c:v>37834</c:v>
                </c:pt>
                <c:pt idx="188">
                  <c:v>37865</c:v>
                </c:pt>
                <c:pt idx="189">
                  <c:v>37895</c:v>
                </c:pt>
                <c:pt idx="190">
                  <c:v>37926</c:v>
                </c:pt>
                <c:pt idx="191">
                  <c:v>37956</c:v>
                </c:pt>
                <c:pt idx="192">
                  <c:v>37987</c:v>
                </c:pt>
                <c:pt idx="193">
                  <c:v>38018</c:v>
                </c:pt>
                <c:pt idx="194">
                  <c:v>38047</c:v>
                </c:pt>
                <c:pt idx="195">
                  <c:v>38078</c:v>
                </c:pt>
                <c:pt idx="196">
                  <c:v>38108</c:v>
                </c:pt>
                <c:pt idx="197">
                  <c:v>38139</c:v>
                </c:pt>
                <c:pt idx="198">
                  <c:v>38169</c:v>
                </c:pt>
                <c:pt idx="199">
                  <c:v>38200</c:v>
                </c:pt>
                <c:pt idx="200">
                  <c:v>38231</c:v>
                </c:pt>
                <c:pt idx="201">
                  <c:v>38261</c:v>
                </c:pt>
                <c:pt idx="202">
                  <c:v>38292</c:v>
                </c:pt>
                <c:pt idx="203">
                  <c:v>38322</c:v>
                </c:pt>
                <c:pt idx="204">
                  <c:v>38353</c:v>
                </c:pt>
                <c:pt idx="205">
                  <c:v>38384</c:v>
                </c:pt>
                <c:pt idx="206">
                  <c:v>38412</c:v>
                </c:pt>
                <c:pt idx="207">
                  <c:v>38443</c:v>
                </c:pt>
                <c:pt idx="208">
                  <c:v>38473</c:v>
                </c:pt>
                <c:pt idx="209">
                  <c:v>38504</c:v>
                </c:pt>
                <c:pt idx="210">
                  <c:v>38534</c:v>
                </c:pt>
                <c:pt idx="211">
                  <c:v>38565</c:v>
                </c:pt>
                <c:pt idx="212">
                  <c:v>38596</c:v>
                </c:pt>
                <c:pt idx="213">
                  <c:v>38626</c:v>
                </c:pt>
                <c:pt idx="214">
                  <c:v>38657</c:v>
                </c:pt>
                <c:pt idx="215">
                  <c:v>38687</c:v>
                </c:pt>
                <c:pt idx="216">
                  <c:v>38718</c:v>
                </c:pt>
                <c:pt idx="217">
                  <c:v>38749</c:v>
                </c:pt>
                <c:pt idx="218">
                  <c:v>38777</c:v>
                </c:pt>
                <c:pt idx="219">
                  <c:v>38808</c:v>
                </c:pt>
                <c:pt idx="220">
                  <c:v>38838</c:v>
                </c:pt>
                <c:pt idx="221">
                  <c:v>38869</c:v>
                </c:pt>
                <c:pt idx="222">
                  <c:v>38899</c:v>
                </c:pt>
                <c:pt idx="223">
                  <c:v>38930</c:v>
                </c:pt>
                <c:pt idx="224">
                  <c:v>38961</c:v>
                </c:pt>
                <c:pt idx="225">
                  <c:v>38991</c:v>
                </c:pt>
                <c:pt idx="226">
                  <c:v>39022</c:v>
                </c:pt>
                <c:pt idx="227">
                  <c:v>39052</c:v>
                </c:pt>
                <c:pt idx="228">
                  <c:v>39083</c:v>
                </c:pt>
                <c:pt idx="229">
                  <c:v>39114</c:v>
                </c:pt>
                <c:pt idx="230">
                  <c:v>39142</c:v>
                </c:pt>
                <c:pt idx="231">
                  <c:v>39173</c:v>
                </c:pt>
                <c:pt idx="232">
                  <c:v>39203</c:v>
                </c:pt>
                <c:pt idx="233">
                  <c:v>39234</c:v>
                </c:pt>
                <c:pt idx="234">
                  <c:v>39264</c:v>
                </c:pt>
                <c:pt idx="235">
                  <c:v>39295</c:v>
                </c:pt>
                <c:pt idx="236">
                  <c:v>39326</c:v>
                </c:pt>
                <c:pt idx="237">
                  <c:v>39356</c:v>
                </c:pt>
                <c:pt idx="238">
                  <c:v>39387</c:v>
                </c:pt>
                <c:pt idx="239">
                  <c:v>39417</c:v>
                </c:pt>
                <c:pt idx="240">
                  <c:v>39448</c:v>
                </c:pt>
                <c:pt idx="241">
                  <c:v>39479</c:v>
                </c:pt>
                <c:pt idx="242">
                  <c:v>39508</c:v>
                </c:pt>
                <c:pt idx="243">
                  <c:v>39539</c:v>
                </c:pt>
                <c:pt idx="244">
                  <c:v>39569</c:v>
                </c:pt>
                <c:pt idx="245">
                  <c:v>39600</c:v>
                </c:pt>
                <c:pt idx="246">
                  <c:v>39630</c:v>
                </c:pt>
                <c:pt idx="247">
                  <c:v>39661</c:v>
                </c:pt>
                <c:pt idx="248">
                  <c:v>39692</c:v>
                </c:pt>
                <c:pt idx="249">
                  <c:v>39722</c:v>
                </c:pt>
                <c:pt idx="250">
                  <c:v>39753</c:v>
                </c:pt>
                <c:pt idx="251">
                  <c:v>39783</c:v>
                </c:pt>
                <c:pt idx="252">
                  <c:v>39814</c:v>
                </c:pt>
                <c:pt idx="253">
                  <c:v>39845</c:v>
                </c:pt>
                <c:pt idx="254">
                  <c:v>39873</c:v>
                </c:pt>
                <c:pt idx="255">
                  <c:v>39904</c:v>
                </c:pt>
                <c:pt idx="256">
                  <c:v>39934</c:v>
                </c:pt>
                <c:pt idx="257">
                  <c:v>39965</c:v>
                </c:pt>
                <c:pt idx="258">
                  <c:v>39995</c:v>
                </c:pt>
                <c:pt idx="259">
                  <c:v>40026</c:v>
                </c:pt>
                <c:pt idx="260">
                  <c:v>40057</c:v>
                </c:pt>
                <c:pt idx="261">
                  <c:v>40087</c:v>
                </c:pt>
                <c:pt idx="262">
                  <c:v>40118</c:v>
                </c:pt>
                <c:pt idx="263">
                  <c:v>40148</c:v>
                </c:pt>
                <c:pt idx="264">
                  <c:v>40179</c:v>
                </c:pt>
                <c:pt idx="265">
                  <c:v>40210</c:v>
                </c:pt>
                <c:pt idx="266">
                  <c:v>40238</c:v>
                </c:pt>
                <c:pt idx="267">
                  <c:v>40269</c:v>
                </c:pt>
                <c:pt idx="268">
                  <c:v>40299</c:v>
                </c:pt>
                <c:pt idx="269">
                  <c:v>40330</c:v>
                </c:pt>
                <c:pt idx="270">
                  <c:v>40360</c:v>
                </c:pt>
                <c:pt idx="271">
                  <c:v>40391</c:v>
                </c:pt>
                <c:pt idx="272">
                  <c:v>40422</c:v>
                </c:pt>
                <c:pt idx="273">
                  <c:v>40452</c:v>
                </c:pt>
                <c:pt idx="274">
                  <c:v>40483</c:v>
                </c:pt>
                <c:pt idx="275">
                  <c:v>40513</c:v>
                </c:pt>
                <c:pt idx="276">
                  <c:v>40544</c:v>
                </c:pt>
                <c:pt idx="277">
                  <c:v>40575</c:v>
                </c:pt>
                <c:pt idx="278">
                  <c:v>40603</c:v>
                </c:pt>
                <c:pt idx="279">
                  <c:v>40634</c:v>
                </c:pt>
                <c:pt idx="280">
                  <c:v>40664</c:v>
                </c:pt>
                <c:pt idx="281">
                  <c:v>40695</c:v>
                </c:pt>
                <c:pt idx="282">
                  <c:v>40725</c:v>
                </c:pt>
                <c:pt idx="283">
                  <c:v>40756</c:v>
                </c:pt>
                <c:pt idx="284">
                  <c:v>40787</c:v>
                </c:pt>
                <c:pt idx="285">
                  <c:v>40817</c:v>
                </c:pt>
                <c:pt idx="286">
                  <c:v>40848</c:v>
                </c:pt>
                <c:pt idx="287">
                  <c:v>40878</c:v>
                </c:pt>
                <c:pt idx="288">
                  <c:v>40909</c:v>
                </c:pt>
                <c:pt idx="289">
                  <c:v>40940</c:v>
                </c:pt>
                <c:pt idx="290">
                  <c:v>40969</c:v>
                </c:pt>
                <c:pt idx="291">
                  <c:v>41000</c:v>
                </c:pt>
                <c:pt idx="292">
                  <c:v>41030</c:v>
                </c:pt>
                <c:pt idx="293">
                  <c:v>41061</c:v>
                </c:pt>
                <c:pt idx="294">
                  <c:v>41091</c:v>
                </c:pt>
                <c:pt idx="295">
                  <c:v>41122</c:v>
                </c:pt>
                <c:pt idx="296">
                  <c:v>41153</c:v>
                </c:pt>
                <c:pt idx="297">
                  <c:v>41183</c:v>
                </c:pt>
                <c:pt idx="298">
                  <c:v>41214</c:v>
                </c:pt>
                <c:pt idx="299">
                  <c:v>41244</c:v>
                </c:pt>
                <c:pt idx="300">
                  <c:v>41275</c:v>
                </c:pt>
                <c:pt idx="301">
                  <c:v>41306</c:v>
                </c:pt>
                <c:pt idx="302">
                  <c:v>41334</c:v>
                </c:pt>
                <c:pt idx="303">
                  <c:v>41365</c:v>
                </c:pt>
                <c:pt idx="304">
                  <c:v>41395</c:v>
                </c:pt>
                <c:pt idx="305">
                  <c:v>41426</c:v>
                </c:pt>
                <c:pt idx="306">
                  <c:v>41456</c:v>
                </c:pt>
                <c:pt idx="307">
                  <c:v>41487</c:v>
                </c:pt>
                <c:pt idx="308">
                  <c:v>41518</c:v>
                </c:pt>
                <c:pt idx="309">
                  <c:v>41548</c:v>
                </c:pt>
                <c:pt idx="310">
                  <c:v>41579</c:v>
                </c:pt>
                <c:pt idx="311">
                  <c:v>41609</c:v>
                </c:pt>
                <c:pt idx="312">
                  <c:v>41640</c:v>
                </c:pt>
                <c:pt idx="313">
                  <c:v>41671</c:v>
                </c:pt>
                <c:pt idx="314">
                  <c:v>41699</c:v>
                </c:pt>
                <c:pt idx="315">
                  <c:v>41730</c:v>
                </c:pt>
                <c:pt idx="316">
                  <c:v>41760</c:v>
                </c:pt>
                <c:pt idx="317">
                  <c:v>41791</c:v>
                </c:pt>
                <c:pt idx="318">
                  <c:v>41821</c:v>
                </c:pt>
                <c:pt idx="319">
                  <c:v>41852</c:v>
                </c:pt>
                <c:pt idx="320">
                  <c:v>41883</c:v>
                </c:pt>
                <c:pt idx="321">
                  <c:v>41913</c:v>
                </c:pt>
                <c:pt idx="322">
                  <c:v>41944</c:v>
                </c:pt>
                <c:pt idx="323">
                  <c:v>41974</c:v>
                </c:pt>
                <c:pt idx="324">
                  <c:v>42005</c:v>
                </c:pt>
                <c:pt idx="325">
                  <c:v>42036</c:v>
                </c:pt>
                <c:pt idx="326">
                  <c:v>42064</c:v>
                </c:pt>
                <c:pt idx="327">
                  <c:v>42095</c:v>
                </c:pt>
                <c:pt idx="328">
                  <c:v>42125</c:v>
                </c:pt>
                <c:pt idx="329">
                  <c:v>42156</c:v>
                </c:pt>
                <c:pt idx="330">
                  <c:v>42186</c:v>
                </c:pt>
                <c:pt idx="331">
                  <c:v>42217</c:v>
                </c:pt>
                <c:pt idx="332">
                  <c:v>42248</c:v>
                </c:pt>
                <c:pt idx="333">
                  <c:v>42278</c:v>
                </c:pt>
                <c:pt idx="334">
                  <c:v>42309</c:v>
                </c:pt>
                <c:pt idx="335">
                  <c:v>42339</c:v>
                </c:pt>
                <c:pt idx="336">
                  <c:v>42370</c:v>
                </c:pt>
                <c:pt idx="337">
                  <c:v>42401</c:v>
                </c:pt>
                <c:pt idx="338">
                  <c:v>42430</c:v>
                </c:pt>
                <c:pt idx="339">
                  <c:v>42461</c:v>
                </c:pt>
                <c:pt idx="340">
                  <c:v>42491</c:v>
                </c:pt>
                <c:pt idx="341">
                  <c:v>42522</c:v>
                </c:pt>
                <c:pt idx="342">
                  <c:v>42552</c:v>
                </c:pt>
                <c:pt idx="343">
                  <c:v>42583</c:v>
                </c:pt>
                <c:pt idx="344">
                  <c:v>42614</c:v>
                </c:pt>
                <c:pt idx="345">
                  <c:v>42644</c:v>
                </c:pt>
                <c:pt idx="346">
                  <c:v>42675</c:v>
                </c:pt>
                <c:pt idx="347">
                  <c:v>42705</c:v>
                </c:pt>
                <c:pt idx="348">
                  <c:v>42736</c:v>
                </c:pt>
                <c:pt idx="349">
                  <c:v>42767</c:v>
                </c:pt>
                <c:pt idx="350">
                  <c:v>42795</c:v>
                </c:pt>
                <c:pt idx="351">
                  <c:v>42826</c:v>
                </c:pt>
                <c:pt idx="352">
                  <c:v>42856</c:v>
                </c:pt>
                <c:pt idx="353">
                  <c:v>42887</c:v>
                </c:pt>
                <c:pt idx="354">
                  <c:v>42917</c:v>
                </c:pt>
                <c:pt idx="355">
                  <c:v>42948</c:v>
                </c:pt>
                <c:pt idx="356">
                  <c:v>42979</c:v>
                </c:pt>
                <c:pt idx="357">
                  <c:v>43009</c:v>
                </c:pt>
                <c:pt idx="358">
                  <c:v>43040</c:v>
                </c:pt>
                <c:pt idx="359">
                  <c:v>43070</c:v>
                </c:pt>
                <c:pt idx="360">
                  <c:v>43101</c:v>
                </c:pt>
                <c:pt idx="361">
                  <c:v>43132</c:v>
                </c:pt>
                <c:pt idx="362">
                  <c:v>43160</c:v>
                </c:pt>
                <c:pt idx="363">
                  <c:v>43191</c:v>
                </c:pt>
                <c:pt idx="364">
                  <c:v>43221</c:v>
                </c:pt>
                <c:pt idx="365">
                  <c:v>43252</c:v>
                </c:pt>
                <c:pt idx="366">
                  <c:v>43282</c:v>
                </c:pt>
                <c:pt idx="367">
                  <c:v>43313</c:v>
                </c:pt>
                <c:pt idx="368">
                  <c:v>43344</c:v>
                </c:pt>
                <c:pt idx="369">
                  <c:v>43374</c:v>
                </c:pt>
                <c:pt idx="370">
                  <c:v>43405</c:v>
                </c:pt>
                <c:pt idx="371">
                  <c:v>43435</c:v>
                </c:pt>
                <c:pt idx="372">
                  <c:v>43466</c:v>
                </c:pt>
                <c:pt idx="373">
                  <c:v>43497</c:v>
                </c:pt>
                <c:pt idx="374">
                  <c:v>43525</c:v>
                </c:pt>
                <c:pt idx="375">
                  <c:v>43556</c:v>
                </c:pt>
                <c:pt idx="376">
                  <c:v>43586</c:v>
                </c:pt>
                <c:pt idx="377">
                  <c:v>43617</c:v>
                </c:pt>
                <c:pt idx="378">
                  <c:v>43647</c:v>
                </c:pt>
                <c:pt idx="379">
                  <c:v>43678</c:v>
                </c:pt>
                <c:pt idx="380">
                  <c:v>43709</c:v>
                </c:pt>
              </c:numCache>
            </c:numRef>
          </c:cat>
          <c:val>
            <c:numRef>
              <c:f>Sheet1!$L$8:$L$388</c:f>
              <c:numCache>
                <c:formatCode>General</c:formatCode>
                <c:ptCount val="38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1</c:v>
                </c:pt>
                <c:pt idx="91">
                  <c:v>1</c:v>
                </c:pt>
                <c:pt idx="92">
                  <c:v>1</c:v>
                </c:pt>
                <c:pt idx="93">
                  <c:v>1</c:v>
                </c:pt>
                <c:pt idx="94">
                  <c:v>1</c:v>
                </c:pt>
                <c:pt idx="95">
                  <c:v>1</c:v>
                </c:pt>
                <c:pt idx="96">
                  <c:v>1</c:v>
                </c:pt>
                <c:pt idx="97">
                  <c:v>1</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1</c:v>
                </c:pt>
                <c:pt idx="129">
                  <c:v>1</c:v>
                </c:pt>
                <c:pt idx="130">
                  <c:v>1</c:v>
                </c:pt>
                <c:pt idx="131">
                  <c:v>1</c:v>
                </c:pt>
                <c:pt idx="132">
                  <c:v>1</c:v>
                </c:pt>
                <c:pt idx="133">
                  <c:v>1</c:v>
                </c:pt>
              </c:numCache>
            </c:numRef>
          </c:val>
          <c:extLst>
            <c:ext xmlns:c16="http://schemas.microsoft.com/office/drawing/2014/chart" uri="{C3380CC4-5D6E-409C-BE32-E72D297353CC}">
              <c16:uniqueId val="{00000002-114B-45C6-97EF-BC9896388796}"/>
            </c:ext>
          </c:extLst>
        </c:ser>
        <c:dLbls>
          <c:showLegendKey val="0"/>
          <c:showVal val="0"/>
          <c:showCatName val="0"/>
          <c:showSerName val="0"/>
          <c:showPercent val="0"/>
          <c:showBubbleSize val="0"/>
        </c:dLbls>
        <c:axId val="681940879"/>
        <c:axId val="937769311"/>
      </c:areaChart>
      <c:lineChart>
        <c:grouping val="standard"/>
        <c:varyColors val="0"/>
        <c:ser>
          <c:idx val="0"/>
          <c:order val="0"/>
          <c:tx>
            <c:strRef>
              <c:f>Sheet1!$I$7</c:f>
              <c:strCache>
                <c:ptCount val="1"/>
                <c:pt idx="0">
                  <c:v>Fed Funds Target Rate</c:v>
                </c:pt>
              </c:strCache>
            </c:strRef>
          </c:tx>
          <c:spPr>
            <a:ln w="38100" cap="rnd">
              <a:solidFill>
                <a:srgbClr val="005E61"/>
              </a:solidFill>
              <a:round/>
            </a:ln>
            <a:effectLst/>
          </c:spPr>
          <c:marker>
            <c:symbol val="none"/>
          </c:marker>
          <c:cat>
            <c:numRef>
              <c:f>Sheet1!$H$8:$H$388</c:f>
              <c:numCache>
                <c:formatCode>mm/dd/yyyy</c:formatCode>
                <c:ptCount val="381"/>
                <c:pt idx="0">
                  <c:v>32143</c:v>
                </c:pt>
                <c:pt idx="1">
                  <c:v>32174</c:v>
                </c:pt>
                <c:pt idx="2">
                  <c:v>32203</c:v>
                </c:pt>
                <c:pt idx="3">
                  <c:v>32234</c:v>
                </c:pt>
                <c:pt idx="4">
                  <c:v>32264</c:v>
                </c:pt>
                <c:pt idx="5">
                  <c:v>32295</c:v>
                </c:pt>
                <c:pt idx="6">
                  <c:v>32325</c:v>
                </c:pt>
                <c:pt idx="7">
                  <c:v>32356</c:v>
                </c:pt>
                <c:pt idx="8">
                  <c:v>32387</c:v>
                </c:pt>
                <c:pt idx="9">
                  <c:v>32417</c:v>
                </c:pt>
                <c:pt idx="10">
                  <c:v>32448</c:v>
                </c:pt>
                <c:pt idx="11">
                  <c:v>32478</c:v>
                </c:pt>
                <c:pt idx="12">
                  <c:v>32509</c:v>
                </c:pt>
                <c:pt idx="13">
                  <c:v>32540</c:v>
                </c:pt>
                <c:pt idx="14">
                  <c:v>32568</c:v>
                </c:pt>
                <c:pt idx="15">
                  <c:v>32599</c:v>
                </c:pt>
                <c:pt idx="16">
                  <c:v>32629</c:v>
                </c:pt>
                <c:pt idx="17">
                  <c:v>32660</c:v>
                </c:pt>
                <c:pt idx="18">
                  <c:v>32690</c:v>
                </c:pt>
                <c:pt idx="19">
                  <c:v>32721</c:v>
                </c:pt>
                <c:pt idx="20">
                  <c:v>32752</c:v>
                </c:pt>
                <c:pt idx="21">
                  <c:v>32782</c:v>
                </c:pt>
                <c:pt idx="22">
                  <c:v>32813</c:v>
                </c:pt>
                <c:pt idx="23">
                  <c:v>32843</c:v>
                </c:pt>
                <c:pt idx="24">
                  <c:v>32874</c:v>
                </c:pt>
                <c:pt idx="25">
                  <c:v>32905</c:v>
                </c:pt>
                <c:pt idx="26">
                  <c:v>32933</c:v>
                </c:pt>
                <c:pt idx="27">
                  <c:v>32964</c:v>
                </c:pt>
                <c:pt idx="28">
                  <c:v>32994</c:v>
                </c:pt>
                <c:pt idx="29">
                  <c:v>33025</c:v>
                </c:pt>
                <c:pt idx="30">
                  <c:v>33055</c:v>
                </c:pt>
                <c:pt idx="31">
                  <c:v>33086</c:v>
                </c:pt>
                <c:pt idx="32">
                  <c:v>33117</c:v>
                </c:pt>
                <c:pt idx="33">
                  <c:v>33147</c:v>
                </c:pt>
                <c:pt idx="34">
                  <c:v>33178</c:v>
                </c:pt>
                <c:pt idx="35">
                  <c:v>33208</c:v>
                </c:pt>
                <c:pt idx="36">
                  <c:v>33239</c:v>
                </c:pt>
                <c:pt idx="37">
                  <c:v>33270</c:v>
                </c:pt>
                <c:pt idx="38">
                  <c:v>33298</c:v>
                </c:pt>
                <c:pt idx="39">
                  <c:v>33329</c:v>
                </c:pt>
                <c:pt idx="40">
                  <c:v>33359</c:v>
                </c:pt>
                <c:pt idx="41">
                  <c:v>33390</c:v>
                </c:pt>
                <c:pt idx="42">
                  <c:v>33420</c:v>
                </c:pt>
                <c:pt idx="43">
                  <c:v>33451</c:v>
                </c:pt>
                <c:pt idx="44">
                  <c:v>33482</c:v>
                </c:pt>
                <c:pt idx="45">
                  <c:v>33512</c:v>
                </c:pt>
                <c:pt idx="46">
                  <c:v>33543</c:v>
                </c:pt>
                <c:pt idx="47">
                  <c:v>33573</c:v>
                </c:pt>
                <c:pt idx="48">
                  <c:v>33604</c:v>
                </c:pt>
                <c:pt idx="49">
                  <c:v>33635</c:v>
                </c:pt>
                <c:pt idx="50">
                  <c:v>33664</c:v>
                </c:pt>
                <c:pt idx="51">
                  <c:v>33695</c:v>
                </c:pt>
                <c:pt idx="52">
                  <c:v>33725</c:v>
                </c:pt>
                <c:pt idx="53">
                  <c:v>33756</c:v>
                </c:pt>
                <c:pt idx="54">
                  <c:v>33786</c:v>
                </c:pt>
                <c:pt idx="55">
                  <c:v>33817</c:v>
                </c:pt>
                <c:pt idx="56">
                  <c:v>33848</c:v>
                </c:pt>
                <c:pt idx="57">
                  <c:v>33878</c:v>
                </c:pt>
                <c:pt idx="58">
                  <c:v>33909</c:v>
                </c:pt>
                <c:pt idx="59">
                  <c:v>33939</c:v>
                </c:pt>
                <c:pt idx="60">
                  <c:v>33970</c:v>
                </c:pt>
                <c:pt idx="61">
                  <c:v>34001</c:v>
                </c:pt>
                <c:pt idx="62">
                  <c:v>34029</c:v>
                </c:pt>
                <c:pt idx="63">
                  <c:v>34060</c:v>
                </c:pt>
                <c:pt idx="64">
                  <c:v>34090</c:v>
                </c:pt>
                <c:pt idx="65">
                  <c:v>34121</c:v>
                </c:pt>
                <c:pt idx="66">
                  <c:v>34151</c:v>
                </c:pt>
                <c:pt idx="67">
                  <c:v>34182</c:v>
                </c:pt>
                <c:pt idx="68">
                  <c:v>34213</c:v>
                </c:pt>
                <c:pt idx="69">
                  <c:v>34243</c:v>
                </c:pt>
                <c:pt idx="70">
                  <c:v>34274</c:v>
                </c:pt>
                <c:pt idx="71">
                  <c:v>34304</c:v>
                </c:pt>
                <c:pt idx="72">
                  <c:v>34335</c:v>
                </c:pt>
                <c:pt idx="73">
                  <c:v>34366</c:v>
                </c:pt>
                <c:pt idx="74">
                  <c:v>34394</c:v>
                </c:pt>
                <c:pt idx="75">
                  <c:v>34425</c:v>
                </c:pt>
                <c:pt idx="76">
                  <c:v>34455</c:v>
                </c:pt>
                <c:pt idx="77">
                  <c:v>34486</c:v>
                </c:pt>
                <c:pt idx="78">
                  <c:v>34516</c:v>
                </c:pt>
                <c:pt idx="79">
                  <c:v>34547</c:v>
                </c:pt>
                <c:pt idx="80">
                  <c:v>34578</c:v>
                </c:pt>
                <c:pt idx="81">
                  <c:v>34608</c:v>
                </c:pt>
                <c:pt idx="82">
                  <c:v>34639</c:v>
                </c:pt>
                <c:pt idx="83">
                  <c:v>34669</c:v>
                </c:pt>
                <c:pt idx="84">
                  <c:v>34700</c:v>
                </c:pt>
                <c:pt idx="85">
                  <c:v>34731</c:v>
                </c:pt>
                <c:pt idx="86">
                  <c:v>34759</c:v>
                </c:pt>
                <c:pt idx="87">
                  <c:v>34790</c:v>
                </c:pt>
                <c:pt idx="88">
                  <c:v>34820</c:v>
                </c:pt>
                <c:pt idx="89">
                  <c:v>34851</c:v>
                </c:pt>
                <c:pt idx="90">
                  <c:v>34881</c:v>
                </c:pt>
                <c:pt idx="91">
                  <c:v>34912</c:v>
                </c:pt>
                <c:pt idx="92">
                  <c:v>34943</c:v>
                </c:pt>
                <c:pt idx="93">
                  <c:v>34973</c:v>
                </c:pt>
                <c:pt idx="94">
                  <c:v>35004</c:v>
                </c:pt>
                <c:pt idx="95">
                  <c:v>35034</c:v>
                </c:pt>
                <c:pt idx="96">
                  <c:v>35065</c:v>
                </c:pt>
                <c:pt idx="97">
                  <c:v>35096</c:v>
                </c:pt>
                <c:pt idx="98">
                  <c:v>35125</c:v>
                </c:pt>
                <c:pt idx="99">
                  <c:v>35156</c:v>
                </c:pt>
                <c:pt idx="100">
                  <c:v>35186</c:v>
                </c:pt>
                <c:pt idx="101">
                  <c:v>35217</c:v>
                </c:pt>
                <c:pt idx="102">
                  <c:v>35247</c:v>
                </c:pt>
                <c:pt idx="103">
                  <c:v>35278</c:v>
                </c:pt>
                <c:pt idx="104">
                  <c:v>35309</c:v>
                </c:pt>
                <c:pt idx="105">
                  <c:v>35339</c:v>
                </c:pt>
                <c:pt idx="106">
                  <c:v>35370</c:v>
                </c:pt>
                <c:pt idx="107">
                  <c:v>35400</c:v>
                </c:pt>
                <c:pt idx="108">
                  <c:v>35431</c:v>
                </c:pt>
                <c:pt idx="109">
                  <c:v>35462</c:v>
                </c:pt>
                <c:pt idx="110">
                  <c:v>35490</c:v>
                </c:pt>
                <c:pt idx="111">
                  <c:v>35521</c:v>
                </c:pt>
                <c:pt idx="112">
                  <c:v>35551</c:v>
                </c:pt>
                <c:pt idx="113">
                  <c:v>35582</c:v>
                </c:pt>
                <c:pt idx="114">
                  <c:v>35612</c:v>
                </c:pt>
                <c:pt idx="115">
                  <c:v>35643</c:v>
                </c:pt>
                <c:pt idx="116">
                  <c:v>35674</c:v>
                </c:pt>
                <c:pt idx="117">
                  <c:v>35704</c:v>
                </c:pt>
                <c:pt idx="118">
                  <c:v>35735</c:v>
                </c:pt>
                <c:pt idx="119">
                  <c:v>35765</c:v>
                </c:pt>
                <c:pt idx="120">
                  <c:v>35796</c:v>
                </c:pt>
                <c:pt idx="121">
                  <c:v>35827</c:v>
                </c:pt>
                <c:pt idx="122">
                  <c:v>35855</c:v>
                </c:pt>
                <c:pt idx="123">
                  <c:v>35886</c:v>
                </c:pt>
                <c:pt idx="124">
                  <c:v>35916</c:v>
                </c:pt>
                <c:pt idx="125">
                  <c:v>35947</c:v>
                </c:pt>
                <c:pt idx="126">
                  <c:v>35977</c:v>
                </c:pt>
                <c:pt idx="127">
                  <c:v>36008</c:v>
                </c:pt>
                <c:pt idx="128">
                  <c:v>36039</c:v>
                </c:pt>
                <c:pt idx="129">
                  <c:v>36069</c:v>
                </c:pt>
                <c:pt idx="130">
                  <c:v>36100</c:v>
                </c:pt>
                <c:pt idx="131">
                  <c:v>36130</c:v>
                </c:pt>
                <c:pt idx="132">
                  <c:v>36161</c:v>
                </c:pt>
                <c:pt idx="133">
                  <c:v>36192</c:v>
                </c:pt>
                <c:pt idx="134">
                  <c:v>36220</c:v>
                </c:pt>
                <c:pt idx="135">
                  <c:v>36251</c:v>
                </c:pt>
                <c:pt idx="136">
                  <c:v>36281</c:v>
                </c:pt>
                <c:pt idx="137">
                  <c:v>36312</c:v>
                </c:pt>
                <c:pt idx="138">
                  <c:v>36342</c:v>
                </c:pt>
                <c:pt idx="139">
                  <c:v>36373</c:v>
                </c:pt>
                <c:pt idx="140">
                  <c:v>36404</c:v>
                </c:pt>
                <c:pt idx="141">
                  <c:v>36434</c:v>
                </c:pt>
                <c:pt idx="142">
                  <c:v>36465</c:v>
                </c:pt>
                <c:pt idx="143">
                  <c:v>36495</c:v>
                </c:pt>
                <c:pt idx="144">
                  <c:v>36526</c:v>
                </c:pt>
                <c:pt idx="145">
                  <c:v>36557</c:v>
                </c:pt>
                <c:pt idx="146">
                  <c:v>36586</c:v>
                </c:pt>
                <c:pt idx="147">
                  <c:v>36617</c:v>
                </c:pt>
                <c:pt idx="148">
                  <c:v>36647</c:v>
                </c:pt>
                <c:pt idx="149">
                  <c:v>36678</c:v>
                </c:pt>
                <c:pt idx="150">
                  <c:v>36708</c:v>
                </c:pt>
                <c:pt idx="151">
                  <c:v>36739</c:v>
                </c:pt>
                <c:pt idx="152">
                  <c:v>36770</c:v>
                </c:pt>
                <c:pt idx="153">
                  <c:v>36800</c:v>
                </c:pt>
                <c:pt idx="154">
                  <c:v>36831</c:v>
                </c:pt>
                <c:pt idx="155">
                  <c:v>36861</c:v>
                </c:pt>
                <c:pt idx="156">
                  <c:v>36892</c:v>
                </c:pt>
                <c:pt idx="157">
                  <c:v>36923</c:v>
                </c:pt>
                <c:pt idx="158">
                  <c:v>36951</c:v>
                </c:pt>
                <c:pt idx="159">
                  <c:v>36982</c:v>
                </c:pt>
                <c:pt idx="160">
                  <c:v>37012</c:v>
                </c:pt>
                <c:pt idx="161">
                  <c:v>37043</c:v>
                </c:pt>
                <c:pt idx="162">
                  <c:v>37073</c:v>
                </c:pt>
                <c:pt idx="163">
                  <c:v>37104</c:v>
                </c:pt>
                <c:pt idx="164">
                  <c:v>37135</c:v>
                </c:pt>
                <c:pt idx="165">
                  <c:v>37165</c:v>
                </c:pt>
                <c:pt idx="166">
                  <c:v>37196</c:v>
                </c:pt>
                <c:pt idx="167">
                  <c:v>37226</c:v>
                </c:pt>
                <c:pt idx="168">
                  <c:v>37257</c:v>
                </c:pt>
                <c:pt idx="169">
                  <c:v>37288</c:v>
                </c:pt>
                <c:pt idx="170">
                  <c:v>37316</c:v>
                </c:pt>
                <c:pt idx="171">
                  <c:v>37347</c:v>
                </c:pt>
                <c:pt idx="172">
                  <c:v>37377</c:v>
                </c:pt>
                <c:pt idx="173">
                  <c:v>37408</c:v>
                </c:pt>
                <c:pt idx="174">
                  <c:v>37438</c:v>
                </c:pt>
                <c:pt idx="175">
                  <c:v>37469</c:v>
                </c:pt>
                <c:pt idx="176">
                  <c:v>37500</c:v>
                </c:pt>
                <c:pt idx="177">
                  <c:v>37530</c:v>
                </c:pt>
                <c:pt idx="178">
                  <c:v>37561</c:v>
                </c:pt>
                <c:pt idx="179">
                  <c:v>37591</c:v>
                </c:pt>
                <c:pt idx="180">
                  <c:v>37622</c:v>
                </c:pt>
                <c:pt idx="181">
                  <c:v>37653</c:v>
                </c:pt>
                <c:pt idx="182">
                  <c:v>37681</c:v>
                </c:pt>
                <c:pt idx="183">
                  <c:v>37712</c:v>
                </c:pt>
                <c:pt idx="184">
                  <c:v>37742</c:v>
                </c:pt>
                <c:pt idx="185">
                  <c:v>37773</c:v>
                </c:pt>
                <c:pt idx="186">
                  <c:v>37803</c:v>
                </c:pt>
                <c:pt idx="187">
                  <c:v>37834</c:v>
                </c:pt>
                <c:pt idx="188">
                  <c:v>37865</c:v>
                </c:pt>
                <c:pt idx="189">
                  <c:v>37895</c:v>
                </c:pt>
                <c:pt idx="190">
                  <c:v>37926</c:v>
                </c:pt>
                <c:pt idx="191">
                  <c:v>37956</c:v>
                </c:pt>
                <c:pt idx="192">
                  <c:v>37987</c:v>
                </c:pt>
                <c:pt idx="193">
                  <c:v>38018</c:v>
                </c:pt>
                <c:pt idx="194">
                  <c:v>38047</c:v>
                </c:pt>
                <c:pt idx="195">
                  <c:v>38078</c:v>
                </c:pt>
                <c:pt idx="196">
                  <c:v>38108</c:v>
                </c:pt>
                <c:pt idx="197">
                  <c:v>38139</c:v>
                </c:pt>
                <c:pt idx="198">
                  <c:v>38169</c:v>
                </c:pt>
                <c:pt idx="199">
                  <c:v>38200</c:v>
                </c:pt>
                <c:pt idx="200">
                  <c:v>38231</c:v>
                </c:pt>
                <c:pt idx="201">
                  <c:v>38261</c:v>
                </c:pt>
                <c:pt idx="202">
                  <c:v>38292</c:v>
                </c:pt>
                <c:pt idx="203">
                  <c:v>38322</c:v>
                </c:pt>
                <c:pt idx="204">
                  <c:v>38353</c:v>
                </c:pt>
                <c:pt idx="205">
                  <c:v>38384</c:v>
                </c:pt>
                <c:pt idx="206">
                  <c:v>38412</c:v>
                </c:pt>
                <c:pt idx="207">
                  <c:v>38443</c:v>
                </c:pt>
                <c:pt idx="208">
                  <c:v>38473</c:v>
                </c:pt>
                <c:pt idx="209">
                  <c:v>38504</c:v>
                </c:pt>
                <c:pt idx="210">
                  <c:v>38534</c:v>
                </c:pt>
                <c:pt idx="211">
                  <c:v>38565</c:v>
                </c:pt>
                <c:pt idx="212">
                  <c:v>38596</c:v>
                </c:pt>
                <c:pt idx="213">
                  <c:v>38626</c:v>
                </c:pt>
                <c:pt idx="214">
                  <c:v>38657</c:v>
                </c:pt>
                <c:pt idx="215">
                  <c:v>38687</c:v>
                </c:pt>
                <c:pt idx="216">
                  <c:v>38718</c:v>
                </c:pt>
                <c:pt idx="217">
                  <c:v>38749</c:v>
                </c:pt>
                <c:pt idx="218">
                  <c:v>38777</c:v>
                </c:pt>
                <c:pt idx="219">
                  <c:v>38808</c:v>
                </c:pt>
                <c:pt idx="220">
                  <c:v>38838</c:v>
                </c:pt>
                <c:pt idx="221">
                  <c:v>38869</c:v>
                </c:pt>
                <c:pt idx="222">
                  <c:v>38899</c:v>
                </c:pt>
                <c:pt idx="223">
                  <c:v>38930</c:v>
                </c:pt>
                <c:pt idx="224">
                  <c:v>38961</c:v>
                </c:pt>
                <c:pt idx="225">
                  <c:v>38991</c:v>
                </c:pt>
                <c:pt idx="226">
                  <c:v>39022</c:v>
                </c:pt>
                <c:pt idx="227">
                  <c:v>39052</c:v>
                </c:pt>
                <c:pt idx="228">
                  <c:v>39083</c:v>
                </c:pt>
                <c:pt idx="229">
                  <c:v>39114</c:v>
                </c:pt>
                <c:pt idx="230">
                  <c:v>39142</c:v>
                </c:pt>
                <c:pt idx="231">
                  <c:v>39173</c:v>
                </c:pt>
                <c:pt idx="232">
                  <c:v>39203</c:v>
                </c:pt>
                <c:pt idx="233">
                  <c:v>39234</c:v>
                </c:pt>
                <c:pt idx="234">
                  <c:v>39264</c:v>
                </c:pt>
                <c:pt idx="235">
                  <c:v>39295</c:v>
                </c:pt>
                <c:pt idx="236">
                  <c:v>39326</c:v>
                </c:pt>
                <c:pt idx="237">
                  <c:v>39356</c:v>
                </c:pt>
                <c:pt idx="238">
                  <c:v>39387</c:v>
                </c:pt>
                <c:pt idx="239">
                  <c:v>39417</c:v>
                </c:pt>
                <c:pt idx="240">
                  <c:v>39448</c:v>
                </c:pt>
                <c:pt idx="241">
                  <c:v>39479</c:v>
                </c:pt>
                <c:pt idx="242">
                  <c:v>39508</c:v>
                </c:pt>
                <c:pt idx="243">
                  <c:v>39539</c:v>
                </c:pt>
                <c:pt idx="244">
                  <c:v>39569</c:v>
                </c:pt>
                <c:pt idx="245">
                  <c:v>39600</c:v>
                </c:pt>
                <c:pt idx="246">
                  <c:v>39630</c:v>
                </c:pt>
                <c:pt idx="247">
                  <c:v>39661</c:v>
                </c:pt>
                <c:pt idx="248">
                  <c:v>39692</c:v>
                </c:pt>
                <c:pt idx="249">
                  <c:v>39722</c:v>
                </c:pt>
                <c:pt idx="250">
                  <c:v>39753</c:v>
                </c:pt>
                <c:pt idx="251">
                  <c:v>39783</c:v>
                </c:pt>
                <c:pt idx="252">
                  <c:v>39814</c:v>
                </c:pt>
                <c:pt idx="253">
                  <c:v>39845</c:v>
                </c:pt>
                <c:pt idx="254">
                  <c:v>39873</c:v>
                </c:pt>
                <c:pt idx="255">
                  <c:v>39904</c:v>
                </c:pt>
                <c:pt idx="256">
                  <c:v>39934</c:v>
                </c:pt>
                <c:pt idx="257">
                  <c:v>39965</c:v>
                </c:pt>
                <c:pt idx="258">
                  <c:v>39995</c:v>
                </c:pt>
                <c:pt idx="259">
                  <c:v>40026</c:v>
                </c:pt>
                <c:pt idx="260">
                  <c:v>40057</c:v>
                </c:pt>
                <c:pt idx="261">
                  <c:v>40087</c:v>
                </c:pt>
                <c:pt idx="262">
                  <c:v>40118</c:v>
                </c:pt>
                <c:pt idx="263">
                  <c:v>40148</c:v>
                </c:pt>
                <c:pt idx="264">
                  <c:v>40179</c:v>
                </c:pt>
                <c:pt idx="265">
                  <c:v>40210</c:v>
                </c:pt>
                <c:pt idx="266">
                  <c:v>40238</c:v>
                </c:pt>
                <c:pt idx="267">
                  <c:v>40269</c:v>
                </c:pt>
                <c:pt idx="268">
                  <c:v>40299</c:v>
                </c:pt>
                <c:pt idx="269">
                  <c:v>40330</c:v>
                </c:pt>
                <c:pt idx="270">
                  <c:v>40360</c:v>
                </c:pt>
                <c:pt idx="271">
                  <c:v>40391</c:v>
                </c:pt>
                <c:pt idx="272">
                  <c:v>40422</c:v>
                </c:pt>
                <c:pt idx="273">
                  <c:v>40452</c:v>
                </c:pt>
                <c:pt idx="274">
                  <c:v>40483</c:v>
                </c:pt>
                <c:pt idx="275">
                  <c:v>40513</c:v>
                </c:pt>
                <c:pt idx="276">
                  <c:v>40544</c:v>
                </c:pt>
                <c:pt idx="277">
                  <c:v>40575</c:v>
                </c:pt>
                <c:pt idx="278">
                  <c:v>40603</c:v>
                </c:pt>
                <c:pt idx="279">
                  <c:v>40634</c:v>
                </c:pt>
                <c:pt idx="280">
                  <c:v>40664</c:v>
                </c:pt>
                <c:pt idx="281">
                  <c:v>40695</c:v>
                </c:pt>
                <c:pt idx="282">
                  <c:v>40725</c:v>
                </c:pt>
                <c:pt idx="283">
                  <c:v>40756</c:v>
                </c:pt>
                <c:pt idx="284">
                  <c:v>40787</c:v>
                </c:pt>
                <c:pt idx="285">
                  <c:v>40817</c:v>
                </c:pt>
                <c:pt idx="286">
                  <c:v>40848</c:v>
                </c:pt>
                <c:pt idx="287">
                  <c:v>40878</c:v>
                </c:pt>
                <c:pt idx="288">
                  <c:v>40909</c:v>
                </c:pt>
                <c:pt idx="289">
                  <c:v>40940</c:v>
                </c:pt>
                <c:pt idx="290">
                  <c:v>40969</c:v>
                </c:pt>
                <c:pt idx="291">
                  <c:v>41000</c:v>
                </c:pt>
                <c:pt idx="292">
                  <c:v>41030</c:v>
                </c:pt>
                <c:pt idx="293">
                  <c:v>41061</c:v>
                </c:pt>
                <c:pt idx="294">
                  <c:v>41091</c:v>
                </c:pt>
                <c:pt idx="295">
                  <c:v>41122</c:v>
                </c:pt>
                <c:pt idx="296">
                  <c:v>41153</c:v>
                </c:pt>
                <c:pt idx="297">
                  <c:v>41183</c:v>
                </c:pt>
                <c:pt idx="298">
                  <c:v>41214</c:v>
                </c:pt>
                <c:pt idx="299">
                  <c:v>41244</c:v>
                </c:pt>
                <c:pt idx="300">
                  <c:v>41275</c:v>
                </c:pt>
                <c:pt idx="301">
                  <c:v>41306</c:v>
                </c:pt>
                <c:pt idx="302">
                  <c:v>41334</c:v>
                </c:pt>
                <c:pt idx="303">
                  <c:v>41365</c:v>
                </c:pt>
                <c:pt idx="304">
                  <c:v>41395</c:v>
                </c:pt>
                <c:pt idx="305">
                  <c:v>41426</c:v>
                </c:pt>
                <c:pt idx="306">
                  <c:v>41456</c:v>
                </c:pt>
                <c:pt idx="307">
                  <c:v>41487</c:v>
                </c:pt>
                <c:pt idx="308">
                  <c:v>41518</c:v>
                </c:pt>
                <c:pt idx="309">
                  <c:v>41548</c:v>
                </c:pt>
                <c:pt idx="310">
                  <c:v>41579</c:v>
                </c:pt>
                <c:pt idx="311">
                  <c:v>41609</c:v>
                </c:pt>
                <c:pt idx="312">
                  <c:v>41640</c:v>
                </c:pt>
                <c:pt idx="313">
                  <c:v>41671</c:v>
                </c:pt>
                <c:pt idx="314">
                  <c:v>41699</c:v>
                </c:pt>
                <c:pt idx="315">
                  <c:v>41730</c:v>
                </c:pt>
                <c:pt idx="316">
                  <c:v>41760</c:v>
                </c:pt>
                <c:pt idx="317">
                  <c:v>41791</c:v>
                </c:pt>
                <c:pt idx="318">
                  <c:v>41821</c:v>
                </c:pt>
                <c:pt idx="319">
                  <c:v>41852</c:v>
                </c:pt>
                <c:pt idx="320">
                  <c:v>41883</c:v>
                </c:pt>
                <c:pt idx="321">
                  <c:v>41913</c:v>
                </c:pt>
                <c:pt idx="322">
                  <c:v>41944</c:v>
                </c:pt>
                <c:pt idx="323">
                  <c:v>41974</c:v>
                </c:pt>
                <c:pt idx="324">
                  <c:v>42005</c:v>
                </c:pt>
                <c:pt idx="325">
                  <c:v>42036</c:v>
                </c:pt>
                <c:pt idx="326">
                  <c:v>42064</c:v>
                </c:pt>
                <c:pt idx="327">
                  <c:v>42095</c:v>
                </c:pt>
                <c:pt idx="328">
                  <c:v>42125</c:v>
                </c:pt>
                <c:pt idx="329">
                  <c:v>42156</c:v>
                </c:pt>
                <c:pt idx="330">
                  <c:v>42186</c:v>
                </c:pt>
                <c:pt idx="331">
                  <c:v>42217</c:v>
                </c:pt>
                <c:pt idx="332">
                  <c:v>42248</c:v>
                </c:pt>
                <c:pt idx="333">
                  <c:v>42278</c:v>
                </c:pt>
                <c:pt idx="334">
                  <c:v>42309</c:v>
                </c:pt>
                <c:pt idx="335">
                  <c:v>42339</c:v>
                </c:pt>
                <c:pt idx="336">
                  <c:v>42370</c:v>
                </c:pt>
                <c:pt idx="337">
                  <c:v>42401</c:v>
                </c:pt>
                <c:pt idx="338">
                  <c:v>42430</c:v>
                </c:pt>
                <c:pt idx="339">
                  <c:v>42461</c:v>
                </c:pt>
                <c:pt idx="340">
                  <c:v>42491</c:v>
                </c:pt>
                <c:pt idx="341">
                  <c:v>42522</c:v>
                </c:pt>
                <c:pt idx="342">
                  <c:v>42552</c:v>
                </c:pt>
                <c:pt idx="343">
                  <c:v>42583</c:v>
                </c:pt>
                <c:pt idx="344">
                  <c:v>42614</c:v>
                </c:pt>
                <c:pt idx="345">
                  <c:v>42644</c:v>
                </c:pt>
                <c:pt idx="346">
                  <c:v>42675</c:v>
                </c:pt>
                <c:pt idx="347">
                  <c:v>42705</c:v>
                </c:pt>
                <c:pt idx="348">
                  <c:v>42736</c:v>
                </c:pt>
                <c:pt idx="349">
                  <c:v>42767</c:v>
                </c:pt>
                <c:pt idx="350">
                  <c:v>42795</c:v>
                </c:pt>
                <c:pt idx="351">
                  <c:v>42826</c:v>
                </c:pt>
                <c:pt idx="352">
                  <c:v>42856</c:v>
                </c:pt>
                <c:pt idx="353">
                  <c:v>42887</c:v>
                </c:pt>
                <c:pt idx="354">
                  <c:v>42917</c:v>
                </c:pt>
                <c:pt idx="355">
                  <c:v>42948</c:v>
                </c:pt>
                <c:pt idx="356">
                  <c:v>42979</c:v>
                </c:pt>
                <c:pt idx="357">
                  <c:v>43009</c:v>
                </c:pt>
                <c:pt idx="358">
                  <c:v>43040</c:v>
                </c:pt>
                <c:pt idx="359">
                  <c:v>43070</c:v>
                </c:pt>
                <c:pt idx="360">
                  <c:v>43101</c:v>
                </c:pt>
                <c:pt idx="361">
                  <c:v>43132</c:v>
                </c:pt>
                <c:pt idx="362">
                  <c:v>43160</c:v>
                </c:pt>
                <c:pt idx="363">
                  <c:v>43191</c:v>
                </c:pt>
                <c:pt idx="364">
                  <c:v>43221</c:v>
                </c:pt>
                <c:pt idx="365">
                  <c:v>43252</c:v>
                </c:pt>
                <c:pt idx="366">
                  <c:v>43282</c:v>
                </c:pt>
                <c:pt idx="367">
                  <c:v>43313</c:v>
                </c:pt>
                <c:pt idx="368">
                  <c:v>43344</c:v>
                </c:pt>
                <c:pt idx="369">
                  <c:v>43374</c:v>
                </c:pt>
                <c:pt idx="370">
                  <c:v>43405</c:v>
                </c:pt>
                <c:pt idx="371">
                  <c:v>43435</c:v>
                </c:pt>
                <c:pt idx="372">
                  <c:v>43466</c:v>
                </c:pt>
                <c:pt idx="373">
                  <c:v>43497</c:v>
                </c:pt>
                <c:pt idx="374">
                  <c:v>43525</c:v>
                </c:pt>
                <c:pt idx="375">
                  <c:v>43556</c:v>
                </c:pt>
                <c:pt idx="376">
                  <c:v>43586</c:v>
                </c:pt>
                <c:pt idx="377">
                  <c:v>43617</c:v>
                </c:pt>
                <c:pt idx="378">
                  <c:v>43647</c:v>
                </c:pt>
                <c:pt idx="379">
                  <c:v>43678</c:v>
                </c:pt>
                <c:pt idx="380">
                  <c:v>43709</c:v>
                </c:pt>
              </c:numCache>
            </c:numRef>
          </c:cat>
          <c:val>
            <c:numRef>
              <c:f>Sheet1!$I$8:$I$388</c:f>
              <c:numCache>
                <c:formatCode>0.0</c:formatCode>
                <c:ptCount val="381"/>
                <c:pt idx="0">
                  <c:v>6.7882999999999996</c:v>
                </c:pt>
                <c:pt idx="1">
                  <c:v>6.5430999999999999</c:v>
                </c:pt>
                <c:pt idx="2">
                  <c:v>6.5160999999999998</c:v>
                </c:pt>
                <c:pt idx="3">
                  <c:v>6.75</c:v>
                </c:pt>
                <c:pt idx="4">
                  <c:v>6.9919000000000002</c:v>
                </c:pt>
                <c:pt idx="5">
                  <c:v>7.3063000000000002</c:v>
                </c:pt>
                <c:pt idx="6">
                  <c:v>7.5785999999999998</c:v>
                </c:pt>
                <c:pt idx="7">
                  <c:v>8.0140999999999991</c:v>
                </c:pt>
                <c:pt idx="8">
                  <c:v>8.125</c:v>
                </c:pt>
                <c:pt idx="9">
                  <c:v>8.125</c:v>
                </c:pt>
                <c:pt idx="10">
                  <c:v>8.2312999999999992</c:v>
                </c:pt>
                <c:pt idx="11">
                  <c:v>8.5464000000000002</c:v>
                </c:pt>
                <c:pt idx="12">
                  <c:v>8.9596999999999998</c:v>
                </c:pt>
                <c:pt idx="13">
                  <c:v>9.2678999999999991</c:v>
                </c:pt>
                <c:pt idx="14">
                  <c:v>9.75</c:v>
                </c:pt>
                <c:pt idx="15">
                  <c:v>9.75</c:v>
                </c:pt>
                <c:pt idx="16">
                  <c:v>9.7802000000000007</c:v>
                </c:pt>
                <c:pt idx="17">
                  <c:v>9.6042000000000005</c:v>
                </c:pt>
                <c:pt idx="18">
                  <c:v>9.3206000000000007</c:v>
                </c:pt>
                <c:pt idx="19">
                  <c:v>9.0625</c:v>
                </c:pt>
                <c:pt idx="20">
                  <c:v>9.0625</c:v>
                </c:pt>
                <c:pt idx="21">
                  <c:v>8.9314999999999998</c:v>
                </c:pt>
                <c:pt idx="22">
                  <c:v>8.5417000000000005</c:v>
                </c:pt>
                <c:pt idx="23">
                  <c:v>8.4032</c:v>
                </c:pt>
                <c:pt idx="24">
                  <c:v>8.25</c:v>
                </c:pt>
                <c:pt idx="25">
                  <c:v>8.25</c:v>
                </c:pt>
                <c:pt idx="26">
                  <c:v>8.25</c:v>
                </c:pt>
                <c:pt idx="27">
                  <c:v>8.25</c:v>
                </c:pt>
                <c:pt idx="28">
                  <c:v>8.25</c:v>
                </c:pt>
                <c:pt idx="29">
                  <c:v>8.25</c:v>
                </c:pt>
                <c:pt idx="30">
                  <c:v>8.0968</c:v>
                </c:pt>
                <c:pt idx="31">
                  <c:v>8</c:v>
                </c:pt>
                <c:pt idx="32">
                  <c:v>8</c:v>
                </c:pt>
                <c:pt idx="33">
                  <c:v>7.9757999999999996</c:v>
                </c:pt>
                <c:pt idx="34">
                  <c:v>7.6082999999999998</c:v>
                </c:pt>
                <c:pt idx="35">
                  <c:v>7.1935000000000002</c:v>
                </c:pt>
                <c:pt idx="36">
                  <c:v>6.8144999999999998</c:v>
                </c:pt>
                <c:pt idx="37">
                  <c:v>6.25</c:v>
                </c:pt>
                <c:pt idx="38">
                  <c:v>6.0564999999999998</c:v>
                </c:pt>
                <c:pt idx="39">
                  <c:v>5.9916999999999998</c:v>
                </c:pt>
                <c:pt idx="40">
                  <c:v>5.75</c:v>
                </c:pt>
                <c:pt idx="41">
                  <c:v>5.75</c:v>
                </c:pt>
                <c:pt idx="42">
                  <c:v>5.75</c:v>
                </c:pt>
                <c:pt idx="43">
                  <c:v>5.5403000000000002</c:v>
                </c:pt>
                <c:pt idx="44">
                  <c:v>5.35</c:v>
                </c:pt>
                <c:pt idx="45">
                  <c:v>5.2419000000000002</c:v>
                </c:pt>
                <c:pt idx="46">
                  <c:v>4.7916999999999996</c:v>
                </c:pt>
                <c:pt idx="47">
                  <c:v>4.3468</c:v>
                </c:pt>
                <c:pt idx="48">
                  <c:v>4</c:v>
                </c:pt>
                <c:pt idx="49">
                  <c:v>4</c:v>
                </c:pt>
                <c:pt idx="50">
                  <c:v>4</c:v>
                </c:pt>
                <c:pt idx="51">
                  <c:v>3.8167</c:v>
                </c:pt>
                <c:pt idx="52">
                  <c:v>3.75</c:v>
                </c:pt>
                <c:pt idx="53">
                  <c:v>3.75</c:v>
                </c:pt>
                <c:pt idx="54">
                  <c:v>3.2660999999999998</c:v>
                </c:pt>
                <c:pt idx="55">
                  <c:v>3.25</c:v>
                </c:pt>
                <c:pt idx="56">
                  <c:v>3.0249999999999999</c:v>
                </c:pt>
                <c:pt idx="57">
                  <c:v>3</c:v>
                </c:pt>
                <c:pt idx="58">
                  <c:v>3</c:v>
                </c:pt>
                <c:pt idx="59">
                  <c:v>3</c:v>
                </c:pt>
                <c:pt idx="60">
                  <c:v>3</c:v>
                </c:pt>
                <c:pt idx="61">
                  <c:v>3</c:v>
                </c:pt>
                <c:pt idx="62">
                  <c:v>3</c:v>
                </c:pt>
                <c:pt idx="63">
                  <c:v>3</c:v>
                </c:pt>
                <c:pt idx="64">
                  <c:v>3</c:v>
                </c:pt>
                <c:pt idx="65">
                  <c:v>3</c:v>
                </c:pt>
                <c:pt idx="66">
                  <c:v>3</c:v>
                </c:pt>
                <c:pt idx="67">
                  <c:v>3</c:v>
                </c:pt>
                <c:pt idx="68">
                  <c:v>3</c:v>
                </c:pt>
                <c:pt idx="69">
                  <c:v>3</c:v>
                </c:pt>
                <c:pt idx="70">
                  <c:v>3</c:v>
                </c:pt>
                <c:pt idx="71">
                  <c:v>3</c:v>
                </c:pt>
                <c:pt idx="72">
                  <c:v>3</c:v>
                </c:pt>
                <c:pt idx="73">
                  <c:v>3.2231999999999998</c:v>
                </c:pt>
                <c:pt idx="74">
                  <c:v>3.3306</c:v>
                </c:pt>
                <c:pt idx="75">
                  <c:v>3.6082999999999998</c:v>
                </c:pt>
                <c:pt idx="76">
                  <c:v>3.9918999999999998</c:v>
                </c:pt>
                <c:pt idx="77">
                  <c:v>4.25</c:v>
                </c:pt>
                <c:pt idx="78">
                  <c:v>4.25</c:v>
                </c:pt>
                <c:pt idx="79">
                  <c:v>4.5080999999999998</c:v>
                </c:pt>
                <c:pt idx="80">
                  <c:v>4.75</c:v>
                </c:pt>
                <c:pt idx="81">
                  <c:v>4.75</c:v>
                </c:pt>
                <c:pt idx="82">
                  <c:v>5.15</c:v>
                </c:pt>
                <c:pt idx="83">
                  <c:v>5.5</c:v>
                </c:pt>
                <c:pt idx="84">
                  <c:v>5.5</c:v>
                </c:pt>
                <c:pt idx="85">
                  <c:v>6</c:v>
                </c:pt>
                <c:pt idx="86">
                  <c:v>6</c:v>
                </c:pt>
                <c:pt idx="87">
                  <c:v>6</c:v>
                </c:pt>
                <c:pt idx="88">
                  <c:v>6</c:v>
                </c:pt>
                <c:pt idx="89">
                  <c:v>6</c:v>
                </c:pt>
                <c:pt idx="90">
                  <c:v>5.7903000000000002</c:v>
                </c:pt>
                <c:pt idx="91">
                  <c:v>5.75</c:v>
                </c:pt>
                <c:pt idx="92">
                  <c:v>5.75</c:v>
                </c:pt>
                <c:pt idx="93">
                  <c:v>5.75</c:v>
                </c:pt>
                <c:pt idx="94">
                  <c:v>5.75</c:v>
                </c:pt>
                <c:pt idx="95">
                  <c:v>5.6452</c:v>
                </c:pt>
                <c:pt idx="96">
                  <c:v>5.4919000000000002</c:v>
                </c:pt>
                <c:pt idx="97">
                  <c:v>5.25</c:v>
                </c:pt>
                <c:pt idx="98">
                  <c:v>5.25</c:v>
                </c:pt>
                <c:pt idx="99">
                  <c:v>5.25</c:v>
                </c:pt>
                <c:pt idx="100">
                  <c:v>5.25</c:v>
                </c:pt>
                <c:pt idx="101">
                  <c:v>5.25</c:v>
                </c:pt>
                <c:pt idx="102">
                  <c:v>5.25</c:v>
                </c:pt>
                <c:pt idx="103">
                  <c:v>5.25</c:v>
                </c:pt>
                <c:pt idx="104">
                  <c:v>5.25</c:v>
                </c:pt>
                <c:pt idx="105">
                  <c:v>5.25</c:v>
                </c:pt>
                <c:pt idx="106">
                  <c:v>5.25</c:v>
                </c:pt>
                <c:pt idx="107">
                  <c:v>5.25</c:v>
                </c:pt>
                <c:pt idx="108">
                  <c:v>5.25</c:v>
                </c:pt>
                <c:pt idx="109">
                  <c:v>5.25</c:v>
                </c:pt>
                <c:pt idx="110">
                  <c:v>5.3064999999999998</c:v>
                </c:pt>
                <c:pt idx="111">
                  <c:v>5.5</c:v>
                </c:pt>
                <c:pt idx="112">
                  <c:v>5.5</c:v>
                </c:pt>
                <c:pt idx="113">
                  <c:v>5.5</c:v>
                </c:pt>
                <c:pt idx="114">
                  <c:v>5.5</c:v>
                </c:pt>
                <c:pt idx="115">
                  <c:v>5.5</c:v>
                </c:pt>
                <c:pt idx="116">
                  <c:v>5.5</c:v>
                </c:pt>
                <c:pt idx="117">
                  <c:v>5.5</c:v>
                </c:pt>
                <c:pt idx="118">
                  <c:v>5.5</c:v>
                </c:pt>
                <c:pt idx="119">
                  <c:v>5.5</c:v>
                </c:pt>
                <c:pt idx="120">
                  <c:v>5.5</c:v>
                </c:pt>
                <c:pt idx="121">
                  <c:v>5.5</c:v>
                </c:pt>
                <c:pt idx="122">
                  <c:v>5.5</c:v>
                </c:pt>
                <c:pt idx="123">
                  <c:v>5.5</c:v>
                </c:pt>
                <c:pt idx="124">
                  <c:v>5.5</c:v>
                </c:pt>
                <c:pt idx="125">
                  <c:v>5.5</c:v>
                </c:pt>
                <c:pt idx="126">
                  <c:v>5.5</c:v>
                </c:pt>
                <c:pt idx="127">
                  <c:v>5.5</c:v>
                </c:pt>
                <c:pt idx="128">
                  <c:v>5.4832999999999998</c:v>
                </c:pt>
                <c:pt idx="129">
                  <c:v>5.1128999999999998</c:v>
                </c:pt>
                <c:pt idx="130">
                  <c:v>4.8833000000000002</c:v>
                </c:pt>
                <c:pt idx="131">
                  <c:v>4.75</c:v>
                </c:pt>
                <c:pt idx="132">
                  <c:v>4.75</c:v>
                </c:pt>
                <c:pt idx="133">
                  <c:v>4.75</c:v>
                </c:pt>
                <c:pt idx="134">
                  <c:v>4.75</c:v>
                </c:pt>
                <c:pt idx="135">
                  <c:v>4.75</c:v>
                </c:pt>
                <c:pt idx="136">
                  <c:v>4.75</c:v>
                </c:pt>
                <c:pt idx="137">
                  <c:v>4.7583000000000002</c:v>
                </c:pt>
                <c:pt idx="138">
                  <c:v>5</c:v>
                </c:pt>
                <c:pt idx="139">
                  <c:v>5.0644999999999998</c:v>
                </c:pt>
                <c:pt idx="140">
                  <c:v>5.25</c:v>
                </c:pt>
                <c:pt idx="141">
                  <c:v>5.25</c:v>
                </c:pt>
                <c:pt idx="142">
                  <c:v>5.375</c:v>
                </c:pt>
                <c:pt idx="143">
                  <c:v>5.5</c:v>
                </c:pt>
                <c:pt idx="144">
                  <c:v>5.5</c:v>
                </c:pt>
                <c:pt idx="145">
                  <c:v>5.7413999999999996</c:v>
                </c:pt>
                <c:pt idx="146">
                  <c:v>5.8387000000000002</c:v>
                </c:pt>
                <c:pt idx="147">
                  <c:v>6</c:v>
                </c:pt>
                <c:pt idx="148">
                  <c:v>6.2580999999999998</c:v>
                </c:pt>
                <c:pt idx="149">
                  <c:v>6.5</c:v>
                </c:pt>
                <c:pt idx="150">
                  <c:v>6.5</c:v>
                </c:pt>
                <c:pt idx="151">
                  <c:v>6.5</c:v>
                </c:pt>
                <c:pt idx="152">
                  <c:v>6.5</c:v>
                </c:pt>
                <c:pt idx="153">
                  <c:v>6.5</c:v>
                </c:pt>
                <c:pt idx="154">
                  <c:v>6.5</c:v>
                </c:pt>
                <c:pt idx="155">
                  <c:v>6.5</c:v>
                </c:pt>
                <c:pt idx="156">
                  <c:v>6.0160999999999998</c:v>
                </c:pt>
                <c:pt idx="157">
                  <c:v>5.5</c:v>
                </c:pt>
                <c:pt idx="158">
                  <c:v>5.3064999999999998</c:v>
                </c:pt>
                <c:pt idx="159">
                  <c:v>4.7832999999999997</c:v>
                </c:pt>
                <c:pt idx="160">
                  <c:v>4.2257999999999996</c:v>
                </c:pt>
                <c:pt idx="161">
                  <c:v>3.9666999999999999</c:v>
                </c:pt>
                <c:pt idx="162">
                  <c:v>3.75</c:v>
                </c:pt>
                <c:pt idx="163">
                  <c:v>3.6613000000000002</c:v>
                </c:pt>
                <c:pt idx="164">
                  <c:v>3.2667000000000002</c:v>
                </c:pt>
                <c:pt idx="165">
                  <c:v>2.5160999999999998</c:v>
                </c:pt>
                <c:pt idx="166">
                  <c:v>2.0832999999999999</c:v>
                </c:pt>
                <c:pt idx="167">
                  <c:v>1.8306</c:v>
                </c:pt>
                <c:pt idx="168">
                  <c:v>1.75</c:v>
                </c:pt>
                <c:pt idx="169">
                  <c:v>1.75</c:v>
                </c:pt>
                <c:pt idx="170">
                  <c:v>1.75</c:v>
                </c:pt>
                <c:pt idx="171">
                  <c:v>1.75</c:v>
                </c:pt>
                <c:pt idx="172">
                  <c:v>1.75</c:v>
                </c:pt>
                <c:pt idx="173">
                  <c:v>1.75</c:v>
                </c:pt>
                <c:pt idx="174">
                  <c:v>1.75</c:v>
                </c:pt>
                <c:pt idx="175">
                  <c:v>1.75</c:v>
                </c:pt>
                <c:pt idx="176">
                  <c:v>1.75</c:v>
                </c:pt>
                <c:pt idx="177">
                  <c:v>1.75</c:v>
                </c:pt>
                <c:pt idx="178">
                  <c:v>1.3332999999999999</c:v>
                </c:pt>
                <c:pt idx="179">
                  <c:v>1.25</c:v>
                </c:pt>
                <c:pt idx="180">
                  <c:v>1.25</c:v>
                </c:pt>
                <c:pt idx="181">
                  <c:v>1.25</c:v>
                </c:pt>
                <c:pt idx="182">
                  <c:v>1.25</c:v>
                </c:pt>
                <c:pt idx="183">
                  <c:v>1.25</c:v>
                </c:pt>
                <c:pt idx="184">
                  <c:v>1.25</c:v>
                </c:pt>
                <c:pt idx="185">
                  <c:v>1.2</c:v>
                </c:pt>
                <c:pt idx="186">
                  <c:v>1</c:v>
                </c:pt>
                <c:pt idx="187">
                  <c:v>1</c:v>
                </c:pt>
                <c:pt idx="188">
                  <c:v>1</c:v>
                </c:pt>
                <c:pt idx="189">
                  <c:v>1</c:v>
                </c:pt>
                <c:pt idx="190">
                  <c:v>1</c:v>
                </c:pt>
                <c:pt idx="191">
                  <c:v>1</c:v>
                </c:pt>
                <c:pt idx="192">
                  <c:v>1</c:v>
                </c:pt>
                <c:pt idx="193">
                  <c:v>1</c:v>
                </c:pt>
                <c:pt idx="194">
                  <c:v>1</c:v>
                </c:pt>
                <c:pt idx="195">
                  <c:v>1</c:v>
                </c:pt>
                <c:pt idx="196">
                  <c:v>1</c:v>
                </c:pt>
                <c:pt idx="197">
                  <c:v>1.0083</c:v>
                </c:pt>
                <c:pt idx="198">
                  <c:v>1.25</c:v>
                </c:pt>
                <c:pt idx="199">
                  <c:v>1.4274</c:v>
                </c:pt>
                <c:pt idx="200">
                  <c:v>1.5832999999999999</c:v>
                </c:pt>
                <c:pt idx="201">
                  <c:v>1.75</c:v>
                </c:pt>
                <c:pt idx="202">
                  <c:v>1.925</c:v>
                </c:pt>
                <c:pt idx="203">
                  <c:v>2.1452</c:v>
                </c:pt>
                <c:pt idx="204">
                  <c:v>2.25</c:v>
                </c:pt>
                <c:pt idx="205">
                  <c:v>2.4910999999999999</c:v>
                </c:pt>
                <c:pt idx="206">
                  <c:v>2.5806</c:v>
                </c:pt>
                <c:pt idx="207">
                  <c:v>2.75</c:v>
                </c:pt>
                <c:pt idx="208">
                  <c:v>2.9839000000000002</c:v>
                </c:pt>
                <c:pt idx="209">
                  <c:v>3.0083000000000002</c:v>
                </c:pt>
                <c:pt idx="210">
                  <c:v>3.25</c:v>
                </c:pt>
                <c:pt idx="211">
                  <c:v>3.4355000000000002</c:v>
                </c:pt>
                <c:pt idx="212">
                  <c:v>3.5916999999999999</c:v>
                </c:pt>
                <c:pt idx="213">
                  <c:v>3.75</c:v>
                </c:pt>
                <c:pt idx="214">
                  <c:v>4</c:v>
                </c:pt>
                <c:pt idx="215">
                  <c:v>4.1532</c:v>
                </c:pt>
                <c:pt idx="216">
                  <c:v>4.2580999999999998</c:v>
                </c:pt>
                <c:pt idx="217">
                  <c:v>4.5</c:v>
                </c:pt>
                <c:pt idx="218">
                  <c:v>4.5323000000000002</c:v>
                </c:pt>
                <c:pt idx="219">
                  <c:v>4.75</c:v>
                </c:pt>
                <c:pt idx="220">
                  <c:v>4.9273999999999996</c:v>
                </c:pt>
                <c:pt idx="221">
                  <c:v>5.0167000000000002</c:v>
                </c:pt>
                <c:pt idx="222">
                  <c:v>5.25</c:v>
                </c:pt>
                <c:pt idx="223">
                  <c:v>5.25</c:v>
                </c:pt>
                <c:pt idx="224">
                  <c:v>5.25</c:v>
                </c:pt>
                <c:pt idx="225">
                  <c:v>5.25</c:v>
                </c:pt>
                <c:pt idx="226">
                  <c:v>5.25</c:v>
                </c:pt>
                <c:pt idx="227">
                  <c:v>5.25</c:v>
                </c:pt>
                <c:pt idx="228">
                  <c:v>5.25</c:v>
                </c:pt>
                <c:pt idx="229">
                  <c:v>5.25</c:v>
                </c:pt>
                <c:pt idx="230">
                  <c:v>5.25</c:v>
                </c:pt>
                <c:pt idx="231">
                  <c:v>5.25</c:v>
                </c:pt>
                <c:pt idx="232">
                  <c:v>5.25</c:v>
                </c:pt>
                <c:pt idx="233">
                  <c:v>5.25</c:v>
                </c:pt>
                <c:pt idx="234">
                  <c:v>5.25</c:v>
                </c:pt>
                <c:pt idx="235">
                  <c:v>5.25</c:v>
                </c:pt>
                <c:pt idx="236">
                  <c:v>5.0332999999999997</c:v>
                </c:pt>
                <c:pt idx="237">
                  <c:v>4.7419000000000002</c:v>
                </c:pt>
                <c:pt idx="238">
                  <c:v>4.5</c:v>
                </c:pt>
                <c:pt idx="239">
                  <c:v>4.3305999999999996</c:v>
                </c:pt>
                <c:pt idx="240">
                  <c:v>3.9758</c:v>
                </c:pt>
                <c:pt idx="241">
                  <c:v>3</c:v>
                </c:pt>
                <c:pt idx="242">
                  <c:v>2.6613000000000002</c:v>
                </c:pt>
                <c:pt idx="243">
                  <c:v>2.2416999999999998</c:v>
                </c:pt>
                <c:pt idx="244">
                  <c:v>2</c:v>
                </c:pt>
                <c:pt idx="245">
                  <c:v>2</c:v>
                </c:pt>
                <c:pt idx="246">
                  <c:v>2</c:v>
                </c:pt>
                <c:pt idx="247">
                  <c:v>2</c:v>
                </c:pt>
                <c:pt idx="248">
                  <c:v>2</c:v>
                </c:pt>
                <c:pt idx="249">
                  <c:v>1.5645</c:v>
                </c:pt>
                <c:pt idx="250">
                  <c:v>1</c:v>
                </c:pt>
                <c:pt idx="251">
                  <c:v>1</c:v>
                </c:pt>
                <c:pt idx="252">
                  <c:v>0.25</c:v>
                </c:pt>
                <c:pt idx="253">
                  <c:v>0.25</c:v>
                </c:pt>
                <c:pt idx="254">
                  <c:v>0.25</c:v>
                </c:pt>
                <c:pt idx="255">
                  <c:v>0.25</c:v>
                </c:pt>
                <c:pt idx="256">
                  <c:v>0.25</c:v>
                </c:pt>
                <c:pt idx="257">
                  <c:v>0.25</c:v>
                </c:pt>
                <c:pt idx="258">
                  <c:v>0.25</c:v>
                </c:pt>
                <c:pt idx="259">
                  <c:v>0.25</c:v>
                </c:pt>
                <c:pt idx="260">
                  <c:v>0.25</c:v>
                </c:pt>
                <c:pt idx="261">
                  <c:v>0.25</c:v>
                </c:pt>
                <c:pt idx="262">
                  <c:v>0.25</c:v>
                </c:pt>
                <c:pt idx="263">
                  <c:v>0.25</c:v>
                </c:pt>
                <c:pt idx="264">
                  <c:v>0.25</c:v>
                </c:pt>
                <c:pt idx="265">
                  <c:v>0.25</c:v>
                </c:pt>
                <c:pt idx="266">
                  <c:v>0.25</c:v>
                </c:pt>
                <c:pt idx="267">
                  <c:v>0.25</c:v>
                </c:pt>
                <c:pt idx="268">
                  <c:v>0.25</c:v>
                </c:pt>
                <c:pt idx="269">
                  <c:v>0.25</c:v>
                </c:pt>
                <c:pt idx="270">
                  <c:v>0.25</c:v>
                </c:pt>
                <c:pt idx="271">
                  <c:v>0.25</c:v>
                </c:pt>
                <c:pt idx="272">
                  <c:v>0.25</c:v>
                </c:pt>
                <c:pt idx="273">
                  <c:v>0.25</c:v>
                </c:pt>
                <c:pt idx="274">
                  <c:v>0.25</c:v>
                </c:pt>
                <c:pt idx="275">
                  <c:v>0.25</c:v>
                </c:pt>
                <c:pt idx="276">
                  <c:v>0.25</c:v>
                </c:pt>
                <c:pt idx="277">
                  <c:v>0.25</c:v>
                </c:pt>
                <c:pt idx="278">
                  <c:v>0.25</c:v>
                </c:pt>
                <c:pt idx="279">
                  <c:v>0.25</c:v>
                </c:pt>
                <c:pt idx="280">
                  <c:v>0.25</c:v>
                </c:pt>
                <c:pt idx="281">
                  <c:v>0.25</c:v>
                </c:pt>
                <c:pt idx="282">
                  <c:v>0.25</c:v>
                </c:pt>
                <c:pt idx="283">
                  <c:v>0.25</c:v>
                </c:pt>
                <c:pt idx="284">
                  <c:v>0.25</c:v>
                </c:pt>
                <c:pt idx="285">
                  <c:v>0.25</c:v>
                </c:pt>
                <c:pt idx="286">
                  <c:v>0.25</c:v>
                </c:pt>
                <c:pt idx="287">
                  <c:v>0.25</c:v>
                </c:pt>
                <c:pt idx="288">
                  <c:v>0.25</c:v>
                </c:pt>
                <c:pt idx="289">
                  <c:v>0.25</c:v>
                </c:pt>
                <c:pt idx="290">
                  <c:v>0.25</c:v>
                </c:pt>
                <c:pt idx="291">
                  <c:v>0.25</c:v>
                </c:pt>
                <c:pt idx="292">
                  <c:v>0.25</c:v>
                </c:pt>
                <c:pt idx="293">
                  <c:v>0.25</c:v>
                </c:pt>
                <c:pt idx="294">
                  <c:v>0.25</c:v>
                </c:pt>
                <c:pt idx="295">
                  <c:v>0.25</c:v>
                </c:pt>
                <c:pt idx="296">
                  <c:v>0.25</c:v>
                </c:pt>
                <c:pt idx="297">
                  <c:v>0.25</c:v>
                </c:pt>
                <c:pt idx="298">
                  <c:v>0.25</c:v>
                </c:pt>
                <c:pt idx="299">
                  <c:v>0.25</c:v>
                </c:pt>
                <c:pt idx="300">
                  <c:v>0.25</c:v>
                </c:pt>
                <c:pt idx="301">
                  <c:v>0.25</c:v>
                </c:pt>
                <c:pt idx="302">
                  <c:v>0.25</c:v>
                </c:pt>
                <c:pt idx="303">
                  <c:v>0.25</c:v>
                </c:pt>
                <c:pt idx="304">
                  <c:v>0.25</c:v>
                </c:pt>
                <c:pt idx="305">
                  <c:v>0.25</c:v>
                </c:pt>
                <c:pt idx="306">
                  <c:v>0.25</c:v>
                </c:pt>
                <c:pt idx="307">
                  <c:v>0.25</c:v>
                </c:pt>
                <c:pt idx="308">
                  <c:v>0.25</c:v>
                </c:pt>
                <c:pt idx="309">
                  <c:v>0.25</c:v>
                </c:pt>
                <c:pt idx="310">
                  <c:v>0.25</c:v>
                </c:pt>
                <c:pt idx="311">
                  <c:v>0.25</c:v>
                </c:pt>
                <c:pt idx="312">
                  <c:v>0.25</c:v>
                </c:pt>
                <c:pt idx="313">
                  <c:v>0.25</c:v>
                </c:pt>
                <c:pt idx="314">
                  <c:v>0.25</c:v>
                </c:pt>
                <c:pt idx="315">
                  <c:v>0.25</c:v>
                </c:pt>
                <c:pt idx="316">
                  <c:v>0.25</c:v>
                </c:pt>
                <c:pt idx="317">
                  <c:v>0.25</c:v>
                </c:pt>
                <c:pt idx="318">
                  <c:v>0.25</c:v>
                </c:pt>
                <c:pt idx="319">
                  <c:v>0.25</c:v>
                </c:pt>
                <c:pt idx="320">
                  <c:v>0.25</c:v>
                </c:pt>
                <c:pt idx="321">
                  <c:v>0.25</c:v>
                </c:pt>
                <c:pt idx="322">
                  <c:v>0.25</c:v>
                </c:pt>
                <c:pt idx="323">
                  <c:v>0.25</c:v>
                </c:pt>
                <c:pt idx="324">
                  <c:v>0.25</c:v>
                </c:pt>
                <c:pt idx="325">
                  <c:v>0.25</c:v>
                </c:pt>
                <c:pt idx="326">
                  <c:v>0.25</c:v>
                </c:pt>
                <c:pt idx="327">
                  <c:v>0.25</c:v>
                </c:pt>
                <c:pt idx="328">
                  <c:v>0.25</c:v>
                </c:pt>
                <c:pt idx="329">
                  <c:v>0.25</c:v>
                </c:pt>
                <c:pt idx="330">
                  <c:v>0.25</c:v>
                </c:pt>
                <c:pt idx="331">
                  <c:v>0.25</c:v>
                </c:pt>
                <c:pt idx="332">
                  <c:v>0.25</c:v>
                </c:pt>
                <c:pt idx="333">
                  <c:v>0.25</c:v>
                </c:pt>
                <c:pt idx="334">
                  <c:v>0.25</c:v>
                </c:pt>
                <c:pt idx="335">
                  <c:v>0.38</c:v>
                </c:pt>
                <c:pt idx="336">
                  <c:v>0.5</c:v>
                </c:pt>
                <c:pt idx="337">
                  <c:v>0.5</c:v>
                </c:pt>
                <c:pt idx="338">
                  <c:v>0.5</c:v>
                </c:pt>
                <c:pt idx="339">
                  <c:v>0.5</c:v>
                </c:pt>
                <c:pt idx="340">
                  <c:v>0.5</c:v>
                </c:pt>
                <c:pt idx="341">
                  <c:v>0.5</c:v>
                </c:pt>
                <c:pt idx="342">
                  <c:v>0.5</c:v>
                </c:pt>
                <c:pt idx="343">
                  <c:v>0.5</c:v>
                </c:pt>
                <c:pt idx="344">
                  <c:v>0.5</c:v>
                </c:pt>
                <c:pt idx="345">
                  <c:v>0.5</c:v>
                </c:pt>
                <c:pt idx="346">
                  <c:v>0.5</c:v>
                </c:pt>
                <c:pt idx="347">
                  <c:v>0.65</c:v>
                </c:pt>
                <c:pt idx="348">
                  <c:v>0.75</c:v>
                </c:pt>
                <c:pt idx="349">
                  <c:v>0.75</c:v>
                </c:pt>
                <c:pt idx="350">
                  <c:v>0.88</c:v>
                </c:pt>
                <c:pt idx="351">
                  <c:v>1</c:v>
                </c:pt>
                <c:pt idx="352">
                  <c:v>1</c:v>
                </c:pt>
                <c:pt idx="353">
                  <c:v>1.1299999999999999</c:v>
                </c:pt>
                <c:pt idx="354">
                  <c:v>1.25</c:v>
                </c:pt>
                <c:pt idx="355">
                  <c:v>1.25</c:v>
                </c:pt>
                <c:pt idx="356">
                  <c:v>1.25</c:v>
                </c:pt>
                <c:pt idx="357">
                  <c:v>1.25</c:v>
                </c:pt>
                <c:pt idx="358">
                  <c:v>1.25</c:v>
                </c:pt>
                <c:pt idx="359">
                  <c:v>1.4</c:v>
                </c:pt>
                <c:pt idx="360">
                  <c:v>1.5</c:v>
                </c:pt>
                <c:pt idx="361">
                  <c:v>1.5</c:v>
                </c:pt>
                <c:pt idx="362">
                  <c:v>1.58</c:v>
                </c:pt>
                <c:pt idx="363">
                  <c:v>1.75</c:v>
                </c:pt>
                <c:pt idx="364">
                  <c:v>1.75</c:v>
                </c:pt>
                <c:pt idx="365">
                  <c:v>1.89</c:v>
                </c:pt>
                <c:pt idx="366">
                  <c:v>2</c:v>
                </c:pt>
                <c:pt idx="367">
                  <c:v>2</c:v>
                </c:pt>
                <c:pt idx="368">
                  <c:v>2.0299999999999998</c:v>
                </c:pt>
                <c:pt idx="369">
                  <c:v>2.25</c:v>
                </c:pt>
                <c:pt idx="370">
                  <c:v>2.25</c:v>
                </c:pt>
                <c:pt idx="371">
                  <c:v>2.35</c:v>
                </c:pt>
                <c:pt idx="372">
                  <c:v>2.5</c:v>
                </c:pt>
                <c:pt idx="373">
                  <c:v>2.5</c:v>
                </c:pt>
                <c:pt idx="374">
                  <c:v>2.5</c:v>
                </c:pt>
                <c:pt idx="375">
                  <c:v>2.5</c:v>
                </c:pt>
                <c:pt idx="376">
                  <c:v>2.5</c:v>
                </c:pt>
                <c:pt idx="377">
                  <c:v>2.5</c:v>
                </c:pt>
                <c:pt idx="378">
                  <c:v>2.5</c:v>
                </c:pt>
                <c:pt idx="379">
                  <c:v>2.25</c:v>
                </c:pt>
                <c:pt idx="380">
                  <c:v>2.2000000000000002</c:v>
                </c:pt>
              </c:numCache>
            </c:numRef>
          </c:val>
          <c:smooth val="0"/>
          <c:extLst>
            <c:ext xmlns:c16="http://schemas.microsoft.com/office/drawing/2014/chart" uri="{C3380CC4-5D6E-409C-BE32-E72D297353CC}">
              <c16:uniqueId val="{00000003-114B-45C6-97EF-BC9896388796}"/>
            </c:ext>
          </c:extLst>
        </c:ser>
        <c:dLbls>
          <c:showLegendKey val="0"/>
          <c:showVal val="0"/>
          <c:showCatName val="0"/>
          <c:showSerName val="0"/>
          <c:showPercent val="0"/>
          <c:showBubbleSize val="0"/>
        </c:dLbls>
        <c:marker val="1"/>
        <c:smooth val="0"/>
        <c:axId val="666341295"/>
        <c:axId val="941894719"/>
      </c:lineChart>
      <c:dateAx>
        <c:axId val="666341295"/>
        <c:scaling>
          <c:orientation val="minMax"/>
        </c:scaling>
        <c:delete val="0"/>
        <c:axPos val="b"/>
        <c:numFmt formatCode="yy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Source Sans Pro" panose="020B0503030403020204" pitchFamily="34" charset="0"/>
                <a:ea typeface="Source Sans Pro" panose="020B0503030403020204" pitchFamily="34" charset="0"/>
                <a:cs typeface="DejaVu Sans Condensed" panose="020B0606030804020204" pitchFamily="34" charset="0"/>
              </a:defRPr>
            </a:pPr>
            <a:endParaRPr lang="en-US"/>
          </a:p>
        </c:txPr>
        <c:crossAx val="941894719"/>
        <c:crosses val="autoZero"/>
        <c:auto val="1"/>
        <c:lblOffset val="100"/>
        <c:baseTimeUnit val="months"/>
        <c:majorUnit val="2"/>
        <c:majorTimeUnit val="years"/>
      </c:dateAx>
      <c:valAx>
        <c:axId val="941894719"/>
        <c:scaling>
          <c:orientation val="minMax"/>
        </c:scaling>
        <c:delete val="0"/>
        <c:axPos val="l"/>
        <c:majorGridlines>
          <c:spPr>
            <a:ln w="25400" cap="flat" cmpd="sng" algn="ctr">
              <a:solidFill>
                <a:srgbClr val="DEE5E5"/>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DejaVu Sans Condensed" panose="020B0606030804020204" pitchFamily="34" charset="0"/>
                <a:ea typeface="DejaVu Sans Condensed" panose="020B0606030804020204" pitchFamily="34" charset="0"/>
                <a:cs typeface="DejaVu Sans Condensed" panose="020B0606030804020204" pitchFamily="34" charset="0"/>
              </a:defRPr>
            </a:pPr>
            <a:endParaRPr lang="en-US"/>
          </a:p>
        </c:txPr>
        <c:crossAx val="666341295"/>
        <c:crosses val="autoZero"/>
        <c:crossBetween val="between"/>
        <c:majorUnit val="1"/>
        <c:dispUnits>
          <c:builtInUnit val="hundreds"/>
        </c:dispUnits>
      </c:valAx>
      <c:valAx>
        <c:axId val="937769311"/>
        <c:scaling>
          <c:orientation val="minMax"/>
          <c:max val="1"/>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681940879"/>
        <c:crosses val="max"/>
        <c:crossBetween val="between"/>
      </c:valAx>
      <c:dateAx>
        <c:axId val="681940879"/>
        <c:scaling>
          <c:orientation val="minMax"/>
        </c:scaling>
        <c:delete val="1"/>
        <c:axPos val="b"/>
        <c:numFmt formatCode="mm/dd/yyyy" sourceLinked="1"/>
        <c:majorTickMark val="out"/>
        <c:minorTickMark val="none"/>
        <c:tickLblPos val="nextTo"/>
        <c:crossAx val="937769311"/>
        <c:crosses val="autoZero"/>
        <c:auto val="1"/>
        <c:lblOffset val="100"/>
        <c:baseTimeUnit val="months"/>
      </c:dateAx>
      <c:spPr>
        <a:noFill/>
        <a:ln>
          <a:noFill/>
        </a:ln>
        <a:effectLst/>
      </c:spPr>
    </c:plotArea>
    <c:legend>
      <c:legendPos val="r"/>
      <c:legendEntry>
        <c:idx val="0"/>
        <c:delete val="1"/>
      </c:legendEntry>
      <c:legendEntry>
        <c:idx val="3"/>
        <c:delete val="1"/>
      </c:legendEntry>
      <c:layout>
        <c:manualLayout>
          <c:xMode val="edge"/>
          <c:yMode val="edge"/>
          <c:x val="0.66672390678239923"/>
          <c:y val="7.8875104365050089E-2"/>
          <c:w val="0.2966364823070074"/>
          <c:h val="0.14311630101243425"/>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Source Sans Pro" panose="020B0503030403020204" pitchFamily="34" charset="0"/>
              <a:ea typeface="Source Sans Pro" panose="020B0503030403020204" pitchFamily="34" charset="0"/>
              <a:cs typeface="DejaVu Sans Condensed" panose="020B0606030804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accent6"/>
                </a:solidFill>
                <a:latin typeface="Source Sans Pro" panose="020B0503030403020204" pitchFamily="34" charset="0"/>
                <a:ea typeface="Source Sans Pro" panose="020B0503030403020204" pitchFamily="34" charset="0"/>
                <a:cs typeface="+mn-cs"/>
              </a:defRPr>
            </a:pPr>
            <a:r>
              <a:rPr lang="en-US" sz="1000" b="1" dirty="0">
                <a:solidFill>
                  <a:schemeClr val="accent6"/>
                </a:solidFill>
                <a:latin typeface="Source Sans Pro" panose="020B0503030403020204" pitchFamily="34" charset="0"/>
                <a:ea typeface="Source Sans Pro" panose="020B0503030403020204" pitchFamily="34" charset="0"/>
                <a:cs typeface="DejaVu Sans Condensed" panose="020B0606030804020204" pitchFamily="34" charset="0"/>
              </a:rPr>
              <a:t>U.S.</a:t>
            </a:r>
            <a:r>
              <a:rPr lang="en-US" sz="1000" b="1" baseline="0" dirty="0">
                <a:solidFill>
                  <a:schemeClr val="accent6"/>
                </a:solidFill>
                <a:latin typeface="Source Sans Pro" panose="020B0503030403020204" pitchFamily="34" charset="0"/>
                <a:ea typeface="Source Sans Pro" panose="020B0503030403020204" pitchFamily="34" charset="0"/>
                <a:cs typeface="DejaVu Sans Condensed" panose="020B0606030804020204" pitchFamily="34" charset="0"/>
              </a:rPr>
              <a:t> Effective Federal Funds Rate</a:t>
            </a:r>
            <a:endParaRPr lang="en-US" sz="1000" b="1" dirty="0">
              <a:solidFill>
                <a:schemeClr val="accent6"/>
              </a:solidFill>
              <a:latin typeface="Source Sans Pro" panose="020B0503030403020204" pitchFamily="34" charset="0"/>
              <a:ea typeface="Source Sans Pro" panose="020B0503030403020204" pitchFamily="34" charset="0"/>
              <a:cs typeface="DejaVu Sans Condensed" panose="020B0606030804020204" pitchFamily="34" charset="0"/>
            </a:endParaRPr>
          </a:p>
        </c:rich>
      </c:tx>
      <c:layout>
        <c:manualLayout>
          <c:xMode val="edge"/>
          <c:yMode val="edge"/>
          <c:x val="0.33714018841713544"/>
          <c:y val="1.5667843687721863E-2"/>
        </c:manualLayout>
      </c:layout>
      <c:overlay val="0"/>
      <c:spPr>
        <a:noFill/>
        <a:ln>
          <a:noFill/>
        </a:ln>
        <a:effectLst/>
      </c:spPr>
      <c:txPr>
        <a:bodyPr rot="0" spcFirstLastPara="1" vertOverflow="ellipsis" vert="horz" wrap="square" anchor="ctr" anchorCtr="1"/>
        <a:lstStyle/>
        <a:p>
          <a:pPr>
            <a:defRPr sz="1000" b="1" i="0" u="none" strike="noStrike" kern="1200" spc="0" baseline="0">
              <a:solidFill>
                <a:schemeClr val="accent6"/>
              </a:solidFill>
              <a:latin typeface="Source Sans Pro" panose="020B0503030403020204" pitchFamily="34" charset="0"/>
              <a:ea typeface="Source Sans Pro" panose="020B0503030403020204" pitchFamily="34" charset="0"/>
              <a:cs typeface="+mn-cs"/>
            </a:defRPr>
          </a:pPr>
          <a:endParaRPr lang="en-US"/>
        </a:p>
      </c:txPr>
    </c:title>
    <c:autoTitleDeleted val="0"/>
    <c:plotArea>
      <c:layout>
        <c:manualLayout>
          <c:layoutTarget val="inner"/>
          <c:xMode val="edge"/>
          <c:yMode val="edge"/>
          <c:x val="7.5400327434318237E-2"/>
          <c:y val="7.4986094612669293E-2"/>
          <c:w val="0.88611176078237741"/>
          <c:h val="0.83363505450243225"/>
        </c:manualLayout>
      </c:layout>
      <c:areaChart>
        <c:grouping val="stacked"/>
        <c:varyColors val="0"/>
        <c:ser>
          <c:idx val="1"/>
          <c:order val="1"/>
          <c:spPr>
            <a:solidFill>
              <a:schemeClr val="bg1">
                <a:lumMod val="65000"/>
                <a:alpha val="30000"/>
              </a:schemeClr>
            </a:solidFill>
            <a:ln>
              <a:noFill/>
            </a:ln>
            <a:effectLst/>
          </c:spPr>
          <c:cat>
            <c:numRef>
              <c:f>Sheet1!$A$8:$A$3412</c:f>
              <c:numCache>
                <c:formatCode>mm/dd/yyyy</c:formatCode>
                <c:ptCount val="3405"/>
                <c:pt idx="0">
                  <c:v>19912</c:v>
                </c:pt>
                <c:pt idx="1">
                  <c:v>19919</c:v>
                </c:pt>
                <c:pt idx="2">
                  <c:v>19926</c:v>
                </c:pt>
                <c:pt idx="3">
                  <c:v>19933</c:v>
                </c:pt>
                <c:pt idx="4">
                  <c:v>19940</c:v>
                </c:pt>
                <c:pt idx="5">
                  <c:v>19947</c:v>
                </c:pt>
                <c:pt idx="6">
                  <c:v>19954</c:v>
                </c:pt>
                <c:pt idx="7">
                  <c:v>19961</c:v>
                </c:pt>
                <c:pt idx="8">
                  <c:v>19968</c:v>
                </c:pt>
                <c:pt idx="9">
                  <c:v>19975</c:v>
                </c:pt>
                <c:pt idx="10">
                  <c:v>19982</c:v>
                </c:pt>
                <c:pt idx="11">
                  <c:v>19989</c:v>
                </c:pt>
                <c:pt idx="12">
                  <c:v>19996</c:v>
                </c:pt>
                <c:pt idx="13">
                  <c:v>20003</c:v>
                </c:pt>
                <c:pt idx="14">
                  <c:v>20010</c:v>
                </c:pt>
                <c:pt idx="15">
                  <c:v>20017</c:v>
                </c:pt>
                <c:pt idx="16">
                  <c:v>20024</c:v>
                </c:pt>
                <c:pt idx="17">
                  <c:v>20031</c:v>
                </c:pt>
                <c:pt idx="18">
                  <c:v>20038</c:v>
                </c:pt>
                <c:pt idx="19">
                  <c:v>20045</c:v>
                </c:pt>
                <c:pt idx="20">
                  <c:v>20052</c:v>
                </c:pt>
                <c:pt idx="21">
                  <c:v>20059</c:v>
                </c:pt>
                <c:pt idx="22">
                  <c:v>20066</c:v>
                </c:pt>
                <c:pt idx="23">
                  <c:v>20073</c:v>
                </c:pt>
                <c:pt idx="24">
                  <c:v>20080</c:v>
                </c:pt>
                <c:pt idx="25">
                  <c:v>20087</c:v>
                </c:pt>
                <c:pt idx="26">
                  <c:v>20094</c:v>
                </c:pt>
                <c:pt idx="27">
                  <c:v>20101</c:v>
                </c:pt>
                <c:pt idx="28">
                  <c:v>20108</c:v>
                </c:pt>
                <c:pt idx="29">
                  <c:v>20115</c:v>
                </c:pt>
                <c:pt idx="30">
                  <c:v>20122</c:v>
                </c:pt>
                <c:pt idx="31">
                  <c:v>20129</c:v>
                </c:pt>
                <c:pt idx="32">
                  <c:v>20136</c:v>
                </c:pt>
                <c:pt idx="33">
                  <c:v>20143</c:v>
                </c:pt>
                <c:pt idx="34">
                  <c:v>20150</c:v>
                </c:pt>
                <c:pt idx="35">
                  <c:v>20157</c:v>
                </c:pt>
                <c:pt idx="36">
                  <c:v>20164</c:v>
                </c:pt>
                <c:pt idx="37">
                  <c:v>20171</c:v>
                </c:pt>
                <c:pt idx="38">
                  <c:v>20178</c:v>
                </c:pt>
                <c:pt idx="39">
                  <c:v>20185</c:v>
                </c:pt>
                <c:pt idx="40">
                  <c:v>20192</c:v>
                </c:pt>
                <c:pt idx="41">
                  <c:v>20199</c:v>
                </c:pt>
                <c:pt idx="42">
                  <c:v>20206</c:v>
                </c:pt>
                <c:pt idx="43">
                  <c:v>20213</c:v>
                </c:pt>
                <c:pt idx="44">
                  <c:v>20220</c:v>
                </c:pt>
                <c:pt idx="45">
                  <c:v>20227</c:v>
                </c:pt>
                <c:pt idx="46">
                  <c:v>20234</c:v>
                </c:pt>
                <c:pt idx="47">
                  <c:v>20241</c:v>
                </c:pt>
                <c:pt idx="48">
                  <c:v>20248</c:v>
                </c:pt>
                <c:pt idx="49">
                  <c:v>20255</c:v>
                </c:pt>
                <c:pt idx="50">
                  <c:v>20262</c:v>
                </c:pt>
                <c:pt idx="51">
                  <c:v>20269</c:v>
                </c:pt>
                <c:pt idx="52">
                  <c:v>20276</c:v>
                </c:pt>
                <c:pt idx="53">
                  <c:v>20283</c:v>
                </c:pt>
                <c:pt idx="54">
                  <c:v>20290</c:v>
                </c:pt>
                <c:pt idx="55">
                  <c:v>20297</c:v>
                </c:pt>
                <c:pt idx="56">
                  <c:v>20304</c:v>
                </c:pt>
                <c:pt idx="57">
                  <c:v>20311</c:v>
                </c:pt>
                <c:pt idx="58">
                  <c:v>20318</c:v>
                </c:pt>
                <c:pt idx="59">
                  <c:v>20325</c:v>
                </c:pt>
                <c:pt idx="60">
                  <c:v>20332</c:v>
                </c:pt>
                <c:pt idx="61">
                  <c:v>20339</c:v>
                </c:pt>
                <c:pt idx="62">
                  <c:v>20346</c:v>
                </c:pt>
                <c:pt idx="63">
                  <c:v>20353</c:v>
                </c:pt>
                <c:pt idx="64">
                  <c:v>20360</c:v>
                </c:pt>
                <c:pt idx="65">
                  <c:v>20367</c:v>
                </c:pt>
                <c:pt idx="66">
                  <c:v>20374</c:v>
                </c:pt>
                <c:pt idx="67">
                  <c:v>20381</c:v>
                </c:pt>
                <c:pt idx="68">
                  <c:v>20388</c:v>
                </c:pt>
                <c:pt idx="69">
                  <c:v>20395</c:v>
                </c:pt>
                <c:pt idx="70">
                  <c:v>20402</c:v>
                </c:pt>
                <c:pt idx="71">
                  <c:v>20409</c:v>
                </c:pt>
                <c:pt idx="72">
                  <c:v>20416</c:v>
                </c:pt>
                <c:pt idx="73">
                  <c:v>20423</c:v>
                </c:pt>
                <c:pt idx="74">
                  <c:v>20430</c:v>
                </c:pt>
                <c:pt idx="75">
                  <c:v>20437</c:v>
                </c:pt>
                <c:pt idx="76">
                  <c:v>20444</c:v>
                </c:pt>
                <c:pt idx="77">
                  <c:v>20451</c:v>
                </c:pt>
                <c:pt idx="78">
                  <c:v>20458</c:v>
                </c:pt>
                <c:pt idx="79">
                  <c:v>20465</c:v>
                </c:pt>
                <c:pt idx="80">
                  <c:v>20472</c:v>
                </c:pt>
                <c:pt idx="81">
                  <c:v>20479</c:v>
                </c:pt>
                <c:pt idx="82">
                  <c:v>20486</c:v>
                </c:pt>
                <c:pt idx="83">
                  <c:v>20493</c:v>
                </c:pt>
                <c:pt idx="84">
                  <c:v>20500</c:v>
                </c:pt>
                <c:pt idx="85">
                  <c:v>20507</c:v>
                </c:pt>
                <c:pt idx="86">
                  <c:v>20514</c:v>
                </c:pt>
                <c:pt idx="87">
                  <c:v>20521</c:v>
                </c:pt>
                <c:pt idx="88">
                  <c:v>20528</c:v>
                </c:pt>
                <c:pt idx="89">
                  <c:v>20535</c:v>
                </c:pt>
                <c:pt idx="90">
                  <c:v>20542</c:v>
                </c:pt>
                <c:pt idx="91">
                  <c:v>20549</c:v>
                </c:pt>
                <c:pt idx="92">
                  <c:v>20556</c:v>
                </c:pt>
                <c:pt idx="93">
                  <c:v>20563</c:v>
                </c:pt>
                <c:pt idx="94">
                  <c:v>20570</c:v>
                </c:pt>
                <c:pt idx="95">
                  <c:v>20577</c:v>
                </c:pt>
                <c:pt idx="96">
                  <c:v>20584</c:v>
                </c:pt>
                <c:pt idx="97">
                  <c:v>20591</c:v>
                </c:pt>
                <c:pt idx="98">
                  <c:v>20598</c:v>
                </c:pt>
                <c:pt idx="99">
                  <c:v>20605</c:v>
                </c:pt>
                <c:pt idx="100">
                  <c:v>20612</c:v>
                </c:pt>
                <c:pt idx="101">
                  <c:v>20619</c:v>
                </c:pt>
                <c:pt idx="102">
                  <c:v>20626</c:v>
                </c:pt>
                <c:pt idx="103">
                  <c:v>20633</c:v>
                </c:pt>
                <c:pt idx="104">
                  <c:v>20640</c:v>
                </c:pt>
                <c:pt idx="105">
                  <c:v>20647</c:v>
                </c:pt>
                <c:pt idx="106">
                  <c:v>20654</c:v>
                </c:pt>
                <c:pt idx="107">
                  <c:v>20661</c:v>
                </c:pt>
                <c:pt idx="108">
                  <c:v>20668</c:v>
                </c:pt>
                <c:pt idx="109">
                  <c:v>20675</c:v>
                </c:pt>
                <c:pt idx="110">
                  <c:v>20682</c:v>
                </c:pt>
                <c:pt idx="111">
                  <c:v>20689</c:v>
                </c:pt>
                <c:pt idx="112">
                  <c:v>20696</c:v>
                </c:pt>
                <c:pt idx="113">
                  <c:v>20703</c:v>
                </c:pt>
                <c:pt idx="114">
                  <c:v>20710</c:v>
                </c:pt>
                <c:pt idx="115">
                  <c:v>20717</c:v>
                </c:pt>
                <c:pt idx="116">
                  <c:v>20724</c:v>
                </c:pt>
                <c:pt idx="117">
                  <c:v>20731</c:v>
                </c:pt>
                <c:pt idx="118">
                  <c:v>20738</c:v>
                </c:pt>
                <c:pt idx="119">
                  <c:v>20745</c:v>
                </c:pt>
                <c:pt idx="120">
                  <c:v>20752</c:v>
                </c:pt>
                <c:pt idx="121">
                  <c:v>20759</c:v>
                </c:pt>
                <c:pt idx="122">
                  <c:v>20766</c:v>
                </c:pt>
                <c:pt idx="123">
                  <c:v>20773</c:v>
                </c:pt>
                <c:pt idx="124">
                  <c:v>20780</c:v>
                </c:pt>
                <c:pt idx="125">
                  <c:v>20787</c:v>
                </c:pt>
                <c:pt idx="126">
                  <c:v>20794</c:v>
                </c:pt>
                <c:pt idx="127">
                  <c:v>20801</c:v>
                </c:pt>
                <c:pt idx="128">
                  <c:v>20808</c:v>
                </c:pt>
                <c:pt idx="129">
                  <c:v>20815</c:v>
                </c:pt>
                <c:pt idx="130">
                  <c:v>20822</c:v>
                </c:pt>
                <c:pt idx="131">
                  <c:v>20829</c:v>
                </c:pt>
                <c:pt idx="132">
                  <c:v>20836</c:v>
                </c:pt>
                <c:pt idx="133">
                  <c:v>20843</c:v>
                </c:pt>
                <c:pt idx="134">
                  <c:v>20850</c:v>
                </c:pt>
                <c:pt idx="135">
                  <c:v>20857</c:v>
                </c:pt>
                <c:pt idx="136">
                  <c:v>20864</c:v>
                </c:pt>
                <c:pt idx="137">
                  <c:v>20871</c:v>
                </c:pt>
                <c:pt idx="138">
                  <c:v>20878</c:v>
                </c:pt>
                <c:pt idx="139">
                  <c:v>20885</c:v>
                </c:pt>
                <c:pt idx="140">
                  <c:v>20892</c:v>
                </c:pt>
                <c:pt idx="141">
                  <c:v>20899</c:v>
                </c:pt>
                <c:pt idx="142">
                  <c:v>20906</c:v>
                </c:pt>
                <c:pt idx="143">
                  <c:v>20913</c:v>
                </c:pt>
                <c:pt idx="144">
                  <c:v>20920</c:v>
                </c:pt>
                <c:pt idx="145">
                  <c:v>20927</c:v>
                </c:pt>
                <c:pt idx="146">
                  <c:v>20934</c:v>
                </c:pt>
                <c:pt idx="147">
                  <c:v>20941</c:v>
                </c:pt>
                <c:pt idx="148">
                  <c:v>20948</c:v>
                </c:pt>
                <c:pt idx="149">
                  <c:v>20955</c:v>
                </c:pt>
                <c:pt idx="150">
                  <c:v>20962</c:v>
                </c:pt>
                <c:pt idx="151">
                  <c:v>20969</c:v>
                </c:pt>
                <c:pt idx="152">
                  <c:v>20976</c:v>
                </c:pt>
                <c:pt idx="153">
                  <c:v>20983</c:v>
                </c:pt>
                <c:pt idx="154">
                  <c:v>20990</c:v>
                </c:pt>
                <c:pt idx="155">
                  <c:v>20997</c:v>
                </c:pt>
                <c:pt idx="156">
                  <c:v>21004</c:v>
                </c:pt>
                <c:pt idx="157">
                  <c:v>21011</c:v>
                </c:pt>
                <c:pt idx="158">
                  <c:v>21018</c:v>
                </c:pt>
                <c:pt idx="159">
                  <c:v>21025</c:v>
                </c:pt>
                <c:pt idx="160">
                  <c:v>21032</c:v>
                </c:pt>
                <c:pt idx="161">
                  <c:v>21039</c:v>
                </c:pt>
                <c:pt idx="162">
                  <c:v>21046</c:v>
                </c:pt>
                <c:pt idx="163">
                  <c:v>21053</c:v>
                </c:pt>
                <c:pt idx="164">
                  <c:v>21060</c:v>
                </c:pt>
                <c:pt idx="165">
                  <c:v>21067</c:v>
                </c:pt>
                <c:pt idx="166">
                  <c:v>21074</c:v>
                </c:pt>
                <c:pt idx="167">
                  <c:v>21081</c:v>
                </c:pt>
                <c:pt idx="168">
                  <c:v>21088</c:v>
                </c:pt>
                <c:pt idx="169">
                  <c:v>21095</c:v>
                </c:pt>
                <c:pt idx="170">
                  <c:v>21102</c:v>
                </c:pt>
                <c:pt idx="171">
                  <c:v>21109</c:v>
                </c:pt>
                <c:pt idx="172">
                  <c:v>21116</c:v>
                </c:pt>
                <c:pt idx="173">
                  <c:v>21123</c:v>
                </c:pt>
                <c:pt idx="174">
                  <c:v>21130</c:v>
                </c:pt>
                <c:pt idx="175">
                  <c:v>21137</c:v>
                </c:pt>
                <c:pt idx="176">
                  <c:v>21144</c:v>
                </c:pt>
                <c:pt idx="177">
                  <c:v>21151</c:v>
                </c:pt>
                <c:pt idx="178">
                  <c:v>21158</c:v>
                </c:pt>
                <c:pt idx="179">
                  <c:v>21165</c:v>
                </c:pt>
                <c:pt idx="180">
                  <c:v>21172</c:v>
                </c:pt>
                <c:pt idx="181">
                  <c:v>21179</c:v>
                </c:pt>
                <c:pt idx="182">
                  <c:v>21186</c:v>
                </c:pt>
                <c:pt idx="183">
                  <c:v>21193</c:v>
                </c:pt>
                <c:pt idx="184">
                  <c:v>21200</c:v>
                </c:pt>
                <c:pt idx="185">
                  <c:v>21207</c:v>
                </c:pt>
                <c:pt idx="186">
                  <c:v>21214</c:v>
                </c:pt>
                <c:pt idx="187">
                  <c:v>21221</c:v>
                </c:pt>
                <c:pt idx="188">
                  <c:v>21228</c:v>
                </c:pt>
                <c:pt idx="189">
                  <c:v>21235</c:v>
                </c:pt>
                <c:pt idx="190">
                  <c:v>21242</c:v>
                </c:pt>
                <c:pt idx="191">
                  <c:v>21249</c:v>
                </c:pt>
                <c:pt idx="192">
                  <c:v>21256</c:v>
                </c:pt>
                <c:pt idx="193">
                  <c:v>21263</c:v>
                </c:pt>
                <c:pt idx="194">
                  <c:v>21270</c:v>
                </c:pt>
                <c:pt idx="195">
                  <c:v>21277</c:v>
                </c:pt>
                <c:pt idx="196">
                  <c:v>21284</c:v>
                </c:pt>
                <c:pt idx="197">
                  <c:v>21291</c:v>
                </c:pt>
                <c:pt idx="198">
                  <c:v>21298</c:v>
                </c:pt>
                <c:pt idx="199">
                  <c:v>21305</c:v>
                </c:pt>
                <c:pt idx="200">
                  <c:v>21312</c:v>
                </c:pt>
                <c:pt idx="201">
                  <c:v>21319</c:v>
                </c:pt>
                <c:pt idx="202">
                  <c:v>21326</c:v>
                </c:pt>
                <c:pt idx="203">
                  <c:v>21333</c:v>
                </c:pt>
                <c:pt idx="204">
                  <c:v>21340</c:v>
                </c:pt>
                <c:pt idx="205">
                  <c:v>21347</c:v>
                </c:pt>
                <c:pt idx="206">
                  <c:v>21354</c:v>
                </c:pt>
                <c:pt idx="207">
                  <c:v>21361</c:v>
                </c:pt>
                <c:pt idx="208">
                  <c:v>21368</c:v>
                </c:pt>
                <c:pt idx="209">
                  <c:v>21375</c:v>
                </c:pt>
                <c:pt idx="210">
                  <c:v>21382</c:v>
                </c:pt>
                <c:pt idx="211">
                  <c:v>21389</c:v>
                </c:pt>
                <c:pt idx="212">
                  <c:v>21396</c:v>
                </c:pt>
                <c:pt idx="213">
                  <c:v>21403</c:v>
                </c:pt>
                <c:pt idx="214">
                  <c:v>21410</c:v>
                </c:pt>
                <c:pt idx="215">
                  <c:v>21417</c:v>
                </c:pt>
                <c:pt idx="216">
                  <c:v>21424</c:v>
                </c:pt>
                <c:pt idx="217">
                  <c:v>21431</c:v>
                </c:pt>
                <c:pt idx="218">
                  <c:v>21438</c:v>
                </c:pt>
                <c:pt idx="219">
                  <c:v>21445</c:v>
                </c:pt>
                <c:pt idx="220">
                  <c:v>21452</c:v>
                </c:pt>
                <c:pt idx="221">
                  <c:v>21459</c:v>
                </c:pt>
                <c:pt idx="222">
                  <c:v>21466</c:v>
                </c:pt>
                <c:pt idx="223">
                  <c:v>21473</c:v>
                </c:pt>
                <c:pt idx="224">
                  <c:v>21480</c:v>
                </c:pt>
                <c:pt idx="225">
                  <c:v>21487</c:v>
                </c:pt>
                <c:pt idx="226">
                  <c:v>21494</c:v>
                </c:pt>
                <c:pt idx="227">
                  <c:v>21501</c:v>
                </c:pt>
                <c:pt idx="228">
                  <c:v>21508</c:v>
                </c:pt>
                <c:pt idx="229">
                  <c:v>21515</c:v>
                </c:pt>
                <c:pt idx="230">
                  <c:v>21522</c:v>
                </c:pt>
                <c:pt idx="231">
                  <c:v>21529</c:v>
                </c:pt>
                <c:pt idx="232">
                  <c:v>21536</c:v>
                </c:pt>
                <c:pt idx="233">
                  <c:v>21543</c:v>
                </c:pt>
                <c:pt idx="234">
                  <c:v>21550</c:v>
                </c:pt>
                <c:pt idx="235">
                  <c:v>21557</c:v>
                </c:pt>
                <c:pt idx="236">
                  <c:v>21564</c:v>
                </c:pt>
                <c:pt idx="237">
                  <c:v>21571</c:v>
                </c:pt>
                <c:pt idx="238">
                  <c:v>21578</c:v>
                </c:pt>
                <c:pt idx="239">
                  <c:v>21585</c:v>
                </c:pt>
                <c:pt idx="240">
                  <c:v>21592</c:v>
                </c:pt>
                <c:pt idx="241">
                  <c:v>21599</c:v>
                </c:pt>
                <c:pt idx="242">
                  <c:v>21606</c:v>
                </c:pt>
                <c:pt idx="243">
                  <c:v>21613</c:v>
                </c:pt>
                <c:pt idx="244">
                  <c:v>21620</c:v>
                </c:pt>
                <c:pt idx="245">
                  <c:v>21627</c:v>
                </c:pt>
                <c:pt idx="246">
                  <c:v>21634</c:v>
                </c:pt>
                <c:pt idx="247">
                  <c:v>21641</c:v>
                </c:pt>
                <c:pt idx="248">
                  <c:v>21648</c:v>
                </c:pt>
                <c:pt idx="249">
                  <c:v>21655</c:v>
                </c:pt>
                <c:pt idx="250">
                  <c:v>21662</c:v>
                </c:pt>
                <c:pt idx="251">
                  <c:v>21669</c:v>
                </c:pt>
                <c:pt idx="252">
                  <c:v>21676</c:v>
                </c:pt>
                <c:pt idx="253">
                  <c:v>21683</c:v>
                </c:pt>
                <c:pt idx="254">
                  <c:v>21690</c:v>
                </c:pt>
                <c:pt idx="255">
                  <c:v>21697</c:v>
                </c:pt>
                <c:pt idx="256">
                  <c:v>21704</c:v>
                </c:pt>
                <c:pt idx="257">
                  <c:v>21711</c:v>
                </c:pt>
                <c:pt idx="258">
                  <c:v>21718</c:v>
                </c:pt>
                <c:pt idx="259">
                  <c:v>21725</c:v>
                </c:pt>
                <c:pt idx="260">
                  <c:v>21732</c:v>
                </c:pt>
                <c:pt idx="261">
                  <c:v>21739</c:v>
                </c:pt>
                <c:pt idx="262">
                  <c:v>21746</c:v>
                </c:pt>
                <c:pt idx="263">
                  <c:v>21753</c:v>
                </c:pt>
                <c:pt idx="264">
                  <c:v>21760</c:v>
                </c:pt>
                <c:pt idx="265">
                  <c:v>21767</c:v>
                </c:pt>
                <c:pt idx="266">
                  <c:v>21774</c:v>
                </c:pt>
                <c:pt idx="267">
                  <c:v>21781</c:v>
                </c:pt>
                <c:pt idx="268">
                  <c:v>21788</c:v>
                </c:pt>
                <c:pt idx="269">
                  <c:v>21795</c:v>
                </c:pt>
                <c:pt idx="270">
                  <c:v>21802</c:v>
                </c:pt>
                <c:pt idx="271">
                  <c:v>21809</c:v>
                </c:pt>
                <c:pt idx="272">
                  <c:v>21816</c:v>
                </c:pt>
                <c:pt idx="273">
                  <c:v>21823</c:v>
                </c:pt>
                <c:pt idx="274">
                  <c:v>21830</c:v>
                </c:pt>
                <c:pt idx="275">
                  <c:v>21837</c:v>
                </c:pt>
                <c:pt idx="276">
                  <c:v>21844</c:v>
                </c:pt>
                <c:pt idx="277">
                  <c:v>21851</c:v>
                </c:pt>
                <c:pt idx="278">
                  <c:v>21858</c:v>
                </c:pt>
                <c:pt idx="279">
                  <c:v>21865</c:v>
                </c:pt>
                <c:pt idx="280">
                  <c:v>21872</c:v>
                </c:pt>
                <c:pt idx="281">
                  <c:v>21879</c:v>
                </c:pt>
                <c:pt idx="282">
                  <c:v>21886</c:v>
                </c:pt>
                <c:pt idx="283">
                  <c:v>21893</c:v>
                </c:pt>
                <c:pt idx="284">
                  <c:v>21900</c:v>
                </c:pt>
                <c:pt idx="285">
                  <c:v>21907</c:v>
                </c:pt>
                <c:pt idx="286">
                  <c:v>21914</c:v>
                </c:pt>
                <c:pt idx="287">
                  <c:v>21921</c:v>
                </c:pt>
                <c:pt idx="288">
                  <c:v>21928</c:v>
                </c:pt>
                <c:pt idx="289">
                  <c:v>21935</c:v>
                </c:pt>
                <c:pt idx="290">
                  <c:v>21942</c:v>
                </c:pt>
                <c:pt idx="291">
                  <c:v>21949</c:v>
                </c:pt>
                <c:pt idx="292">
                  <c:v>21956</c:v>
                </c:pt>
                <c:pt idx="293">
                  <c:v>21963</c:v>
                </c:pt>
                <c:pt idx="294">
                  <c:v>21970</c:v>
                </c:pt>
                <c:pt idx="295">
                  <c:v>21977</c:v>
                </c:pt>
                <c:pt idx="296">
                  <c:v>21984</c:v>
                </c:pt>
                <c:pt idx="297">
                  <c:v>21991</c:v>
                </c:pt>
                <c:pt idx="298">
                  <c:v>21998</c:v>
                </c:pt>
                <c:pt idx="299">
                  <c:v>22005</c:v>
                </c:pt>
                <c:pt idx="300">
                  <c:v>22012</c:v>
                </c:pt>
                <c:pt idx="301">
                  <c:v>22019</c:v>
                </c:pt>
                <c:pt idx="302">
                  <c:v>22026</c:v>
                </c:pt>
                <c:pt idx="303">
                  <c:v>22033</c:v>
                </c:pt>
                <c:pt idx="304">
                  <c:v>22040</c:v>
                </c:pt>
                <c:pt idx="305">
                  <c:v>22047</c:v>
                </c:pt>
                <c:pt idx="306">
                  <c:v>22054</c:v>
                </c:pt>
                <c:pt idx="307">
                  <c:v>22061</c:v>
                </c:pt>
                <c:pt idx="308">
                  <c:v>22068</c:v>
                </c:pt>
                <c:pt idx="309">
                  <c:v>22075</c:v>
                </c:pt>
                <c:pt idx="310">
                  <c:v>22082</c:v>
                </c:pt>
                <c:pt idx="311">
                  <c:v>22089</c:v>
                </c:pt>
                <c:pt idx="312">
                  <c:v>22096</c:v>
                </c:pt>
                <c:pt idx="313">
                  <c:v>22103</c:v>
                </c:pt>
                <c:pt idx="314">
                  <c:v>22110</c:v>
                </c:pt>
                <c:pt idx="315">
                  <c:v>22117</c:v>
                </c:pt>
                <c:pt idx="316">
                  <c:v>22124</c:v>
                </c:pt>
                <c:pt idx="317">
                  <c:v>22131</c:v>
                </c:pt>
                <c:pt idx="318">
                  <c:v>22138</c:v>
                </c:pt>
                <c:pt idx="319">
                  <c:v>22145</c:v>
                </c:pt>
                <c:pt idx="320">
                  <c:v>22152</c:v>
                </c:pt>
                <c:pt idx="321">
                  <c:v>22159</c:v>
                </c:pt>
                <c:pt idx="322">
                  <c:v>22166</c:v>
                </c:pt>
                <c:pt idx="323">
                  <c:v>22173</c:v>
                </c:pt>
                <c:pt idx="324">
                  <c:v>22180</c:v>
                </c:pt>
                <c:pt idx="325">
                  <c:v>22187</c:v>
                </c:pt>
                <c:pt idx="326">
                  <c:v>22194</c:v>
                </c:pt>
                <c:pt idx="327">
                  <c:v>22201</c:v>
                </c:pt>
                <c:pt idx="328">
                  <c:v>22208</c:v>
                </c:pt>
                <c:pt idx="329">
                  <c:v>22215</c:v>
                </c:pt>
                <c:pt idx="330">
                  <c:v>22222</c:v>
                </c:pt>
                <c:pt idx="331">
                  <c:v>22229</c:v>
                </c:pt>
                <c:pt idx="332">
                  <c:v>22236</c:v>
                </c:pt>
                <c:pt idx="333">
                  <c:v>22243</c:v>
                </c:pt>
                <c:pt idx="334">
                  <c:v>22250</c:v>
                </c:pt>
                <c:pt idx="335">
                  <c:v>22257</c:v>
                </c:pt>
                <c:pt idx="336">
                  <c:v>22264</c:v>
                </c:pt>
                <c:pt idx="337">
                  <c:v>22271</c:v>
                </c:pt>
                <c:pt idx="338">
                  <c:v>22278</c:v>
                </c:pt>
                <c:pt idx="339">
                  <c:v>22285</c:v>
                </c:pt>
                <c:pt idx="340">
                  <c:v>22292</c:v>
                </c:pt>
                <c:pt idx="341">
                  <c:v>22299</c:v>
                </c:pt>
                <c:pt idx="342">
                  <c:v>22306</c:v>
                </c:pt>
                <c:pt idx="343">
                  <c:v>22313</c:v>
                </c:pt>
                <c:pt idx="344">
                  <c:v>22320</c:v>
                </c:pt>
                <c:pt idx="345">
                  <c:v>22327</c:v>
                </c:pt>
                <c:pt idx="346">
                  <c:v>22334</c:v>
                </c:pt>
                <c:pt idx="347">
                  <c:v>22341</c:v>
                </c:pt>
                <c:pt idx="348">
                  <c:v>22348</c:v>
                </c:pt>
                <c:pt idx="349">
                  <c:v>22355</c:v>
                </c:pt>
                <c:pt idx="350">
                  <c:v>22362</c:v>
                </c:pt>
                <c:pt idx="351">
                  <c:v>22369</c:v>
                </c:pt>
                <c:pt idx="352">
                  <c:v>22376</c:v>
                </c:pt>
                <c:pt idx="353">
                  <c:v>22383</c:v>
                </c:pt>
                <c:pt idx="354">
                  <c:v>22390</c:v>
                </c:pt>
                <c:pt idx="355">
                  <c:v>22397</c:v>
                </c:pt>
                <c:pt idx="356">
                  <c:v>22404</c:v>
                </c:pt>
                <c:pt idx="357">
                  <c:v>22411</c:v>
                </c:pt>
                <c:pt idx="358">
                  <c:v>22418</c:v>
                </c:pt>
                <c:pt idx="359">
                  <c:v>22425</c:v>
                </c:pt>
                <c:pt idx="360">
                  <c:v>22432</c:v>
                </c:pt>
                <c:pt idx="361">
                  <c:v>22439</c:v>
                </c:pt>
                <c:pt idx="362">
                  <c:v>22446</c:v>
                </c:pt>
                <c:pt idx="363">
                  <c:v>22453</c:v>
                </c:pt>
                <c:pt idx="364">
                  <c:v>22460</c:v>
                </c:pt>
                <c:pt idx="365">
                  <c:v>22467</c:v>
                </c:pt>
                <c:pt idx="366">
                  <c:v>22474</c:v>
                </c:pt>
                <c:pt idx="367">
                  <c:v>22481</c:v>
                </c:pt>
                <c:pt idx="368">
                  <c:v>22488</c:v>
                </c:pt>
                <c:pt idx="369">
                  <c:v>22495</c:v>
                </c:pt>
                <c:pt idx="370">
                  <c:v>22502</c:v>
                </c:pt>
                <c:pt idx="371">
                  <c:v>22509</c:v>
                </c:pt>
                <c:pt idx="372">
                  <c:v>22516</c:v>
                </c:pt>
                <c:pt idx="373">
                  <c:v>22523</c:v>
                </c:pt>
                <c:pt idx="374">
                  <c:v>22530</c:v>
                </c:pt>
                <c:pt idx="375">
                  <c:v>22537</c:v>
                </c:pt>
                <c:pt idx="376">
                  <c:v>22544</c:v>
                </c:pt>
                <c:pt idx="377">
                  <c:v>22551</c:v>
                </c:pt>
                <c:pt idx="378">
                  <c:v>22558</c:v>
                </c:pt>
                <c:pt idx="379">
                  <c:v>22565</c:v>
                </c:pt>
                <c:pt idx="380">
                  <c:v>22572</c:v>
                </c:pt>
                <c:pt idx="381">
                  <c:v>22579</c:v>
                </c:pt>
                <c:pt idx="382">
                  <c:v>22586</c:v>
                </c:pt>
                <c:pt idx="383">
                  <c:v>22593</c:v>
                </c:pt>
                <c:pt idx="384">
                  <c:v>22600</c:v>
                </c:pt>
                <c:pt idx="385">
                  <c:v>22607</c:v>
                </c:pt>
                <c:pt idx="386">
                  <c:v>22614</c:v>
                </c:pt>
                <c:pt idx="387">
                  <c:v>22621</c:v>
                </c:pt>
                <c:pt idx="388">
                  <c:v>22628</c:v>
                </c:pt>
                <c:pt idx="389">
                  <c:v>22635</c:v>
                </c:pt>
                <c:pt idx="390">
                  <c:v>22642</c:v>
                </c:pt>
                <c:pt idx="391">
                  <c:v>22649</c:v>
                </c:pt>
                <c:pt idx="392">
                  <c:v>22656</c:v>
                </c:pt>
                <c:pt idx="393">
                  <c:v>22663</c:v>
                </c:pt>
                <c:pt idx="394">
                  <c:v>22670</c:v>
                </c:pt>
                <c:pt idx="395">
                  <c:v>22677</c:v>
                </c:pt>
                <c:pt idx="396">
                  <c:v>22684</c:v>
                </c:pt>
                <c:pt idx="397">
                  <c:v>22691</c:v>
                </c:pt>
                <c:pt idx="398">
                  <c:v>22698</c:v>
                </c:pt>
                <c:pt idx="399">
                  <c:v>22705</c:v>
                </c:pt>
                <c:pt idx="400">
                  <c:v>22712</c:v>
                </c:pt>
                <c:pt idx="401">
                  <c:v>22719</c:v>
                </c:pt>
                <c:pt idx="402">
                  <c:v>22726</c:v>
                </c:pt>
                <c:pt idx="403">
                  <c:v>22733</c:v>
                </c:pt>
                <c:pt idx="404">
                  <c:v>22740</c:v>
                </c:pt>
                <c:pt idx="405">
                  <c:v>22747</c:v>
                </c:pt>
                <c:pt idx="406">
                  <c:v>22754</c:v>
                </c:pt>
                <c:pt idx="407">
                  <c:v>22761</c:v>
                </c:pt>
                <c:pt idx="408">
                  <c:v>22768</c:v>
                </c:pt>
                <c:pt idx="409">
                  <c:v>22775</c:v>
                </c:pt>
                <c:pt idx="410">
                  <c:v>22782</c:v>
                </c:pt>
                <c:pt idx="411">
                  <c:v>22789</c:v>
                </c:pt>
                <c:pt idx="412">
                  <c:v>22796</c:v>
                </c:pt>
                <c:pt idx="413">
                  <c:v>22803</c:v>
                </c:pt>
                <c:pt idx="414">
                  <c:v>22810</c:v>
                </c:pt>
                <c:pt idx="415">
                  <c:v>22817</c:v>
                </c:pt>
                <c:pt idx="416">
                  <c:v>22824</c:v>
                </c:pt>
                <c:pt idx="417">
                  <c:v>22831</c:v>
                </c:pt>
                <c:pt idx="418">
                  <c:v>22838</c:v>
                </c:pt>
                <c:pt idx="419">
                  <c:v>22845</c:v>
                </c:pt>
                <c:pt idx="420">
                  <c:v>22852</c:v>
                </c:pt>
                <c:pt idx="421">
                  <c:v>22859</c:v>
                </c:pt>
                <c:pt idx="422">
                  <c:v>22866</c:v>
                </c:pt>
                <c:pt idx="423">
                  <c:v>22873</c:v>
                </c:pt>
                <c:pt idx="424">
                  <c:v>22880</c:v>
                </c:pt>
                <c:pt idx="425">
                  <c:v>22887</c:v>
                </c:pt>
                <c:pt idx="426">
                  <c:v>22894</c:v>
                </c:pt>
                <c:pt idx="427">
                  <c:v>22901</c:v>
                </c:pt>
                <c:pt idx="428">
                  <c:v>22908</c:v>
                </c:pt>
                <c:pt idx="429">
                  <c:v>22915</c:v>
                </c:pt>
                <c:pt idx="430">
                  <c:v>22922</c:v>
                </c:pt>
                <c:pt idx="431">
                  <c:v>22929</c:v>
                </c:pt>
                <c:pt idx="432">
                  <c:v>22936</c:v>
                </c:pt>
                <c:pt idx="433">
                  <c:v>22943</c:v>
                </c:pt>
                <c:pt idx="434">
                  <c:v>22950</c:v>
                </c:pt>
                <c:pt idx="435">
                  <c:v>22957</c:v>
                </c:pt>
                <c:pt idx="436">
                  <c:v>22964</c:v>
                </c:pt>
                <c:pt idx="437">
                  <c:v>22971</c:v>
                </c:pt>
                <c:pt idx="438">
                  <c:v>22978</c:v>
                </c:pt>
                <c:pt idx="439">
                  <c:v>22985</c:v>
                </c:pt>
                <c:pt idx="440">
                  <c:v>22992</c:v>
                </c:pt>
                <c:pt idx="441">
                  <c:v>22999</c:v>
                </c:pt>
                <c:pt idx="442">
                  <c:v>23006</c:v>
                </c:pt>
                <c:pt idx="443">
                  <c:v>23013</c:v>
                </c:pt>
                <c:pt idx="444">
                  <c:v>23020</c:v>
                </c:pt>
                <c:pt idx="445">
                  <c:v>23027</c:v>
                </c:pt>
                <c:pt idx="446">
                  <c:v>23034</c:v>
                </c:pt>
                <c:pt idx="447">
                  <c:v>23041</c:v>
                </c:pt>
                <c:pt idx="448">
                  <c:v>23048</c:v>
                </c:pt>
                <c:pt idx="449">
                  <c:v>23055</c:v>
                </c:pt>
                <c:pt idx="450">
                  <c:v>23062</c:v>
                </c:pt>
                <c:pt idx="451">
                  <c:v>23069</c:v>
                </c:pt>
                <c:pt idx="452">
                  <c:v>23076</c:v>
                </c:pt>
                <c:pt idx="453">
                  <c:v>23083</c:v>
                </c:pt>
                <c:pt idx="454">
                  <c:v>23090</c:v>
                </c:pt>
                <c:pt idx="455">
                  <c:v>23097</c:v>
                </c:pt>
                <c:pt idx="456">
                  <c:v>23104</c:v>
                </c:pt>
                <c:pt idx="457">
                  <c:v>23111</c:v>
                </c:pt>
                <c:pt idx="458">
                  <c:v>23118</c:v>
                </c:pt>
                <c:pt idx="459">
                  <c:v>23125</c:v>
                </c:pt>
                <c:pt idx="460">
                  <c:v>23132</c:v>
                </c:pt>
                <c:pt idx="461">
                  <c:v>23139</c:v>
                </c:pt>
                <c:pt idx="462">
                  <c:v>23146</c:v>
                </c:pt>
                <c:pt idx="463">
                  <c:v>23153</c:v>
                </c:pt>
                <c:pt idx="464">
                  <c:v>23160</c:v>
                </c:pt>
                <c:pt idx="465">
                  <c:v>23167</c:v>
                </c:pt>
                <c:pt idx="466">
                  <c:v>23174</c:v>
                </c:pt>
                <c:pt idx="467">
                  <c:v>23181</c:v>
                </c:pt>
                <c:pt idx="468">
                  <c:v>23188</c:v>
                </c:pt>
                <c:pt idx="469">
                  <c:v>23195</c:v>
                </c:pt>
                <c:pt idx="470">
                  <c:v>23202</c:v>
                </c:pt>
                <c:pt idx="471">
                  <c:v>23209</c:v>
                </c:pt>
                <c:pt idx="472">
                  <c:v>23216</c:v>
                </c:pt>
                <c:pt idx="473">
                  <c:v>23223</c:v>
                </c:pt>
                <c:pt idx="474">
                  <c:v>23230</c:v>
                </c:pt>
                <c:pt idx="475">
                  <c:v>23237</c:v>
                </c:pt>
                <c:pt idx="476">
                  <c:v>23244</c:v>
                </c:pt>
                <c:pt idx="477">
                  <c:v>23251</c:v>
                </c:pt>
                <c:pt idx="478">
                  <c:v>23258</c:v>
                </c:pt>
                <c:pt idx="479">
                  <c:v>23265</c:v>
                </c:pt>
                <c:pt idx="480">
                  <c:v>23272</c:v>
                </c:pt>
                <c:pt idx="481">
                  <c:v>23279</c:v>
                </c:pt>
                <c:pt idx="482">
                  <c:v>23286</c:v>
                </c:pt>
                <c:pt idx="483">
                  <c:v>23293</c:v>
                </c:pt>
                <c:pt idx="484">
                  <c:v>23300</c:v>
                </c:pt>
                <c:pt idx="485">
                  <c:v>23307</c:v>
                </c:pt>
                <c:pt idx="486">
                  <c:v>23314</c:v>
                </c:pt>
                <c:pt idx="487">
                  <c:v>23321</c:v>
                </c:pt>
                <c:pt idx="488">
                  <c:v>23328</c:v>
                </c:pt>
                <c:pt idx="489">
                  <c:v>23335</c:v>
                </c:pt>
                <c:pt idx="490">
                  <c:v>23342</c:v>
                </c:pt>
                <c:pt idx="491">
                  <c:v>23349</c:v>
                </c:pt>
                <c:pt idx="492">
                  <c:v>23356</c:v>
                </c:pt>
                <c:pt idx="493">
                  <c:v>23363</c:v>
                </c:pt>
                <c:pt idx="494">
                  <c:v>23370</c:v>
                </c:pt>
                <c:pt idx="495">
                  <c:v>23377</c:v>
                </c:pt>
                <c:pt idx="496">
                  <c:v>23384</c:v>
                </c:pt>
                <c:pt idx="497">
                  <c:v>23391</c:v>
                </c:pt>
                <c:pt idx="498">
                  <c:v>23398</c:v>
                </c:pt>
                <c:pt idx="499">
                  <c:v>23405</c:v>
                </c:pt>
                <c:pt idx="500">
                  <c:v>23412</c:v>
                </c:pt>
                <c:pt idx="501">
                  <c:v>23419</c:v>
                </c:pt>
                <c:pt idx="502">
                  <c:v>23426</c:v>
                </c:pt>
                <c:pt idx="503">
                  <c:v>23433</c:v>
                </c:pt>
                <c:pt idx="504">
                  <c:v>23440</c:v>
                </c:pt>
                <c:pt idx="505">
                  <c:v>23447</c:v>
                </c:pt>
                <c:pt idx="506">
                  <c:v>23454</c:v>
                </c:pt>
                <c:pt idx="507">
                  <c:v>23461</c:v>
                </c:pt>
                <c:pt idx="508">
                  <c:v>23468</c:v>
                </c:pt>
                <c:pt idx="509">
                  <c:v>23475</c:v>
                </c:pt>
                <c:pt idx="510">
                  <c:v>23482</c:v>
                </c:pt>
                <c:pt idx="511">
                  <c:v>23489</c:v>
                </c:pt>
                <c:pt idx="512">
                  <c:v>23496</c:v>
                </c:pt>
                <c:pt idx="513">
                  <c:v>23503</c:v>
                </c:pt>
                <c:pt idx="514">
                  <c:v>23510</c:v>
                </c:pt>
                <c:pt idx="515">
                  <c:v>23517</c:v>
                </c:pt>
                <c:pt idx="516">
                  <c:v>23524</c:v>
                </c:pt>
                <c:pt idx="517">
                  <c:v>23531</c:v>
                </c:pt>
                <c:pt idx="518">
                  <c:v>23538</c:v>
                </c:pt>
                <c:pt idx="519">
                  <c:v>23545</c:v>
                </c:pt>
                <c:pt idx="520">
                  <c:v>23552</c:v>
                </c:pt>
                <c:pt idx="521">
                  <c:v>23559</c:v>
                </c:pt>
                <c:pt idx="522">
                  <c:v>23566</c:v>
                </c:pt>
                <c:pt idx="523">
                  <c:v>23573</c:v>
                </c:pt>
                <c:pt idx="524">
                  <c:v>23580</c:v>
                </c:pt>
                <c:pt idx="525">
                  <c:v>23587</c:v>
                </c:pt>
                <c:pt idx="526">
                  <c:v>23594</c:v>
                </c:pt>
                <c:pt idx="527">
                  <c:v>23601</c:v>
                </c:pt>
                <c:pt idx="528">
                  <c:v>23608</c:v>
                </c:pt>
                <c:pt idx="529">
                  <c:v>23615</c:v>
                </c:pt>
                <c:pt idx="530">
                  <c:v>23622</c:v>
                </c:pt>
                <c:pt idx="531">
                  <c:v>23629</c:v>
                </c:pt>
                <c:pt idx="532">
                  <c:v>23636</c:v>
                </c:pt>
                <c:pt idx="533">
                  <c:v>23643</c:v>
                </c:pt>
                <c:pt idx="534">
                  <c:v>23650</c:v>
                </c:pt>
                <c:pt idx="535">
                  <c:v>23657</c:v>
                </c:pt>
                <c:pt idx="536">
                  <c:v>23664</c:v>
                </c:pt>
                <c:pt idx="537">
                  <c:v>23671</c:v>
                </c:pt>
                <c:pt idx="538">
                  <c:v>23678</c:v>
                </c:pt>
                <c:pt idx="539">
                  <c:v>23685</c:v>
                </c:pt>
                <c:pt idx="540">
                  <c:v>23692</c:v>
                </c:pt>
                <c:pt idx="541">
                  <c:v>23699</c:v>
                </c:pt>
                <c:pt idx="542">
                  <c:v>23706</c:v>
                </c:pt>
                <c:pt idx="543">
                  <c:v>23713</c:v>
                </c:pt>
                <c:pt idx="544">
                  <c:v>23720</c:v>
                </c:pt>
                <c:pt idx="545">
                  <c:v>23727</c:v>
                </c:pt>
                <c:pt idx="546">
                  <c:v>23734</c:v>
                </c:pt>
                <c:pt idx="547">
                  <c:v>23741</c:v>
                </c:pt>
                <c:pt idx="548">
                  <c:v>23748</c:v>
                </c:pt>
                <c:pt idx="549">
                  <c:v>23755</c:v>
                </c:pt>
                <c:pt idx="550">
                  <c:v>23762</c:v>
                </c:pt>
                <c:pt idx="551">
                  <c:v>23769</c:v>
                </c:pt>
                <c:pt idx="552">
                  <c:v>23776</c:v>
                </c:pt>
                <c:pt idx="553">
                  <c:v>23783</c:v>
                </c:pt>
                <c:pt idx="554">
                  <c:v>23790</c:v>
                </c:pt>
                <c:pt idx="555">
                  <c:v>23797</c:v>
                </c:pt>
                <c:pt idx="556">
                  <c:v>23804</c:v>
                </c:pt>
                <c:pt idx="557">
                  <c:v>23811</c:v>
                </c:pt>
                <c:pt idx="558">
                  <c:v>23818</c:v>
                </c:pt>
                <c:pt idx="559">
                  <c:v>23825</c:v>
                </c:pt>
                <c:pt idx="560">
                  <c:v>23832</c:v>
                </c:pt>
                <c:pt idx="561">
                  <c:v>23839</c:v>
                </c:pt>
                <c:pt idx="562">
                  <c:v>23846</c:v>
                </c:pt>
                <c:pt idx="563">
                  <c:v>23853</c:v>
                </c:pt>
                <c:pt idx="564">
                  <c:v>23860</c:v>
                </c:pt>
                <c:pt idx="565">
                  <c:v>23867</c:v>
                </c:pt>
                <c:pt idx="566">
                  <c:v>23874</c:v>
                </c:pt>
                <c:pt idx="567">
                  <c:v>23881</c:v>
                </c:pt>
                <c:pt idx="568">
                  <c:v>23888</c:v>
                </c:pt>
                <c:pt idx="569">
                  <c:v>23895</c:v>
                </c:pt>
                <c:pt idx="570">
                  <c:v>23902</c:v>
                </c:pt>
                <c:pt idx="571">
                  <c:v>23909</c:v>
                </c:pt>
                <c:pt idx="572">
                  <c:v>23916</c:v>
                </c:pt>
                <c:pt idx="573">
                  <c:v>23923</c:v>
                </c:pt>
                <c:pt idx="574">
                  <c:v>23930</c:v>
                </c:pt>
                <c:pt idx="575">
                  <c:v>23937</c:v>
                </c:pt>
                <c:pt idx="576">
                  <c:v>23944</c:v>
                </c:pt>
                <c:pt idx="577">
                  <c:v>23951</c:v>
                </c:pt>
                <c:pt idx="578">
                  <c:v>23958</c:v>
                </c:pt>
                <c:pt idx="579">
                  <c:v>23965</c:v>
                </c:pt>
                <c:pt idx="580">
                  <c:v>23972</c:v>
                </c:pt>
                <c:pt idx="581">
                  <c:v>23979</c:v>
                </c:pt>
                <c:pt idx="582">
                  <c:v>23986</c:v>
                </c:pt>
                <c:pt idx="583">
                  <c:v>23993</c:v>
                </c:pt>
                <c:pt idx="584">
                  <c:v>24000</c:v>
                </c:pt>
                <c:pt idx="585">
                  <c:v>24007</c:v>
                </c:pt>
                <c:pt idx="586">
                  <c:v>24014</c:v>
                </c:pt>
                <c:pt idx="587">
                  <c:v>24021</c:v>
                </c:pt>
                <c:pt idx="588">
                  <c:v>24028</c:v>
                </c:pt>
                <c:pt idx="589">
                  <c:v>24035</c:v>
                </c:pt>
                <c:pt idx="590">
                  <c:v>24042</c:v>
                </c:pt>
                <c:pt idx="591">
                  <c:v>24049</c:v>
                </c:pt>
                <c:pt idx="592">
                  <c:v>24056</c:v>
                </c:pt>
                <c:pt idx="593">
                  <c:v>24063</c:v>
                </c:pt>
                <c:pt idx="594">
                  <c:v>24070</c:v>
                </c:pt>
                <c:pt idx="595">
                  <c:v>24077</c:v>
                </c:pt>
                <c:pt idx="596">
                  <c:v>24084</c:v>
                </c:pt>
                <c:pt idx="597">
                  <c:v>24091</c:v>
                </c:pt>
                <c:pt idx="598">
                  <c:v>24098</c:v>
                </c:pt>
                <c:pt idx="599">
                  <c:v>24105</c:v>
                </c:pt>
                <c:pt idx="600">
                  <c:v>24112</c:v>
                </c:pt>
                <c:pt idx="601">
                  <c:v>24119</c:v>
                </c:pt>
                <c:pt idx="602">
                  <c:v>24126</c:v>
                </c:pt>
                <c:pt idx="603">
                  <c:v>24133</c:v>
                </c:pt>
                <c:pt idx="604">
                  <c:v>24140</c:v>
                </c:pt>
                <c:pt idx="605">
                  <c:v>24147</c:v>
                </c:pt>
                <c:pt idx="606">
                  <c:v>24154</c:v>
                </c:pt>
                <c:pt idx="607">
                  <c:v>24161</c:v>
                </c:pt>
                <c:pt idx="608">
                  <c:v>24168</c:v>
                </c:pt>
                <c:pt idx="609">
                  <c:v>24175</c:v>
                </c:pt>
                <c:pt idx="610">
                  <c:v>24182</c:v>
                </c:pt>
                <c:pt idx="611">
                  <c:v>24189</c:v>
                </c:pt>
                <c:pt idx="612">
                  <c:v>24196</c:v>
                </c:pt>
                <c:pt idx="613">
                  <c:v>24203</c:v>
                </c:pt>
                <c:pt idx="614">
                  <c:v>24210</c:v>
                </c:pt>
                <c:pt idx="615">
                  <c:v>24217</c:v>
                </c:pt>
                <c:pt idx="616">
                  <c:v>24224</c:v>
                </c:pt>
                <c:pt idx="617">
                  <c:v>24231</c:v>
                </c:pt>
                <c:pt idx="618">
                  <c:v>24238</c:v>
                </c:pt>
                <c:pt idx="619">
                  <c:v>24245</c:v>
                </c:pt>
                <c:pt idx="620">
                  <c:v>24252</c:v>
                </c:pt>
                <c:pt idx="621">
                  <c:v>24259</c:v>
                </c:pt>
                <c:pt idx="622">
                  <c:v>24266</c:v>
                </c:pt>
                <c:pt idx="623">
                  <c:v>24273</c:v>
                </c:pt>
                <c:pt idx="624">
                  <c:v>24280</c:v>
                </c:pt>
                <c:pt idx="625">
                  <c:v>24287</c:v>
                </c:pt>
                <c:pt idx="626">
                  <c:v>24294</c:v>
                </c:pt>
                <c:pt idx="627">
                  <c:v>24301</c:v>
                </c:pt>
                <c:pt idx="628">
                  <c:v>24308</c:v>
                </c:pt>
                <c:pt idx="629">
                  <c:v>24315</c:v>
                </c:pt>
                <c:pt idx="630">
                  <c:v>24322</c:v>
                </c:pt>
                <c:pt idx="631">
                  <c:v>24329</c:v>
                </c:pt>
                <c:pt idx="632">
                  <c:v>24336</c:v>
                </c:pt>
                <c:pt idx="633">
                  <c:v>24343</c:v>
                </c:pt>
                <c:pt idx="634">
                  <c:v>24350</c:v>
                </c:pt>
                <c:pt idx="635">
                  <c:v>24357</c:v>
                </c:pt>
                <c:pt idx="636">
                  <c:v>24364</c:v>
                </c:pt>
                <c:pt idx="637">
                  <c:v>24371</c:v>
                </c:pt>
                <c:pt idx="638">
                  <c:v>24378</c:v>
                </c:pt>
                <c:pt idx="639">
                  <c:v>24385</c:v>
                </c:pt>
                <c:pt idx="640">
                  <c:v>24392</c:v>
                </c:pt>
                <c:pt idx="641">
                  <c:v>24399</c:v>
                </c:pt>
                <c:pt idx="642">
                  <c:v>24406</c:v>
                </c:pt>
                <c:pt idx="643">
                  <c:v>24413</c:v>
                </c:pt>
                <c:pt idx="644">
                  <c:v>24420</c:v>
                </c:pt>
                <c:pt idx="645">
                  <c:v>24427</c:v>
                </c:pt>
                <c:pt idx="646">
                  <c:v>24434</c:v>
                </c:pt>
                <c:pt idx="647">
                  <c:v>24441</c:v>
                </c:pt>
                <c:pt idx="648">
                  <c:v>24448</c:v>
                </c:pt>
                <c:pt idx="649">
                  <c:v>24455</c:v>
                </c:pt>
                <c:pt idx="650">
                  <c:v>24462</c:v>
                </c:pt>
                <c:pt idx="651">
                  <c:v>24469</c:v>
                </c:pt>
                <c:pt idx="652">
                  <c:v>24476</c:v>
                </c:pt>
                <c:pt idx="653">
                  <c:v>24483</c:v>
                </c:pt>
                <c:pt idx="654">
                  <c:v>24490</c:v>
                </c:pt>
                <c:pt idx="655">
                  <c:v>24497</c:v>
                </c:pt>
                <c:pt idx="656">
                  <c:v>24504</c:v>
                </c:pt>
                <c:pt idx="657">
                  <c:v>24511</c:v>
                </c:pt>
                <c:pt idx="658">
                  <c:v>24518</c:v>
                </c:pt>
                <c:pt idx="659">
                  <c:v>24525</c:v>
                </c:pt>
                <c:pt idx="660">
                  <c:v>24532</c:v>
                </c:pt>
                <c:pt idx="661">
                  <c:v>24539</c:v>
                </c:pt>
                <c:pt idx="662">
                  <c:v>24546</c:v>
                </c:pt>
                <c:pt idx="663">
                  <c:v>24553</c:v>
                </c:pt>
                <c:pt idx="664">
                  <c:v>24560</c:v>
                </c:pt>
                <c:pt idx="665">
                  <c:v>24567</c:v>
                </c:pt>
                <c:pt idx="666">
                  <c:v>24574</c:v>
                </c:pt>
                <c:pt idx="667">
                  <c:v>24581</c:v>
                </c:pt>
                <c:pt idx="668">
                  <c:v>24588</c:v>
                </c:pt>
                <c:pt idx="669">
                  <c:v>24595</c:v>
                </c:pt>
                <c:pt idx="670">
                  <c:v>24602</c:v>
                </c:pt>
                <c:pt idx="671">
                  <c:v>24609</c:v>
                </c:pt>
                <c:pt idx="672">
                  <c:v>24616</c:v>
                </c:pt>
                <c:pt idx="673">
                  <c:v>24623</c:v>
                </c:pt>
                <c:pt idx="674">
                  <c:v>24630</c:v>
                </c:pt>
                <c:pt idx="675">
                  <c:v>24637</c:v>
                </c:pt>
                <c:pt idx="676">
                  <c:v>24644</c:v>
                </c:pt>
                <c:pt idx="677">
                  <c:v>24651</c:v>
                </c:pt>
                <c:pt idx="678">
                  <c:v>24658</c:v>
                </c:pt>
                <c:pt idx="679">
                  <c:v>24665</c:v>
                </c:pt>
                <c:pt idx="680">
                  <c:v>24672</c:v>
                </c:pt>
                <c:pt idx="681">
                  <c:v>24679</c:v>
                </c:pt>
                <c:pt idx="682">
                  <c:v>24686</c:v>
                </c:pt>
                <c:pt idx="683">
                  <c:v>24693</c:v>
                </c:pt>
                <c:pt idx="684">
                  <c:v>24700</c:v>
                </c:pt>
                <c:pt idx="685">
                  <c:v>24707</c:v>
                </c:pt>
                <c:pt idx="686">
                  <c:v>24714</c:v>
                </c:pt>
                <c:pt idx="687">
                  <c:v>24721</c:v>
                </c:pt>
                <c:pt idx="688">
                  <c:v>24728</c:v>
                </c:pt>
                <c:pt idx="689">
                  <c:v>24735</c:v>
                </c:pt>
                <c:pt idx="690">
                  <c:v>24742</c:v>
                </c:pt>
                <c:pt idx="691">
                  <c:v>24749</c:v>
                </c:pt>
                <c:pt idx="692">
                  <c:v>24756</c:v>
                </c:pt>
                <c:pt idx="693">
                  <c:v>24763</c:v>
                </c:pt>
                <c:pt idx="694">
                  <c:v>24770</c:v>
                </c:pt>
                <c:pt idx="695">
                  <c:v>24777</c:v>
                </c:pt>
                <c:pt idx="696">
                  <c:v>24784</c:v>
                </c:pt>
                <c:pt idx="697">
                  <c:v>24791</c:v>
                </c:pt>
                <c:pt idx="698">
                  <c:v>24798</c:v>
                </c:pt>
                <c:pt idx="699">
                  <c:v>24805</c:v>
                </c:pt>
                <c:pt idx="700">
                  <c:v>24812</c:v>
                </c:pt>
                <c:pt idx="701">
                  <c:v>24819</c:v>
                </c:pt>
                <c:pt idx="702">
                  <c:v>24826</c:v>
                </c:pt>
                <c:pt idx="703">
                  <c:v>24833</c:v>
                </c:pt>
                <c:pt idx="704">
                  <c:v>24840</c:v>
                </c:pt>
                <c:pt idx="705">
                  <c:v>24847</c:v>
                </c:pt>
                <c:pt idx="706">
                  <c:v>24854</c:v>
                </c:pt>
                <c:pt idx="707">
                  <c:v>24861</c:v>
                </c:pt>
                <c:pt idx="708">
                  <c:v>24868</c:v>
                </c:pt>
                <c:pt idx="709">
                  <c:v>24875</c:v>
                </c:pt>
                <c:pt idx="710">
                  <c:v>24882</c:v>
                </c:pt>
                <c:pt idx="711">
                  <c:v>24889</c:v>
                </c:pt>
                <c:pt idx="712">
                  <c:v>24896</c:v>
                </c:pt>
                <c:pt idx="713">
                  <c:v>24903</c:v>
                </c:pt>
                <c:pt idx="714">
                  <c:v>24910</c:v>
                </c:pt>
                <c:pt idx="715">
                  <c:v>24917</c:v>
                </c:pt>
                <c:pt idx="716">
                  <c:v>24924</c:v>
                </c:pt>
                <c:pt idx="717">
                  <c:v>24931</c:v>
                </c:pt>
                <c:pt idx="718">
                  <c:v>24938</c:v>
                </c:pt>
                <c:pt idx="719">
                  <c:v>24945</c:v>
                </c:pt>
                <c:pt idx="720">
                  <c:v>24952</c:v>
                </c:pt>
                <c:pt idx="721">
                  <c:v>24959</c:v>
                </c:pt>
                <c:pt idx="722">
                  <c:v>24966</c:v>
                </c:pt>
                <c:pt idx="723">
                  <c:v>24973</c:v>
                </c:pt>
                <c:pt idx="724">
                  <c:v>24980</c:v>
                </c:pt>
                <c:pt idx="725">
                  <c:v>24987</c:v>
                </c:pt>
                <c:pt idx="726">
                  <c:v>24994</c:v>
                </c:pt>
                <c:pt idx="727">
                  <c:v>25001</c:v>
                </c:pt>
                <c:pt idx="728">
                  <c:v>25008</c:v>
                </c:pt>
                <c:pt idx="729">
                  <c:v>25015</c:v>
                </c:pt>
                <c:pt idx="730">
                  <c:v>25022</c:v>
                </c:pt>
                <c:pt idx="731">
                  <c:v>25029</c:v>
                </c:pt>
                <c:pt idx="732">
                  <c:v>25036</c:v>
                </c:pt>
                <c:pt idx="733">
                  <c:v>25043</c:v>
                </c:pt>
                <c:pt idx="734">
                  <c:v>25050</c:v>
                </c:pt>
                <c:pt idx="735">
                  <c:v>25057</c:v>
                </c:pt>
                <c:pt idx="736">
                  <c:v>25064</c:v>
                </c:pt>
                <c:pt idx="737">
                  <c:v>25071</c:v>
                </c:pt>
                <c:pt idx="738">
                  <c:v>25078</c:v>
                </c:pt>
                <c:pt idx="739">
                  <c:v>25085</c:v>
                </c:pt>
                <c:pt idx="740">
                  <c:v>25092</c:v>
                </c:pt>
                <c:pt idx="741">
                  <c:v>25099</c:v>
                </c:pt>
                <c:pt idx="742">
                  <c:v>25106</c:v>
                </c:pt>
                <c:pt idx="743">
                  <c:v>25113</c:v>
                </c:pt>
                <c:pt idx="744">
                  <c:v>25120</c:v>
                </c:pt>
                <c:pt idx="745">
                  <c:v>25127</c:v>
                </c:pt>
                <c:pt idx="746">
                  <c:v>25134</c:v>
                </c:pt>
                <c:pt idx="747">
                  <c:v>25141</c:v>
                </c:pt>
                <c:pt idx="748">
                  <c:v>25148</c:v>
                </c:pt>
                <c:pt idx="749">
                  <c:v>25155</c:v>
                </c:pt>
                <c:pt idx="750">
                  <c:v>25162</c:v>
                </c:pt>
                <c:pt idx="751">
                  <c:v>25169</c:v>
                </c:pt>
                <c:pt idx="752">
                  <c:v>25176</c:v>
                </c:pt>
                <c:pt idx="753">
                  <c:v>25183</c:v>
                </c:pt>
                <c:pt idx="754">
                  <c:v>25190</c:v>
                </c:pt>
                <c:pt idx="755">
                  <c:v>25197</c:v>
                </c:pt>
                <c:pt idx="756">
                  <c:v>25204</c:v>
                </c:pt>
                <c:pt idx="757">
                  <c:v>25211</c:v>
                </c:pt>
                <c:pt idx="758">
                  <c:v>25218</c:v>
                </c:pt>
                <c:pt idx="759">
                  <c:v>25225</c:v>
                </c:pt>
                <c:pt idx="760">
                  <c:v>25232</c:v>
                </c:pt>
                <c:pt idx="761">
                  <c:v>25239</c:v>
                </c:pt>
                <c:pt idx="762">
                  <c:v>25246</c:v>
                </c:pt>
                <c:pt idx="763">
                  <c:v>25253</c:v>
                </c:pt>
                <c:pt idx="764">
                  <c:v>25260</c:v>
                </c:pt>
                <c:pt idx="765">
                  <c:v>25267</c:v>
                </c:pt>
                <c:pt idx="766">
                  <c:v>25274</c:v>
                </c:pt>
                <c:pt idx="767">
                  <c:v>25281</c:v>
                </c:pt>
                <c:pt idx="768">
                  <c:v>25288</c:v>
                </c:pt>
                <c:pt idx="769">
                  <c:v>25295</c:v>
                </c:pt>
                <c:pt idx="770">
                  <c:v>25302</c:v>
                </c:pt>
                <c:pt idx="771">
                  <c:v>25309</c:v>
                </c:pt>
                <c:pt idx="772">
                  <c:v>25316</c:v>
                </c:pt>
                <c:pt idx="773">
                  <c:v>25323</c:v>
                </c:pt>
                <c:pt idx="774">
                  <c:v>25330</c:v>
                </c:pt>
                <c:pt idx="775">
                  <c:v>25337</c:v>
                </c:pt>
                <c:pt idx="776">
                  <c:v>25344</c:v>
                </c:pt>
                <c:pt idx="777">
                  <c:v>25351</c:v>
                </c:pt>
                <c:pt idx="778">
                  <c:v>25358</c:v>
                </c:pt>
                <c:pt idx="779">
                  <c:v>25365</c:v>
                </c:pt>
                <c:pt idx="780">
                  <c:v>25372</c:v>
                </c:pt>
                <c:pt idx="781">
                  <c:v>25379</c:v>
                </c:pt>
                <c:pt idx="782">
                  <c:v>25386</c:v>
                </c:pt>
                <c:pt idx="783">
                  <c:v>25393</c:v>
                </c:pt>
                <c:pt idx="784">
                  <c:v>25400</c:v>
                </c:pt>
                <c:pt idx="785">
                  <c:v>25407</c:v>
                </c:pt>
                <c:pt idx="786">
                  <c:v>25414</c:v>
                </c:pt>
                <c:pt idx="787">
                  <c:v>25421</c:v>
                </c:pt>
                <c:pt idx="788">
                  <c:v>25428</c:v>
                </c:pt>
                <c:pt idx="789">
                  <c:v>25435</c:v>
                </c:pt>
                <c:pt idx="790">
                  <c:v>25442</c:v>
                </c:pt>
                <c:pt idx="791">
                  <c:v>25449</c:v>
                </c:pt>
                <c:pt idx="792">
                  <c:v>25456</c:v>
                </c:pt>
                <c:pt idx="793">
                  <c:v>25463</c:v>
                </c:pt>
                <c:pt idx="794">
                  <c:v>25470</c:v>
                </c:pt>
                <c:pt idx="795">
                  <c:v>25477</c:v>
                </c:pt>
                <c:pt idx="796">
                  <c:v>25484</c:v>
                </c:pt>
                <c:pt idx="797">
                  <c:v>25491</c:v>
                </c:pt>
                <c:pt idx="798">
                  <c:v>25498</c:v>
                </c:pt>
                <c:pt idx="799">
                  <c:v>25505</c:v>
                </c:pt>
                <c:pt idx="800">
                  <c:v>25512</c:v>
                </c:pt>
                <c:pt idx="801">
                  <c:v>25519</c:v>
                </c:pt>
                <c:pt idx="802">
                  <c:v>25526</c:v>
                </c:pt>
                <c:pt idx="803">
                  <c:v>25533</c:v>
                </c:pt>
                <c:pt idx="804">
                  <c:v>25540</c:v>
                </c:pt>
                <c:pt idx="805">
                  <c:v>25547</c:v>
                </c:pt>
                <c:pt idx="806">
                  <c:v>25554</c:v>
                </c:pt>
                <c:pt idx="807">
                  <c:v>25561</c:v>
                </c:pt>
                <c:pt idx="808">
                  <c:v>25568</c:v>
                </c:pt>
                <c:pt idx="809">
                  <c:v>25575</c:v>
                </c:pt>
                <c:pt idx="810">
                  <c:v>25582</c:v>
                </c:pt>
                <c:pt idx="811">
                  <c:v>25589</c:v>
                </c:pt>
                <c:pt idx="812">
                  <c:v>25596</c:v>
                </c:pt>
                <c:pt idx="813">
                  <c:v>25603</c:v>
                </c:pt>
                <c:pt idx="814">
                  <c:v>25610</c:v>
                </c:pt>
                <c:pt idx="815">
                  <c:v>25617</c:v>
                </c:pt>
                <c:pt idx="816">
                  <c:v>25624</c:v>
                </c:pt>
                <c:pt idx="817">
                  <c:v>25631</c:v>
                </c:pt>
                <c:pt idx="818">
                  <c:v>25638</c:v>
                </c:pt>
                <c:pt idx="819">
                  <c:v>25645</c:v>
                </c:pt>
                <c:pt idx="820">
                  <c:v>25652</c:v>
                </c:pt>
                <c:pt idx="821">
                  <c:v>25659</c:v>
                </c:pt>
                <c:pt idx="822">
                  <c:v>25666</c:v>
                </c:pt>
                <c:pt idx="823">
                  <c:v>25673</c:v>
                </c:pt>
                <c:pt idx="824">
                  <c:v>25680</c:v>
                </c:pt>
                <c:pt idx="825">
                  <c:v>25687</c:v>
                </c:pt>
                <c:pt idx="826">
                  <c:v>25694</c:v>
                </c:pt>
                <c:pt idx="827">
                  <c:v>25701</c:v>
                </c:pt>
                <c:pt idx="828">
                  <c:v>25708</c:v>
                </c:pt>
                <c:pt idx="829">
                  <c:v>25715</c:v>
                </c:pt>
                <c:pt idx="830">
                  <c:v>25722</c:v>
                </c:pt>
                <c:pt idx="831">
                  <c:v>25729</c:v>
                </c:pt>
                <c:pt idx="832">
                  <c:v>25736</c:v>
                </c:pt>
                <c:pt idx="833">
                  <c:v>25743</c:v>
                </c:pt>
                <c:pt idx="834">
                  <c:v>25750</c:v>
                </c:pt>
                <c:pt idx="835">
                  <c:v>25757</c:v>
                </c:pt>
                <c:pt idx="836">
                  <c:v>25764</c:v>
                </c:pt>
                <c:pt idx="837">
                  <c:v>25771</c:v>
                </c:pt>
                <c:pt idx="838">
                  <c:v>25778</c:v>
                </c:pt>
                <c:pt idx="839">
                  <c:v>25785</c:v>
                </c:pt>
                <c:pt idx="840">
                  <c:v>25792</c:v>
                </c:pt>
                <c:pt idx="841">
                  <c:v>25799</c:v>
                </c:pt>
                <c:pt idx="842">
                  <c:v>25806</c:v>
                </c:pt>
                <c:pt idx="843">
                  <c:v>25813</c:v>
                </c:pt>
                <c:pt idx="844">
                  <c:v>25820</c:v>
                </c:pt>
                <c:pt idx="845">
                  <c:v>25827</c:v>
                </c:pt>
                <c:pt idx="846">
                  <c:v>25834</c:v>
                </c:pt>
                <c:pt idx="847">
                  <c:v>25841</c:v>
                </c:pt>
                <c:pt idx="848">
                  <c:v>25848</c:v>
                </c:pt>
                <c:pt idx="849">
                  <c:v>25855</c:v>
                </c:pt>
                <c:pt idx="850">
                  <c:v>25862</c:v>
                </c:pt>
                <c:pt idx="851">
                  <c:v>25869</c:v>
                </c:pt>
                <c:pt idx="852">
                  <c:v>25876</c:v>
                </c:pt>
                <c:pt idx="853">
                  <c:v>25883</c:v>
                </c:pt>
                <c:pt idx="854">
                  <c:v>25890</c:v>
                </c:pt>
                <c:pt idx="855">
                  <c:v>25897</c:v>
                </c:pt>
                <c:pt idx="856">
                  <c:v>25904</c:v>
                </c:pt>
                <c:pt idx="857">
                  <c:v>25911</c:v>
                </c:pt>
                <c:pt idx="858">
                  <c:v>25918</c:v>
                </c:pt>
                <c:pt idx="859">
                  <c:v>25925</c:v>
                </c:pt>
                <c:pt idx="860">
                  <c:v>25932</c:v>
                </c:pt>
                <c:pt idx="861">
                  <c:v>25939</c:v>
                </c:pt>
                <c:pt idx="862">
                  <c:v>25946</c:v>
                </c:pt>
                <c:pt idx="863">
                  <c:v>25953</c:v>
                </c:pt>
                <c:pt idx="864">
                  <c:v>25960</c:v>
                </c:pt>
                <c:pt idx="865">
                  <c:v>25967</c:v>
                </c:pt>
                <c:pt idx="866">
                  <c:v>25974</c:v>
                </c:pt>
                <c:pt idx="867">
                  <c:v>25981</c:v>
                </c:pt>
                <c:pt idx="868">
                  <c:v>25988</c:v>
                </c:pt>
                <c:pt idx="869">
                  <c:v>25995</c:v>
                </c:pt>
                <c:pt idx="870">
                  <c:v>26002</c:v>
                </c:pt>
                <c:pt idx="871">
                  <c:v>26009</c:v>
                </c:pt>
                <c:pt idx="872">
                  <c:v>26016</c:v>
                </c:pt>
                <c:pt idx="873">
                  <c:v>26023</c:v>
                </c:pt>
                <c:pt idx="874">
                  <c:v>26030</c:v>
                </c:pt>
                <c:pt idx="875">
                  <c:v>26037</c:v>
                </c:pt>
                <c:pt idx="876">
                  <c:v>26044</c:v>
                </c:pt>
                <c:pt idx="877">
                  <c:v>26051</c:v>
                </c:pt>
                <c:pt idx="878">
                  <c:v>26058</c:v>
                </c:pt>
                <c:pt idx="879">
                  <c:v>26065</c:v>
                </c:pt>
                <c:pt idx="880">
                  <c:v>26072</c:v>
                </c:pt>
                <c:pt idx="881">
                  <c:v>26079</c:v>
                </c:pt>
                <c:pt idx="882">
                  <c:v>26086</c:v>
                </c:pt>
                <c:pt idx="883">
                  <c:v>26093</c:v>
                </c:pt>
                <c:pt idx="884">
                  <c:v>26100</c:v>
                </c:pt>
                <c:pt idx="885">
                  <c:v>26107</c:v>
                </c:pt>
                <c:pt idx="886">
                  <c:v>26114</c:v>
                </c:pt>
                <c:pt idx="887">
                  <c:v>26121</c:v>
                </c:pt>
                <c:pt idx="888">
                  <c:v>26128</c:v>
                </c:pt>
                <c:pt idx="889">
                  <c:v>26135</c:v>
                </c:pt>
                <c:pt idx="890">
                  <c:v>26142</c:v>
                </c:pt>
                <c:pt idx="891">
                  <c:v>26149</c:v>
                </c:pt>
                <c:pt idx="892">
                  <c:v>26156</c:v>
                </c:pt>
                <c:pt idx="893">
                  <c:v>26163</c:v>
                </c:pt>
                <c:pt idx="894">
                  <c:v>26170</c:v>
                </c:pt>
                <c:pt idx="895">
                  <c:v>26177</c:v>
                </c:pt>
                <c:pt idx="896">
                  <c:v>26184</c:v>
                </c:pt>
                <c:pt idx="897">
                  <c:v>26191</c:v>
                </c:pt>
                <c:pt idx="898">
                  <c:v>26198</c:v>
                </c:pt>
                <c:pt idx="899">
                  <c:v>26205</c:v>
                </c:pt>
                <c:pt idx="900">
                  <c:v>26212</c:v>
                </c:pt>
                <c:pt idx="901">
                  <c:v>26219</c:v>
                </c:pt>
                <c:pt idx="902">
                  <c:v>26226</c:v>
                </c:pt>
                <c:pt idx="903">
                  <c:v>26233</c:v>
                </c:pt>
                <c:pt idx="904">
                  <c:v>26240</c:v>
                </c:pt>
                <c:pt idx="905">
                  <c:v>26247</c:v>
                </c:pt>
                <c:pt idx="906">
                  <c:v>26254</c:v>
                </c:pt>
                <c:pt idx="907">
                  <c:v>26261</c:v>
                </c:pt>
                <c:pt idx="908">
                  <c:v>26268</c:v>
                </c:pt>
                <c:pt idx="909">
                  <c:v>26275</c:v>
                </c:pt>
                <c:pt idx="910">
                  <c:v>26282</c:v>
                </c:pt>
                <c:pt idx="911">
                  <c:v>26289</c:v>
                </c:pt>
                <c:pt idx="912">
                  <c:v>26296</c:v>
                </c:pt>
                <c:pt idx="913">
                  <c:v>26303</c:v>
                </c:pt>
                <c:pt idx="914">
                  <c:v>26310</c:v>
                </c:pt>
                <c:pt idx="915">
                  <c:v>26317</c:v>
                </c:pt>
                <c:pt idx="916">
                  <c:v>26324</c:v>
                </c:pt>
                <c:pt idx="917">
                  <c:v>26331</c:v>
                </c:pt>
                <c:pt idx="918">
                  <c:v>26338</c:v>
                </c:pt>
                <c:pt idx="919">
                  <c:v>26345</c:v>
                </c:pt>
                <c:pt idx="920">
                  <c:v>26352</c:v>
                </c:pt>
                <c:pt idx="921">
                  <c:v>26359</c:v>
                </c:pt>
                <c:pt idx="922">
                  <c:v>26366</c:v>
                </c:pt>
                <c:pt idx="923">
                  <c:v>26373</c:v>
                </c:pt>
                <c:pt idx="924">
                  <c:v>26380</c:v>
                </c:pt>
                <c:pt idx="925">
                  <c:v>26387</c:v>
                </c:pt>
                <c:pt idx="926">
                  <c:v>26394</c:v>
                </c:pt>
                <c:pt idx="927">
                  <c:v>26401</c:v>
                </c:pt>
                <c:pt idx="928">
                  <c:v>26408</c:v>
                </c:pt>
                <c:pt idx="929">
                  <c:v>26415</c:v>
                </c:pt>
                <c:pt idx="930">
                  <c:v>26422</c:v>
                </c:pt>
                <c:pt idx="931">
                  <c:v>26429</c:v>
                </c:pt>
                <c:pt idx="932">
                  <c:v>26436</c:v>
                </c:pt>
                <c:pt idx="933">
                  <c:v>26443</c:v>
                </c:pt>
                <c:pt idx="934">
                  <c:v>26450</c:v>
                </c:pt>
                <c:pt idx="935">
                  <c:v>26457</c:v>
                </c:pt>
                <c:pt idx="936">
                  <c:v>26464</c:v>
                </c:pt>
                <c:pt idx="937">
                  <c:v>26471</c:v>
                </c:pt>
                <c:pt idx="938">
                  <c:v>26478</c:v>
                </c:pt>
                <c:pt idx="939">
                  <c:v>26485</c:v>
                </c:pt>
                <c:pt idx="940">
                  <c:v>26492</c:v>
                </c:pt>
                <c:pt idx="941">
                  <c:v>26499</c:v>
                </c:pt>
                <c:pt idx="942">
                  <c:v>26506</c:v>
                </c:pt>
                <c:pt idx="943">
                  <c:v>26513</c:v>
                </c:pt>
                <c:pt idx="944">
                  <c:v>26520</c:v>
                </c:pt>
                <c:pt idx="945">
                  <c:v>26527</c:v>
                </c:pt>
                <c:pt idx="946">
                  <c:v>26534</c:v>
                </c:pt>
                <c:pt idx="947">
                  <c:v>26541</c:v>
                </c:pt>
                <c:pt idx="948">
                  <c:v>26548</c:v>
                </c:pt>
                <c:pt idx="949">
                  <c:v>26555</c:v>
                </c:pt>
                <c:pt idx="950">
                  <c:v>26562</c:v>
                </c:pt>
                <c:pt idx="951">
                  <c:v>26569</c:v>
                </c:pt>
                <c:pt idx="952">
                  <c:v>26576</c:v>
                </c:pt>
                <c:pt idx="953">
                  <c:v>26583</c:v>
                </c:pt>
                <c:pt idx="954">
                  <c:v>26590</c:v>
                </c:pt>
                <c:pt idx="955">
                  <c:v>26597</c:v>
                </c:pt>
                <c:pt idx="956">
                  <c:v>26604</c:v>
                </c:pt>
                <c:pt idx="957">
                  <c:v>26611</c:v>
                </c:pt>
                <c:pt idx="958">
                  <c:v>26618</c:v>
                </c:pt>
                <c:pt idx="959">
                  <c:v>26625</c:v>
                </c:pt>
                <c:pt idx="960">
                  <c:v>26632</c:v>
                </c:pt>
                <c:pt idx="961">
                  <c:v>26639</c:v>
                </c:pt>
                <c:pt idx="962">
                  <c:v>26646</c:v>
                </c:pt>
                <c:pt idx="963">
                  <c:v>26653</c:v>
                </c:pt>
                <c:pt idx="964">
                  <c:v>26660</c:v>
                </c:pt>
                <c:pt idx="965">
                  <c:v>26667</c:v>
                </c:pt>
                <c:pt idx="966">
                  <c:v>26674</c:v>
                </c:pt>
                <c:pt idx="967">
                  <c:v>26681</c:v>
                </c:pt>
                <c:pt idx="968">
                  <c:v>26688</c:v>
                </c:pt>
                <c:pt idx="969">
                  <c:v>26695</c:v>
                </c:pt>
                <c:pt idx="970">
                  <c:v>26702</c:v>
                </c:pt>
                <c:pt idx="971">
                  <c:v>26709</c:v>
                </c:pt>
                <c:pt idx="972">
                  <c:v>26716</c:v>
                </c:pt>
                <c:pt idx="973">
                  <c:v>26723</c:v>
                </c:pt>
                <c:pt idx="974">
                  <c:v>26730</c:v>
                </c:pt>
                <c:pt idx="975">
                  <c:v>26737</c:v>
                </c:pt>
                <c:pt idx="976">
                  <c:v>26744</c:v>
                </c:pt>
                <c:pt idx="977">
                  <c:v>26751</c:v>
                </c:pt>
                <c:pt idx="978">
                  <c:v>26758</c:v>
                </c:pt>
                <c:pt idx="979">
                  <c:v>26765</c:v>
                </c:pt>
                <c:pt idx="980">
                  <c:v>26772</c:v>
                </c:pt>
                <c:pt idx="981">
                  <c:v>26779</c:v>
                </c:pt>
                <c:pt idx="982">
                  <c:v>26786</c:v>
                </c:pt>
                <c:pt idx="983">
                  <c:v>26793</c:v>
                </c:pt>
                <c:pt idx="984">
                  <c:v>26800</c:v>
                </c:pt>
                <c:pt idx="985">
                  <c:v>26807</c:v>
                </c:pt>
                <c:pt idx="986">
                  <c:v>26814</c:v>
                </c:pt>
                <c:pt idx="987">
                  <c:v>26821</c:v>
                </c:pt>
                <c:pt idx="988">
                  <c:v>26828</c:v>
                </c:pt>
                <c:pt idx="989">
                  <c:v>26835</c:v>
                </c:pt>
                <c:pt idx="990">
                  <c:v>26842</c:v>
                </c:pt>
                <c:pt idx="991">
                  <c:v>26849</c:v>
                </c:pt>
                <c:pt idx="992">
                  <c:v>26856</c:v>
                </c:pt>
                <c:pt idx="993">
                  <c:v>26863</c:v>
                </c:pt>
                <c:pt idx="994">
                  <c:v>26870</c:v>
                </c:pt>
                <c:pt idx="995">
                  <c:v>26877</c:v>
                </c:pt>
                <c:pt idx="996">
                  <c:v>26884</c:v>
                </c:pt>
                <c:pt idx="997">
                  <c:v>26891</c:v>
                </c:pt>
                <c:pt idx="998">
                  <c:v>26898</c:v>
                </c:pt>
                <c:pt idx="999">
                  <c:v>26905</c:v>
                </c:pt>
                <c:pt idx="1000">
                  <c:v>26912</c:v>
                </c:pt>
                <c:pt idx="1001">
                  <c:v>26919</c:v>
                </c:pt>
                <c:pt idx="1002">
                  <c:v>26926</c:v>
                </c:pt>
                <c:pt idx="1003">
                  <c:v>26933</c:v>
                </c:pt>
                <c:pt idx="1004">
                  <c:v>26940</c:v>
                </c:pt>
                <c:pt idx="1005">
                  <c:v>26947</c:v>
                </c:pt>
                <c:pt idx="1006">
                  <c:v>26954</c:v>
                </c:pt>
                <c:pt idx="1007">
                  <c:v>26961</c:v>
                </c:pt>
                <c:pt idx="1008">
                  <c:v>26968</c:v>
                </c:pt>
                <c:pt idx="1009">
                  <c:v>26975</c:v>
                </c:pt>
                <c:pt idx="1010">
                  <c:v>26982</c:v>
                </c:pt>
                <c:pt idx="1011">
                  <c:v>26989</c:v>
                </c:pt>
                <c:pt idx="1012">
                  <c:v>26996</c:v>
                </c:pt>
                <c:pt idx="1013">
                  <c:v>27003</c:v>
                </c:pt>
                <c:pt idx="1014">
                  <c:v>27010</c:v>
                </c:pt>
                <c:pt idx="1015">
                  <c:v>27017</c:v>
                </c:pt>
                <c:pt idx="1016">
                  <c:v>27024</c:v>
                </c:pt>
                <c:pt idx="1017">
                  <c:v>27031</c:v>
                </c:pt>
                <c:pt idx="1018">
                  <c:v>27038</c:v>
                </c:pt>
                <c:pt idx="1019">
                  <c:v>27045</c:v>
                </c:pt>
                <c:pt idx="1020">
                  <c:v>27052</c:v>
                </c:pt>
                <c:pt idx="1021">
                  <c:v>27059</c:v>
                </c:pt>
                <c:pt idx="1022">
                  <c:v>27066</c:v>
                </c:pt>
                <c:pt idx="1023">
                  <c:v>27073</c:v>
                </c:pt>
                <c:pt idx="1024">
                  <c:v>27080</c:v>
                </c:pt>
                <c:pt idx="1025">
                  <c:v>27087</c:v>
                </c:pt>
                <c:pt idx="1026">
                  <c:v>27094</c:v>
                </c:pt>
                <c:pt idx="1027">
                  <c:v>27101</c:v>
                </c:pt>
                <c:pt idx="1028">
                  <c:v>27108</c:v>
                </c:pt>
                <c:pt idx="1029">
                  <c:v>27115</c:v>
                </c:pt>
                <c:pt idx="1030">
                  <c:v>27122</c:v>
                </c:pt>
                <c:pt idx="1031">
                  <c:v>27129</c:v>
                </c:pt>
                <c:pt idx="1032">
                  <c:v>27136</c:v>
                </c:pt>
                <c:pt idx="1033">
                  <c:v>27143</c:v>
                </c:pt>
                <c:pt idx="1034">
                  <c:v>27150</c:v>
                </c:pt>
                <c:pt idx="1035">
                  <c:v>27157</c:v>
                </c:pt>
                <c:pt idx="1036">
                  <c:v>27164</c:v>
                </c:pt>
                <c:pt idx="1037">
                  <c:v>27171</c:v>
                </c:pt>
                <c:pt idx="1038">
                  <c:v>27178</c:v>
                </c:pt>
                <c:pt idx="1039">
                  <c:v>27185</c:v>
                </c:pt>
                <c:pt idx="1040">
                  <c:v>27192</c:v>
                </c:pt>
                <c:pt idx="1041">
                  <c:v>27199</c:v>
                </c:pt>
                <c:pt idx="1042">
                  <c:v>27206</c:v>
                </c:pt>
                <c:pt idx="1043">
                  <c:v>27213</c:v>
                </c:pt>
                <c:pt idx="1044">
                  <c:v>27220</c:v>
                </c:pt>
                <c:pt idx="1045">
                  <c:v>27227</c:v>
                </c:pt>
                <c:pt idx="1046">
                  <c:v>27234</c:v>
                </c:pt>
                <c:pt idx="1047">
                  <c:v>27241</c:v>
                </c:pt>
                <c:pt idx="1048">
                  <c:v>27248</c:v>
                </c:pt>
                <c:pt idx="1049">
                  <c:v>27255</c:v>
                </c:pt>
                <c:pt idx="1050">
                  <c:v>27262</c:v>
                </c:pt>
                <c:pt idx="1051">
                  <c:v>27269</c:v>
                </c:pt>
                <c:pt idx="1052">
                  <c:v>27276</c:v>
                </c:pt>
                <c:pt idx="1053">
                  <c:v>27283</c:v>
                </c:pt>
                <c:pt idx="1054">
                  <c:v>27290</c:v>
                </c:pt>
                <c:pt idx="1055">
                  <c:v>27297</c:v>
                </c:pt>
                <c:pt idx="1056">
                  <c:v>27304</c:v>
                </c:pt>
                <c:pt idx="1057">
                  <c:v>27311</c:v>
                </c:pt>
                <c:pt idx="1058">
                  <c:v>27318</c:v>
                </c:pt>
                <c:pt idx="1059">
                  <c:v>27325</c:v>
                </c:pt>
                <c:pt idx="1060">
                  <c:v>27332</c:v>
                </c:pt>
                <c:pt idx="1061">
                  <c:v>27339</c:v>
                </c:pt>
                <c:pt idx="1062">
                  <c:v>27346</c:v>
                </c:pt>
                <c:pt idx="1063">
                  <c:v>27353</c:v>
                </c:pt>
                <c:pt idx="1064">
                  <c:v>27360</c:v>
                </c:pt>
                <c:pt idx="1065">
                  <c:v>27367</c:v>
                </c:pt>
                <c:pt idx="1066">
                  <c:v>27374</c:v>
                </c:pt>
                <c:pt idx="1067">
                  <c:v>27381</c:v>
                </c:pt>
                <c:pt idx="1068">
                  <c:v>27388</c:v>
                </c:pt>
                <c:pt idx="1069">
                  <c:v>27395</c:v>
                </c:pt>
                <c:pt idx="1070">
                  <c:v>27402</c:v>
                </c:pt>
                <c:pt idx="1071">
                  <c:v>27409</c:v>
                </c:pt>
                <c:pt idx="1072">
                  <c:v>27416</c:v>
                </c:pt>
                <c:pt idx="1073">
                  <c:v>27423</c:v>
                </c:pt>
                <c:pt idx="1074">
                  <c:v>27430</c:v>
                </c:pt>
                <c:pt idx="1075">
                  <c:v>27437</c:v>
                </c:pt>
                <c:pt idx="1076">
                  <c:v>27444</c:v>
                </c:pt>
                <c:pt idx="1077">
                  <c:v>27451</c:v>
                </c:pt>
                <c:pt idx="1078">
                  <c:v>27458</c:v>
                </c:pt>
                <c:pt idx="1079">
                  <c:v>27465</c:v>
                </c:pt>
                <c:pt idx="1080">
                  <c:v>27472</c:v>
                </c:pt>
                <c:pt idx="1081">
                  <c:v>27479</c:v>
                </c:pt>
                <c:pt idx="1082">
                  <c:v>27486</c:v>
                </c:pt>
                <c:pt idx="1083">
                  <c:v>27493</c:v>
                </c:pt>
                <c:pt idx="1084">
                  <c:v>27500</c:v>
                </c:pt>
                <c:pt idx="1085">
                  <c:v>27507</c:v>
                </c:pt>
                <c:pt idx="1086">
                  <c:v>27514</c:v>
                </c:pt>
                <c:pt idx="1087">
                  <c:v>27521</c:v>
                </c:pt>
                <c:pt idx="1088">
                  <c:v>27528</c:v>
                </c:pt>
                <c:pt idx="1089">
                  <c:v>27535</c:v>
                </c:pt>
                <c:pt idx="1090">
                  <c:v>27542</c:v>
                </c:pt>
                <c:pt idx="1091">
                  <c:v>27549</c:v>
                </c:pt>
                <c:pt idx="1092">
                  <c:v>27556</c:v>
                </c:pt>
                <c:pt idx="1093">
                  <c:v>27563</c:v>
                </c:pt>
                <c:pt idx="1094">
                  <c:v>27570</c:v>
                </c:pt>
                <c:pt idx="1095">
                  <c:v>27577</c:v>
                </c:pt>
                <c:pt idx="1096">
                  <c:v>27584</c:v>
                </c:pt>
                <c:pt idx="1097">
                  <c:v>27591</c:v>
                </c:pt>
                <c:pt idx="1098">
                  <c:v>27598</c:v>
                </c:pt>
                <c:pt idx="1099">
                  <c:v>27605</c:v>
                </c:pt>
                <c:pt idx="1100">
                  <c:v>27612</c:v>
                </c:pt>
                <c:pt idx="1101">
                  <c:v>27619</c:v>
                </c:pt>
                <c:pt idx="1102">
                  <c:v>27626</c:v>
                </c:pt>
                <c:pt idx="1103">
                  <c:v>27633</c:v>
                </c:pt>
                <c:pt idx="1104">
                  <c:v>27640</c:v>
                </c:pt>
                <c:pt idx="1105">
                  <c:v>27647</c:v>
                </c:pt>
                <c:pt idx="1106">
                  <c:v>27654</c:v>
                </c:pt>
                <c:pt idx="1107">
                  <c:v>27661</c:v>
                </c:pt>
                <c:pt idx="1108">
                  <c:v>27668</c:v>
                </c:pt>
                <c:pt idx="1109">
                  <c:v>27675</c:v>
                </c:pt>
                <c:pt idx="1110">
                  <c:v>27682</c:v>
                </c:pt>
                <c:pt idx="1111">
                  <c:v>27689</c:v>
                </c:pt>
                <c:pt idx="1112">
                  <c:v>27696</c:v>
                </c:pt>
                <c:pt idx="1113">
                  <c:v>27703</c:v>
                </c:pt>
                <c:pt idx="1114">
                  <c:v>27710</c:v>
                </c:pt>
                <c:pt idx="1115">
                  <c:v>27717</c:v>
                </c:pt>
                <c:pt idx="1116">
                  <c:v>27724</c:v>
                </c:pt>
                <c:pt idx="1117">
                  <c:v>27731</c:v>
                </c:pt>
                <c:pt idx="1118">
                  <c:v>27738</c:v>
                </c:pt>
                <c:pt idx="1119">
                  <c:v>27745</c:v>
                </c:pt>
                <c:pt idx="1120">
                  <c:v>27752</c:v>
                </c:pt>
                <c:pt idx="1121">
                  <c:v>27759</c:v>
                </c:pt>
                <c:pt idx="1122">
                  <c:v>27766</c:v>
                </c:pt>
                <c:pt idx="1123">
                  <c:v>27773</c:v>
                </c:pt>
                <c:pt idx="1124">
                  <c:v>27780</c:v>
                </c:pt>
                <c:pt idx="1125">
                  <c:v>27787</c:v>
                </c:pt>
                <c:pt idx="1126">
                  <c:v>27794</c:v>
                </c:pt>
                <c:pt idx="1127">
                  <c:v>27801</c:v>
                </c:pt>
                <c:pt idx="1128">
                  <c:v>27808</c:v>
                </c:pt>
                <c:pt idx="1129">
                  <c:v>27815</c:v>
                </c:pt>
                <c:pt idx="1130">
                  <c:v>27822</c:v>
                </c:pt>
                <c:pt idx="1131">
                  <c:v>27829</c:v>
                </c:pt>
                <c:pt idx="1132">
                  <c:v>27836</c:v>
                </c:pt>
                <c:pt idx="1133">
                  <c:v>27843</c:v>
                </c:pt>
                <c:pt idx="1134">
                  <c:v>27850</c:v>
                </c:pt>
                <c:pt idx="1135">
                  <c:v>27857</c:v>
                </c:pt>
                <c:pt idx="1136">
                  <c:v>27864</c:v>
                </c:pt>
                <c:pt idx="1137">
                  <c:v>27871</c:v>
                </c:pt>
                <c:pt idx="1138">
                  <c:v>27878</c:v>
                </c:pt>
                <c:pt idx="1139">
                  <c:v>27885</c:v>
                </c:pt>
                <c:pt idx="1140">
                  <c:v>27892</c:v>
                </c:pt>
                <c:pt idx="1141">
                  <c:v>27899</c:v>
                </c:pt>
                <c:pt idx="1142">
                  <c:v>27906</c:v>
                </c:pt>
                <c:pt idx="1143">
                  <c:v>27913</c:v>
                </c:pt>
                <c:pt idx="1144">
                  <c:v>27920</c:v>
                </c:pt>
                <c:pt idx="1145">
                  <c:v>27927</c:v>
                </c:pt>
                <c:pt idx="1146">
                  <c:v>27934</c:v>
                </c:pt>
                <c:pt idx="1147">
                  <c:v>27941</c:v>
                </c:pt>
                <c:pt idx="1148">
                  <c:v>27948</c:v>
                </c:pt>
                <c:pt idx="1149">
                  <c:v>27955</c:v>
                </c:pt>
                <c:pt idx="1150">
                  <c:v>27962</c:v>
                </c:pt>
                <c:pt idx="1151">
                  <c:v>27969</c:v>
                </c:pt>
                <c:pt idx="1152">
                  <c:v>27976</c:v>
                </c:pt>
                <c:pt idx="1153">
                  <c:v>27983</c:v>
                </c:pt>
                <c:pt idx="1154">
                  <c:v>27990</c:v>
                </c:pt>
                <c:pt idx="1155">
                  <c:v>27997</c:v>
                </c:pt>
                <c:pt idx="1156">
                  <c:v>28004</c:v>
                </c:pt>
                <c:pt idx="1157">
                  <c:v>28011</c:v>
                </c:pt>
                <c:pt idx="1158">
                  <c:v>28018</c:v>
                </c:pt>
                <c:pt idx="1159">
                  <c:v>28025</c:v>
                </c:pt>
                <c:pt idx="1160">
                  <c:v>28032</c:v>
                </c:pt>
                <c:pt idx="1161">
                  <c:v>28039</c:v>
                </c:pt>
                <c:pt idx="1162">
                  <c:v>28046</c:v>
                </c:pt>
                <c:pt idx="1163">
                  <c:v>28053</c:v>
                </c:pt>
                <c:pt idx="1164">
                  <c:v>28060</c:v>
                </c:pt>
                <c:pt idx="1165">
                  <c:v>28067</c:v>
                </c:pt>
                <c:pt idx="1166">
                  <c:v>28074</c:v>
                </c:pt>
                <c:pt idx="1167">
                  <c:v>28081</c:v>
                </c:pt>
                <c:pt idx="1168">
                  <c:v>28088</c:v>
                </c:pt>
                <c:pt idx="1169">
                  <c:v>28095</c:v>
                </c:pt>
                <c:pt idx="1170">
                  <c:v>28102</c:v>
                </c:pt>
                <c:pt idx="1171">
                  <c:v>28109</c:v>
                </c:pt>
                <c:pt idx="1172">
                  <c:v>28116</c:v>
                </c:pt>
                <c:pt idx="1173">
                  <c:v>28123</c:v>
                </c:pt>
                <c:pt idx="1174">
                  <c:v>28130</c:v>
                </c:pt>
                <c:pt idx="1175">
                  <c:v>28137</c:v>
                </c:pt>
                <c:pt idx="1176">
                  <c:v>28144</c:v>
                </c:pt>
                <c:pt idx="1177">
                  <c:v>28151</c:v>
                </c:pt>
                <c:pt idx="1178">
                  <c:v>28158</c:v>
                </c:pt>
                <c:pt idx="1179">
                  <c:v>28165</c:v>
                </c:pt>
                <c:pt idx="1180">
                  <c:v>28172</c:v>
                </c:pt>
                <c:pt idx="1181">
                  <c:v>28179</c:v>
                </c:pt>
                <c:pt idx="1182">
                  <c:v>28186</c:v>
                </c:pt>
                <c:pt idx="1183">
                  <c:v>28193</c:v>
                </c:pt>
                <c:pt idx="1184">
                  <c:v>28200</c:v>
                </c:pt>
                <c:pt idx="1185">
                  <c:v>28207</c:v>
                </c:pt>
                <c:pt idx="1186">
                  <c:v>28214</c:v>
                </c:pt>
                <c:pt idx="1187">
                  <c:v>28221</c:v>
                </c:pt>
                <c:pt idx="1188">
                  <c:v>28228</c:v>
                </c:pt>
                <c:pt idx="1189">
                  <c:v>28235</c:v>
                </c:pt>
                <c:pt idx="1190">
                  <c:v>28242</c:v>
                </c:pt>
                <c:pt idx="1191">
                  <c:v>28249</c:v>
                </c:pt>
                <c:pt idx="1192">
                  <c:v>28256</c:v>
                </c:pt>
                <c:pt idx="1193">
                  <c:v>28263</c:v>
                </c:pt>
                <c:pt idx="1194">
                  <c:v>28270</c:v>
                </c:pt>
                <c:pt idx="1195">
                  <c:v>28277</c:v>
                </c:pt>
                <c:pt idx="1196">
                  <c:v>28284</c:v>
                </c:pt>
                <c:pt idx="1197">
                  <c:v>28291</c:v>
                </c:pt>
                <c:pt idx="1198">
                  <c:v>28298</c:v>
                </c:pt>
                <c:pt idx="1199">
                  <c:v>28305</c:v>
                </c:pt>
                <c:pt idx="1200">
                  <c:v>28312</c:v>
                </c:pt>
                <c:pt idx="1201">
                  <c:v>28319</c:v>
                </c:pt>
                <c:pt idx="1202">
                  <c:v>28326</c:v>
                </c:pt>
                <c:pt idx="1203">
                  <c:v>28333</c:v>
                </c:pt>
                <c:pt idx="1204">
                  <c:v>28340</c:v>
                </c:pt>
                <c:pt idx="1205">
                  <c:v>28347</c:v>
                </c:pt>
                <c:pt idx="1206">
                  <c:v>28354</c:v>
                </c:pt>
                <c:pt idx="1207">
                  <c:v>28361</c:v>
                </c:pt>
                <c:pt idx="1208">
                  <c:v>28368</c:v>
                </c:pt>
                <c:pt idx="1209">
                  <c:v>28375</c:v>
                </c:pt>
                <c:pt idx="1210">
                  <c:v>28382</c:v>
                </c:pt>
                <c:pt idx="1211">
                  <c:v>28389</c:v>
                </c:pt>
                <c:pt idx="1212">
                  <c:v>28396</c:v>
                </c:pt>
                <c:pt idx="1213">
                  <c:v>28403</c:v>
                </c:pt>
                <c:pt idx="1214">
                  <c:v>28410</c:v>
                </c:pt>
                <c:pt idx="1215">
                  <c:v>28417</c:v>
                </c:pt>
                <c:pt idx="1216">
                  <c:v>28424</c:v>
                </c:pt>
                <c:pt idx="1217">
                  <c:v>28431</c:v>
                </c:pt>
                <c:pt idx="1218">
                  <c:v>28438</c:v>
                </c:pt>
                <c:pt idx="1219">
                  <c:v>28445</c:v>
                </c:pt>
                <c:pt idx="1220">
                  <c:v>28452</c:v>
                </c:pt>
                <c:pt idx="1221">
                  <c:v>28459</c:v>
                </c:pt>
                <c:pt idx="1222">
                  <c:v>28466</c:v>
                </c:pt>
                <c:pt idx="1223">
                  <c:v>28473</c:v>
                </c:pt>
                <c:pt idx="1224">
                  <c:v>28480</c:v>
                </c:pt>
                <c:pt idx="1225">
                  <c:v>28487</c:v>
                </c:pt>
                <c:pt idx="1226">
                  <c:v>28494</c:v>
                </c:pt>
                <c:pt idx="1227">
                  <c:v>28501</c:v>
                </c:pt>
                <c:pt idx="1228">
                  <c:v>28508</c:v>
                </c:pt>
                <c:pt idx="1229">
                  <c:v>28515</c:v>
                </c:pt>
                <c:pt idx="1230">
                  <c:v>28522</c:v>
                </c:pt>
                <c:pt idx="1231">
                  <c:v>28529</c:v>
                </c:pt>
                <c:pt idx="1232">
                  <c:v>28536</c:v>
                </c:pt>
                <c:pt idx="1233">
                  <c:v>28543</c:v>
                </c:pt>
                <c:pt idx="1234">
                  <c:v>28550</c:v>
                </c:pt>
                <c:pt idx="1235">
                  <c:v>28557</c:v>
                </c:pt>
                <c:pt idx="1236">
                  <c:v>28564</c:v>
                </c:pt>
                <c:pt idx="1237">
                  <c:v>28571</c:v>
                </c:pt>
                <c:pt idx="1238">
                  <c:v>28578</c:v>
                </c:pt>
                <c:pt idx="1239">
                  <c:v>28585</c:v>
                </c:pt>
                <c:pt idx="1240">
                  <c:v>28592</c:v>
                </c:pt>
                <c:pt idx="1241">
                  <c:v>28599</c:v>
                </c:pt>
                <c:pt idx="1242">
                  <c:v>28606</c:v>
                </c:pt>
                <c:pt idx="1243">
                  <c:v>28613</c:v>
                </c:pt>
                <c:pt idx="1244">
                  <c:v>28620</c:v>
                </c:pt>
                <c:pt idx="1245">
                  <c:v>28627</c:v>
                </c:pt>
                <c:pt idx="1246">
                  <c:v>28634</c:v>
                </c:pt>
                <c:pt idx="1247">
                  <c:v>28641</c:v>
                </c:pt>
                <c:pt idx="1248">
                  <c:v>28648</c:v>
                </c:pt>
                <c:pt idx="1249">
                  <c:v>28655</c:v>
                </c:pt>
                <c:pt idx="1250">
                  <c:v>28662</c:v>
                </c:pt>
                <c:pt idx="1251">
                  <c:v>28669</c:v>
                </c:pt>
                <c:pt idx="1252">
                  <c:v>28676</c:v>
                </c:pt>
                <c:pt idx="1253">
                  <c:v>28683</c:v>
                </c:pt>
                <c:pt idx="1254">
                  <c:v>28690</c:v>
                </c:pt>
                <c:pt idx="1255">
                  <c:v>28697</c:v>
                </c:pt>
                <c:pt idx="1256">
                  <c:v>28704</c:v>
                </c:pt>
                <c:pt idx="1257">
                  <c:v>28711</c:v>
                </c:pt>
                <c:pt idx="1258">
                  <c:v>28718</c:v>
                </c:pt>
                <c:pt idx="1259">
                  <c:v>28725</c:v>
                </c:pt>
                <c:pt idx="1260">
                  <c:v>28732</c:v>
                </c:pt>
                <c:pt idx="1261">
                  <c:v>28739</c:v>
                </c:pt>
                <c:pt idx="1262">
                  <c:v>28746</c:v>
                </c:pt>
                <c:pt idx="1263">
                  <c:v>28753</c:v>
                </c:pt>
                <c:pt idx="1264">
                  <c:v>28760</c:v>
                </c:pt>
                <c:pt idx="1265">
                  <c:v>28767</c:v>
                </c:pt>
                <c:pt idx="1266">
                  <c:v>28774</c:v>
                </c:pt>
                <c:pt idx="1267">
                  <c:v>28781</c:v>
                </c:pt>
                <c:pt idx="1268">
                  <c:v>28788</c:v>
                </c:pt>
                <c:pt idx="1269">
                  <c:v>28795</c:v>
                </c:pt>
                <c:pt idx="1270">
                  <c:v>28802</c:v>
                </c:pt>
                <c:pt idx="1271">
                  <c:v>28809</c:v>
                </c:pt>
                <c:pt idx="1272">
                  <c:v>28816</c:v>
                </c:pt>
                <c:pt idx="1273">
                  <c:v>28823</c:v>
                </c:pt>
                <c:pt idx="1274">
                  <c:v>28830</c:v>
                </c:pt>
                <c:pt idx="1275">
                  <c:v>28837</c:v>
                </c:pt>
                <c:pt idx="1276">
                  <c:v>28844</c:v>
                </c:pt>
                <c:pt idx="1277">
                  <c:v>28851</c:v>
                </c:pt>
                <c:pt idx="1278">
                  <c:v>28858</c:v>
                </c:pt>
                <c:pt idx="1279">
                  <c:v>28865</c:v>
                </c:pt>
                <c:pt idx="1280">
                  <c:v>28872</c:v>
                </c:pt>
                <c:pt idx="1281">
                  <c:v>28879</c:v>
                </c:pt>
                <c:pt idx="1282">
                  <c:v>28886</c:v>
                </c:pt>
                <c:pt idx="1283">
                  <c:v>28893</c:v>
                </c:pt>
                <c:pt idx="1284">
                  <c:v>28900</c:v>
                </c:pt>
                <c:pt idx="1285">
                  <c:v>28907</c:v>
                </c:pt>
                <c:pt idx="1286">
                  <c:v>28914</c:v>
                </c:pt>
                <c:pt idx="1287">
                  <c:v>28921</c:v>
                </c:pt>
                <c:pt idx="1288">
                  <c:v>28928</c:v>
                </c:pt>
                <c:pt idx="1289">
                  <c:v>28935</c:v>
                </c:pt>
                <c:pt idx="1290">
                  <c:v>28942</c:v>
                </c:pt>
                <c:pt idx="1291">
                  <c:v>28949</c:v>
                </c:pt>
                <c:pt idx="1292">
                  <c:v>28956</c:v>
                </c:pt>
                <c:pt idx="1293">
                  <c:v>28963</c:v>
                </c:pt>
                <c:pt idx="1294">
                  <c:v>28970</c:v>
                </c:pt>
                <c:pt idx="1295">
                  <c:v>28977</c:v>
                </c:pt>
                <c:pt idx="1296">
                  <c:v>28984</c:v>
                </c:pt>
                <c:pt idx="1297">
                  <c:v>28991</c:v>
                </c:pt>
                <c:pt idx="1298">
                  <c:v>28998</c:v>
                </c:pt>
                <c:pt idx="1299">
                  <c:v>29005</c:v>
                </c:pt>
                <c:pt idx="1300">
                  <c:v>29012</c:v>
                </c:pt>
                <c:pt idx="1301">
                  <c:v>29019</c:v>
                </c:pt>
                <c:pt idx="1302">
                  <c:v>29026</c:v>
                </c:pt>
                <c:pt idx="1303">
                  <c:v>29033</c:v>
                </c:pt>
                <c:pt idx="1304">
                  <c:v>29040</c:v>
                </c:pt>
                <c:pt idx="1305">
                  <c:v>29047</c:v>
                </c:pt>
                <c:pt idx="1306">
                  <c:v>29054</c:v>
                </c:pt>
                <c:pt idx="1307">
                  <c:v>29061</c:v>
                </c:pt>
                <c:pt idx="1308">
                  <c:v>29068</c:v>
                </c:pt>
                <c:pt idx="1309">
                  <c:v>29075</c:v>
                </c:pt>
                <c:pt idx="1310">
                  <c:v>29082</c:v>
                </c:pt>
                <c:pt idx="1311">
                  <c:v>29089</c:v>
                </c:pt>
                <c:pt idx="1312">
                  <c:v>29096</c:v>
                </c:pt>
                <c:pt idx="1313">
                  <c:v>29103</c:v>
                </c:pt>
                <c:pt idx="1314">
                  <c:v>29110</c:v>
                </c:pt>
                <c:pt idx="1315">
                  <c:v>29117</c:v>
                </c:pt>
                <c:pt idx="1316">
                  <c:v>29124</c:v>
                </c:pt>
                <c:pt idx="1317">
                  <c:v>29131</c:v>
                </c:pt>
                <c:pt idx="1318">
                  <c:v>29138</c:v>
                </c:pt>
                <c:pt idx="1319">
                  <c:v>29145</c:v>
                </c:pt>
                <c:pt idx="1320">
                  <c:v>29152</c:v>
                </c:pt>
                <c:pt idx="1321">
                  <c:v>29159</c:v>
                </c:pt>
                <c:pt idx="1322">
                  <c:v>29166</c:v>
                </c:pt>
                <c:pt idx="1323">
                  <c:v>29173</c:v>
                </c:pt>
                <c:pt idx="1324">
                  <c:v>29180</c:v>
                </c:pt>
                <c:pt idx="1325">
                  <c:v>29187</c:v>
                </c:pt>
                <c:pt idx="1326">
                  <c:v>29194</c:v>
                </c:pt>
                <c:pt idx="1327">
                  <c:v>29201</c:v>
                </c:pt>
                <c:pt idx="1328">
                  <c:v>29208</c:v>
                </c:pt>
                <c:pt idx="1329">
                  <c:v>29215</c:v>
                </c:pt>
                <c:pt idx="1330">
                  <c:v>29222</c:v>
                </c:pt>
                <c:pt idx="1331">
                  <c:v>29229</c:v>
                </c:pt>
                <c:pt idx="1332">
                  <c:v>29236</c:v>
                </c:pt>
                <c:pt idx="1333">
                  <c:v>29243</c:v>
                </c:pt>
                <c:pt idx="1334">
                  <c:v>29250</c:v>
                </c:pt>
                <c:pt idx="1335">
                  <c:v>29257</c:v>
                </c:pt>
                <c:pt idx="1336">
                  <c:v>29264</c:v>
                </c:pt>
                <c:pt idx="1337">
                  <c:v>29271</c:v>
                </c:pt>
                <c:pt idx="1338">
                  <c:v>29278</c:v>
                </c:pt>
                <c:pt idx="1339">
                  <c:v>29285</c:v>
                </c:pt>
                <c:pt idx="1340">
                  <c:v>29292</c:v>
                </c:pt>
                <c:pt idx="1341">
                  <c:v>29299</c:v>
                </c:pt>
                <c:pt idx="1342">
                  <c:v>29306</c:v>
                </c:pt>
                <c:pt idx="1343">
                  <c:v>29313</c:v>
                </c:pt>
                <c:pt idx="1344">
                  <c:v>29320</c:v>
                </c:pt>
                <c:pt idx="1345">
                  <c:v>29327</c:v>
                </c:pt>
                <c:pt idx="1346">
                  <c:v>29334</c:v>
                </c:pt>
                <c:pt idx="1347">
                  <c:v>29341</c:v>
                </c:pt>
                <c:pt idx="1348">
                  <c:v>29348</c:v>
                </c:pt>
                <c:pt idx="1349">
                  <c:v>29355</c:v>
                </c:pt>
                <c:pt idx="1350">
                  <c:v>29362</c:v>
                </c:pt>
                <c:pt idx="1351">
                  <c:v>29369</c:v>
                </c:pt>
                <c:pt idx="1352">
                  <c:v>29376</c:v>
                </c:pt>
                <c:pt idx="1353">
                  <c:v>29383</c:v>
                </c:pt>
                <c:pt idx="1354">
                  <c:v>29390</c:v>
                </c:pt>
                <c:pt idx="1355">
                  <c:v>29397</c:v>
                </c:pt>
                <c:pt idx="1356">
                  <c:v>29404</c:v>
                </c:pt>
                <c:pt idx="1357">
                  <c:v>29411</c:v>
                </c:pt>
                <c:pt idx="1358">
                  <c:v>29418</c:v>
                </c:pt>
                <c:pt idx="1359">
                  <c:v>29425</c:v>
                </c:pt>
                <c:pt idx="1360">
                  <c:v>29432</c:v>
                </c:pt>
                <c:pt idx="1361">
                  <c:v>29439</c:v>
                </c:pt>
                <c:pt idx="1362">
                  <c:v>29446</c:v>
                </c:pt>
                <c:pt idx="1363">
                  <c:v>29453</c:v>
                </c:pt>
                <c:pt idx="1364">
                  <c:v>29460</c:v>
                </c:pt>
                <c:pt idx="1365">
                  <c:v>29467</c:v>
                </c:pt>
                <c:pt idx="1366">
                  <c:v>29474</c:v>
                </c:pt>
                <c:pt idx="1367">
                  <c:v>29481</c:v>
                </c:pt>
                <c:pt idx="1368">
                  <c:v>29488</c:v>
                </c:pt>
                <c:pt idx="1369">
                  <c:v>29495</c:v>
                </c:pt>
                <c:pt idx="1370">
                  <c:v>29502</c:v>
                </c:pt>
                <c:pt idx="1371">
                  <c:v>29509</c:v>
                </c:pt>
                <c:pt idx="1372">
                  <c:v>29516</c:v>
                </c:pt>
                <c:pt idx="1373">
                  <c:v>29523</c:v>
                </c:pt>
                <c:pt idx="1374">
                  <c:v>29530</c:v>
                </c:pt>
                <c:pt idx="1375">
                  <c:v>29537</c:v>
                </c:pt>
                <c:pt idx="1376">
                  <c:v>29544</c:v>
                </c:pt>
                <c:pt idx="1377">
                  <c:v>29551</c:v>
                </c:pt>
                <c:pt idx="1378">
                  <c:v>29558</c:v>
                </c:pt>
                <c:pt idx="1379">
                  <c:v>29565</c:v>
                </c:pt>
                <c:pt idx="1380">
                  <c:v>29572</c:v>
                </c:pt>
                <c:pt idx="1381">
                  <c:v>29579</c:v>
                </c:pt>
                <c:pt idx="1382">
                  <c:v>29586</c:v>
                </c:pt>
                <c:pt idx="1383">
                  <c:v>29593</c:v>
                </c:pt>
                <c:pt idx="1384">
                  <c:v>29600</c:v>
                </c:pt>
                <c:pt idx="1385">
                  <c:v>29607</c:v>
                </c:pt>
                <c:pt idx="1386">
                  <c:v>29614</c:v>
                </c:pt>
                <c:pt idx="1387">
                  <c:v>29621</c:v>
                </c:pt>
                <c:pt idx="1388">
                  <c:v>29628</c:v>
                </c:pt>
                <c:pt idx="1389">
                  <c:v>29635</c:v>
                </c:pt>
                <c:pt idx="1390">
                  <c:v>29642</c:v>
                </c:pt>
                <c:pt idx="1391">
                  <c:v>29649</c:v>
                </c:pt>
                <c:pt idx="1392">
                  <c:v>29656</c:v>
                </c:pt>
                <c:pt idx="1393">
                  <c:v>29663</c:v>
                </c:pt>
                <c:pt idx="1394">
                  <c:v>29670</c:v>
                </c:pt>
                <c:pt idx="1395">
                  <c:v>29677</c:v>
                </c:pt>
                <c:pt idx="1396">
                  <c:v>29684</c:v>
                </c:pt>
                <c:pt idx="1397">
                  <c:v>29691</c:v>
                </c:pt>
                <c:pt idx="1398">
                  <c:v>29698</c:v>
                </c:pt>
                <c:pt idx="1399">
                  <c:v>29705</c:v>
                </c:pt>
                <c:pt idx="1400">
                  <c:v>29712</c:v>
                </c:pt>
                <c:pt idx="1401">
                  <c:v>29719</c:v>
                </c:pt>
                <c:pt idx="1402">
                  <c:v>29726</c:v>
                </c:pt>
                <c:pt idx="1403">
                  <c:v>29733</c:v>
                </c:pt>
                <c:pt idx="1404">
                  <c:v>29740</c:v>
                </c:pt>
                <c:pt idx="1405">
                  <c:v>29747</c:v>
                </c:pt>
                <c:pt idx="1406">
                  <c:v>29754</c:v>
                </c:pt>
                <c:pt idx="1407">
                  <c:v>29761</c:v>
                </c:pt>
                <c:pt idx="1408">
                  <c:v>29768</c:v>
                </c:pt>
                <c:pt idx="1409">
                  <c:v>29775</c:v>
                </c:pt>
                <c:pt idx="1410">
                  <c:v>29782</c:v>
                </c:pt>
                <c:pt idx="1411">
                  <c:v>29789</c:v>
                </c:pt>
                <c:pt idx="1412">
                  <c:v>29796</c:v>
                </c:pt>
                <c:pt idx="1413">
                  <c:v>29803</c:v>
                </c:pt>
                <c:pt idx="1414">
                  <c:v>29810</c:v>
                </c:pt>
                <c:pt idx="1415">
                  <c:v>29817</c:v>
                </c:pt>
                <c:pt idx="1416">
                  <c:v>29824</c:v>
                </c:pt>
                <c:pt idx="1417">
                  <c:v>29831</c:v>
                </c:pt>
                <c:pt idx="1418">
                  <c:v>29838</c:v>
                </c:pt>
                <c:pt idx="1419">
                  <c:v>29845</c:v>
                </c:pt>
                <c:pt idx="1420">
                  <c:v>29852</c:v>
                </c:pt>
                <c:pt idx="1421">
                  <c:v>29859</c:v>
                </c:pt>
                <c:pt idx="1422">
                  <c:v>29866</c:v>
                </c:pt>
                <c:pt idx="1423">
                  <c:v>29873</c:v>
                </c:pt>
                <c:pt idx="1424">
                  <c:v>29880</c:v>
                </c:pt>
                <c:pt idx="1425">
                  <c:v>29887</c:v>
                </c:pt>
                <c:pt idx="1426">
                  <c:v>29894</c:v>
                </c:pt>
                <c:pt idx="1427">
                  <c:v>29901</c:v>
                </c:pt>
                <c:pt idx="1428">
                  <c:v>29908</c:v>
                </c:pt>
                <c:pt idx="1429">
                  <c:v>29915</c:v>
                </c:pt>
                <c:pt idx="1430">
                  <c:v>29922</c:v>
                </c:pt>
                <c:pt idx="1431">
                  <c:v>29929</c:v>
                </c:pt>
                <c:pt idx="1432">
                  <c:v>29936</c:v>
                </c:pt>
                <c:pt idx="1433">
                  <c:v>29943</c:v>
                </c:pt>
                <c:pt idx="1434">
                  <c:v>29950</c:v>
                </c:pt>
                <c:pt idx="1435">
                  <c:v>29957</c:v>
                </c:pt>
                <c:pt idx="1436">
                  <c:v>29964</c:v>
                </c:pt>
                <c:pt idx="1437">
                  <c:v>29971</c:v>
                </c:pt>
                <c:pt idx="1438">
                  <c:v>29978</c:v>
                </c:pt>
                <c:pt idx="1439">
                  <c:v>29985</c:v>
                </c:pt>
                <c:pt idx="1440">
                  <c:v>29992</c:v>
                </c:pt>
                <c:pt idx="1441">
                  <c:v>29999</c:v>
                </c:pt>
                <c:pt idx="1442">
                  <c:v>30006</c:v>
                </c:pt>
                <c:pt idx="1443">
                  <c:v>30013</c:v>
                </c:pt>
                <c:pt idx="1444">
                  <c:v>30020</c:v>
                </c:pt>
                <c:pt idx="1445">
                  <c:v>30027</c:v>
                </c:pt>
                <c:pt idx="1446">
                  <c:v>30034</c:v>
                </c:pt>
                <c:pt idx="1447">
                  <c:v>30041</c:v>
                </c:pt>
                <c:pt idx="1448">
                  <c:v>30048</c:v>
                </c:pt>
                <c:pt idx="1449">
                  <c:v>30055</c:v>
                </c:pt>
                <c:pt idx="1450">
                  <c:v>30062</c:v>
                </c:pt>
                <c:pt idx="1451">
                  <c:v>30069</c:v>
                </c:pt>
                <c:pt idx="1452">
                  <c:v>30076</c:v>
                </c:pt>
                <c:pt idx="1453">
                  <c:v>30083</c:v>
                </c:pt>
                <c:pt idx="1454">
                  <c:v>30090</c:v>
                </c:pt>
                <c:pt idx="1455">
                  <c:v>30097</c:v>
                </c:pt>
                <c:pt idx="1456">
                  <c:v>30104</c:v>
                </c:pt>
                <c:pt idx="1457">
                  <c:v>30111</c:v>
                </c:pt>
                <c:pt idx="1458">
                  <c:v>30118</c:v>
                </c:pt>
                <c:pt idx="1459">
                  <c:v>30125</c:v>
                </c:pt>
                <c:pt idx="1460">
                  <c:v>30132</c:v>
                </c:pt>
                <c:pt idx="1461">
                  <c:v>30139</c:v>
                </c:pt>
                <c:pt idx="1462">
                  <c:v>30146</c:v>
                </c:pt>
                <c:pt idx="1463">
                  <c:v>30153</c:v>
                </c:pt>
                <c:pt idx="1464">
                  <c:v>30160</c:v>
                </c:pt>
                <c:pt idx="1465">
                  <c:v>30167</c:v>
                </c:pt>
                <c:pt idx="1466">
                  <c:v>30174</c:v>
                </c:pt>
                <c:pt idx="1467">
                  <c:v>30181</c:v>
                </c:pt>
                <c:pt idx="1468">
                  <c:v>30188</c:v>
                </c:pt>
                <c:pt idx="1469">
                  <c:v>30195</c:v>
                </c:pt>
                <c:pt idx="1470">
                  <c:v>30202</c:v>
                </c:pt>
                <c:pt idx="1471">
                  <c:v>30209</c:v>
                </c:pt>
                <c:pt idx="1472">
                  <c:v>30216</c:v>
                </c:pt>
                <c:pt idx="1473">
                  <c:v>30223</c:v>
                </c:pt>
                <c:pt idx="1474">
                  <c:v>30230</c:v>
                </c:pt>
                <c:pt idx="1475">
                  <c:v>30237</c:v>
                </c:pt>
                <c:pt idx="1476">
                  <c:v>30244</c:v>
                </c:pt>
                <c:pt idx="1477">
                  <c:v>30251</c:v>
                </c:pt>
                <c:pt idx="1478">
                  <c:v>30258</c:v>
                </c:pt>
                <c:pt idx="1479">
                  <c:v>30265</c:v>
                </c:pt>
                <c:pt idx="1480">
                  <c:v>30272</c:v>
                </c:pt>
                <c:pt idx="1481">
                  <c:v>30279</c:v>
                </c:pt>
                <c:pt idx="1482">
                  <c:v>30286</c:v>
                </c:pt>
                <c:pt idx="1483">
                  <c:v>30293</c:v>
                </c:pt>
                <c:pt idx="1484">
                  <c:v>30300</c:v>
                </c:pt>
                <c:pt idx="1485">
                  <c:v>30307</c:v>
                </c:pt>
                <c:pt idx="1486">
                  <c:v>30314</c:v>
                </c:pt>
                <c:pt idx="1487">
                  <c:v>30321</c:v>
                </c:pt>
                <c:pt idx="1488">
                  <c:v>30328</c:v>
                </c:pt>
                <c:pt idx="1489">
                  <c:v>30335</c:v>
                </c:pt>
                <c:pt idx="1490">
                  <c:v>30342</c:v>
                </c:pt>
                <c:pt idx="1491">
                  <c:v>30349</c:v>
                </c:pt>
                <c:pt idx="1492">
                  <c:v>30356</c:v>
                </c:pt>
                <c:pt idx="1493">
                  <c:v>30363</c:v>
                </c:pt>
                <c:pt idx="1494">
                  <c:v>30370</c:v>
                </c:pt>
                <c:pt idx="1495">
                  <c:v>30377</c:v>
                </c:pt>
                <c:pt idx="1496">
                  <c:v>30384</c:v>
                </c:pt>
                <c:pt idx="1497">
                  <c:v>30391</c:v>
                </c:pt>
                <c:pt idx="1498">
                  <c:v>30398</c:v>
                </c:pt>
                <c:pt idx="1499">
                  <c:v>30405</c:v>
                </c:pt>
                <c:pt idx="1500">
                  <c:v>30412</c:v>
                </c:pt>
                <c:pt idx="1501">
                  <c:v>30419</c:v>
                </c:pt>
                <c:pt idx="1502">
                  <c:v>30426</c:v>
                </c:pt>
                <c:pt idx="1503">
                  <c:v>30433</c:v>
                </c:pt>
                <c:pt idx="1504">
                  <c:v>30440</c:v>
                </c:pt>
                <c:pt idx="1505">
                  <c:v>30447</c:v>
                </c:pt>
                <c:pt idx="1506">
                  <c:v>30454</c:v>
                </c:pt>
                <c:pt idx="1507">
                  <c:v>30461</c:v>
                </c:pt>
                <c:pt idx="1508">
                  <c:v>30468</c:v>
                </c:pt>
                <c:pt idx="1509">
                  <c:v>30475</c:v>
                </c:pt>
                <c:pt idx="1510">
                  <c:v>30482</c:v>
                </c:pt>
                <c:pt idx="1511">
                  <c:v>30489</c:v>
                </c:pt>
                <c:pt idx="1512">
                  <c:v>30496</c:v>
                </c:pt>
                <c:pt idx="1513">
                  <c:v>30503</c:v>
                </c:pt>
                <c:pt idx="1514">
                  <c:v>30510</c:v>
                </c:pt>
                <c:pt idx="1515">
                  <c:v>30517</c:v>
                </c:pt>
                <c:pt idx="1516">
                  <c:v>30524</c:v>
                </c:pt>
                <c:pt idx="1517">
                  <c:v>30531</c:v>
                </c:pt>
                <c:pt idx="1518">
                  <c:v>30538</c:v>
                </c:pt>
                <c:pt idx="1519">
                  <c:v>30545</c:v>
                </c:pt>
                <c:pt idx="1520">
                  <c:v>30552</c:v>
                </c:pt>
                <c:pt idx="1521">
                  <c:v>30559</c:v>
                </c:pt>
                <c:pt idx="1522">
                  <c:v>30566</c:v>
                </c:pt>
                <c:pt idx="1523">
                  <c:v>30573</c:v>
                </c:pt>
                <c:pt idx="1524">
                  <c:v>30580</c:v>
                </c:pt>
                <c:pt idx="1525">
                  <c:v>30587</c:v>
                </c:pt>
                <c:pt idx="1526">
                  <c:v>30594</c:v>
                </c:pt>
                <c:pt idx="1527">
                  <c:v>30601</c:v>
                </c:pt>
                <c:pt idx="1528">
                  <c:v>30608</c:v>
                </c:pt>
                <c:pt idx="1529">
                  <c:v>30615</c:v>
                </c:pt>
                <c:pt idx="1530">
                  <c:v>30622</c:v>
                </c:pt>
                <c:pt idx="1531">
                  <c:v>30629</c:v>
                </c:pt>
                <c:pt idx="1532">
                  <c:v>30636</c:v>
                </c:pt>
                <c:pt idx="1533">
                  <c:v>30643</c:v>
                </c:pt>
                <c:pt idx="1534">
                  <c:v>30650</c:v>
                </c:pt>
                <c:pt idx="1535">
                  <c:v>30657</c:v>
                </c:pt>
                <c:pt idx="1536">
                  <c:v>30664</c:v>
                </c:pt>
                <c:pt idx="1537">
                  <c:v>30671</c:v>
                </c:pt>
                <c:pt idx="1538">
                  <c:v>30678</c:v>
                </c:pt>
                <c:pt idx="1539">
                  <c:v>30685</c:v>
                </c:pt>
                <c:pt idx="1540">
                  <c:v>30692</c:v>
                </c:pt>
                <c:pt idx="1541">
                  <c:v>30699</c:v>
                </c:pt>
                <c:pt idx="1542">
                  <c:v>30706</c:v>
                </c:pt>
                <c:pt idx="1543">
                  <c:v>30713</c:v>
                </c:pt>
                <c:pt idx="1544">
                  <c:v>30720</c:v>
                </c:pt>
                <c:pt idx="1545">
                  <c:v>30727</c:v>
                </c:pt>
                <c:pt idx="1546">
                  <c:v>30734</c:v>
                </c:pt>
                <c:pt idx="1547">
                  <c:v>30741</c:v>
                </c:pt>
                <c:pt idx="1548">
                  <c:v>30748</c:v>
                </c:pt>
                <c:pt idx="1549">
                  <c:v>30755</c:v>
                </c:pt>
                <c:pt idx="1550">
                  <c:v>30762</c:v>
                </c:pt>
                <c:pt idx="1551">
                  <c:v>30769</c:v>
                </c:pt>
                <c:pt idx="1552">
                  <c:v>30776</c:v>
                </c:pt>
                <c:pt idx="1553">
                  <c:v>30783</c:v>
                </c:pt>
                <c:pt idx="1554">
                  <c:v>30790</c:v>
                </c:pt>
                <c:pt idx="1555">
                  <c:v>30797</c:v>
                </c:pt>
                <c:pt idx="1556">
                  <c:v>30804</c:v>
                </c:pt>
                <c:pt idx="1557">
                  <c:v>30811</c:v>
                </c:pt>
                <c:pt idx="1558">
                  <c:v>30818</c:v>
                </c:pt>
                <c:pt idx="1559">
                  <c:v>30825</c:v>
                </c:pt>
                <c:pt idx="1560">
                  <c:v>30832</c:v>
                </c:pt>
                <c:pt idx="1561">
                  <c:v>30839</c:v>
                </c:pt>
                <c:pt idx="1562">
                  <c:v>30846</c:v>
                </c:pt>
                <c:pt idx="1563">
                  <c:v>30853</c:v>
                </c:pt>
                <c:pt idx="1564">
                  <c:v>30860</c:v>
                </c:pt>
                <c:pt idx="1565">
                  <c:v>30867</c:v>
                </c:pt>
                <c:pt idx="1566">
                  <c:v>30874</c:v>
                </c:pt>
                <c:pt idx="1567">
                  <c:v>30881</c:v>
                </c:pt>
                <c:pt idx="1568">
                  <c:v>30888</c:v>
                </c:pt>
                <c:pt idx="1569">
                  <c:v>30895</c:v>
                </c:pt>
                <c:pt idx="1570">
                  <c:v>30902</c:v>
                </c:pt>
                <c:pt idx="1571">
                  <c:v>30909</c:v>
                </c:pt>
                <c:pt idx="1572">
                  <c:v>30916</c:v>
                </c:pt>
                <c:pt idx="1573">
                  <c:v>30923</c:v>
                </c:pt>
                <c:pt idx="1574">
                  <c:v>30930</c:v>
                </c:pt>
                <c:pt idx="1575">
                  <c:v>30937</c:v>
                </c:pt>
                <c:pt idx="1576">
                  <c:v>30944</c:v>
                </c:pt>
                <c:pt idx="1577">
                  <c:v>30951</c:v>
                </c:pt>
                <c:pt idx="1578">
                  <c:v>30958</c:v>
                </c:pt>
                <c:pt idx="1579">
                  <c:v>30965</c:v>
                </c:pt>
                <c:pt idx="1580">
                  <c:v>30972</c:v>
                </c:pt>
                <c:pt idx="1581">
                  <c:v>30979</c:v>
                </c:pt>
                <c:pt idx="1582">
                  <c:v>30986</c:v>
                </c:pt>
                <c:pt idx="1583">
                  <c:v>30993</c:v>
                </c:pt>
                <c:pt idx="1584">
                  <c:v>31000</c:v>
                </c:pt>
                <c:pt idx="1585">
                  <c:v>31007</c:v>
                </c:pt>
                <c:pt idx="1586">
                  <c:v>31014</c:v>
                </c:pt>
                <c:pt idx="1587">
                  <c:v>31021</c:v>
                </c:pt>
                <c:pt idx="1588">
                  <c:v>31028</c:v>
                </c:pt>
                <c:pt idx="1589">
                  <c:v>31035</c:v>
                </c:pt>
                <c:pt idx="1590">
                  <c:v>31042</c:v>
                </c:pt>
                <c:pt idx="1591">
                  <c:v>31049</c:v>
                </c:pt>
                <c:pt idx="1592">
                  <c:v>31056</c:v>
                </c:pt>
                <c:pt idx="1593">
                  <c:v>31063</c:v>
                </c:pt>
                <c:pt idx="1594">
                  <c:v>31070</c:v>
                </c:pt>
                <c:pt idx="1595">
                  <c:v>31077</c:v>
                </c:pt>
                <c:pt idx="1596">
                  <c:v>31084</c:v>
                </c:pt>
                <c:pt idx="1597">
                  <c:v>31091</c:v>
                </c:pt>
                <c:pt idx="1598">
                  <c:v>31098</c:v>
                </c:pt>
                <c:pt idx="1599">
                  <c:v>31105</c:v>
                </c:pt>
                <c:pt idx="1600">
                  <c:v>31112</c:v>
                </c:pt>
                <c:pt idx="1601">
                  <c:v>31119</c:v>
                </c:pt>
                <c:pt idx="1602">
                  <c:v>31126</c:v>
                </c:pt>
                <c:pt idx="1603">
                  <c:v>31133</c:v>
                </c:pt>
                <c:pt idx="1604">
                  <c:v>31140</c:v>
                </c:pt>
                <c:pt idx="1605">
                  <c:v>31147</c:v>
                </c:pt>
                <c:pt idx="1606">
                  <c:v>31154</c:v>
                </c:pt>
                <c:pt idx="1607">
                  <c:v>31161</c:v>
                </c:pt>
                <c:pt idx="1608">
                  <c:v>31168</c:v>
                </c:pt>
                <c:pt idx="1609">
                  <c:v>31175</c:v>
                </c:pt>
                <c:pt idx="1610">
                  <c:v>31182</c:v>
                </c:pt>
                <c:pt idx="1611">
                  <c:v>31189</c:v>
                </c:pt>
                <c:pt idx="1612">
                  <c:v>31196</c:v>
                </c:pt>
                <c:pt idx="1613">
                  <c:v>31203</c:v>
                </c:pt>
                <c:pt idx="1614">
                  <c:v>31210</c:v>
                </c:pt>
                <c:pt idx="1615">
                  <c:v>31217</c:v>
                </c:pt>
                <c:pt idx="1616">
                  <c:v>31224</c:v>
                </c:pt>
                <c:pt idx="1617">
                  <c:v>31231</c:v>
                </c:pt>
                <c:pt idx="1618">
                  <c:v>31238</c:v>
                </c:pt>
                <c:pt idx="1619">
                  <c:v>31245</c:v>
                </c:pt>
                <c:pt idx="1620">
                  <c:v>31252</c:v>
                </c:pt>
                <c:pt idx="1621">
                  <c:v>31259</c:v>
                </c:pt>
                <c:pt idx="1622">
                  <c:v>31266</c:v>
                </c:pt>
                <c:pt idx="1623">
                  <c:v>31273</c:v>
                </c:pt>
                <c:pt idx="1624">
                  <c:v>31280</c:v>
                </c:pt>
                <c:pt idx="1625">
                  <c:v>31287</c:v>
                </c:pt>
                <c:pt idx="1626">
                  <c:v>31294</c:v>
                </c:pt>
                <c:pt idx="1627">
                  <c:v>31301</c:v>
                </c:pt>
                <c:pt idx="1628">
                  <c:v>31308</c:v>
                </c:pt>
                <c:pt idx="1629">
                  <c:v>31315</c:v>
                </c:pt>
                <c:pt idx="1630">
                  <c:v>31322</c:v>
                </c:pt>
                <c:pt idx="1631">
                  <c:v>31329</c:v>
                </c:pt>
                <c:pt idx="1632">
                  <c:v>31336</c:v>
                </c:pt>
                <c:pt idx="1633">
                  <c:v>31343</c:v>
                </c:pt>
                <c:pt idx="1634">
                  <c:v>31350</c:v>
                </c:pt>
                <c:pt idx="1635">
                  <c:v>31357</c:v>
                </c:pt>
                <c:pt idx="1636">
                  <c:v>31364</c:v>
                </c:pt>
                <c:pt idx="1637">
                  <c:v>31371</c:v>
                </c:pt>
                <c:pt idx="1638">
                  <c:v>31378</c:v>
                </c:pt>
                <c:pt idx="1639">
                  <c:v>31385</c:v>
                </c:pt>
                <c:pt idx="1640">
                  <c:v>31392</c:v>
                </c:pt>
                <c:pt idx="1641">
                  <c:v>31399</c:v>
                </c:pt>
                <c:pt idx="1642">
                  <c:v>31406</c:v>
                </c:pt>
                <c:pt idx="1643">
                  <c:v>31413</c:v>
                </c:pt>
                <c:pt idx="1644">
                  <c:v>31420</c:v>
                </c:pt>
                <c:pt idx="1645">
                  <c:v>31427</c:v>
                </c:pt>
                <c:pt idx="1646">
                  <c:v>31434</c:v>
                </c:pt>
                <c:pt idx="1647">
                  <c:v>31441</c:v>
                </c:pt>
                <c:pt idx="1648">
                  <c:v>31448</c:v>
                </c:pt>
                <c:pt idx="1649">
                  <c:v>31455</c:v>
                </c:pt>
                <c:pt idx="1650">
                  <c:v>31462</c:v>
                </c:pt>
                <c:pt idx="1651">
                  <c:v>31469</c:v>
                </c:pt>
                <c:pt idx="1652">
                  <c:v>31476</c:v>
                </c:pt>
                <c:pt idx="1653">
                  <c:v>31483</c:v>
                </c:pt>
                <c:pt idx="1654">
                  <c:v>31490</c:v>
                </c:pt>
                <c:pt idx="1655">
                  <c:v>31497</c:v>
                </c:pt>
                <c:pt idx="1656">
                  <c:v>31504</c:v>
                </c:pt>
                <c:pt idx="1657">
                  <c:v>31511</c:v>
                </c:pt>
                <c:pt idx="1658">
                  <c:v>31518</c:v>
                </c:pt>
                <c:pt idx="1659">
                  <c:v>31525</c:v>
                </c:pt>
                <c:pt idx="1660">
                  <c:v>31532</c:v>
                </c:pt>
                <c:pt idx="1661">
                  <c:v>31539</c:v>
                </c:pt>
                <c:pt idx="1662">
                  <c:v>31546</c:v>
                </c:pt>
                <c:pt idx="1663">
                  <c:v>31553</c:v>
                </c:pt>
                <c:pt idx="1664">
                  <c:v>31560</c:v>
                </c:pt>
                <c:pt idx="1665">
                  <c:v>31567</c:v>
                </c:pt>
                <c:pt idx="1666">
                  <c:v>31574</c:v>
                </c:pt>
                <c:pt idx="1667">
                  <c:v>31581</c:v>
                </c:pt>
                <c:pt idx="1668">
                  <c:v>31588</c:v>
                </c:pt>
                <c:pt idx="1669">
                  <c:v>31595</c:v>
                </c:pt>
                <c:pt idx="1670">
                  <c:v>31602</c:v>
                </c:pt>
                <c:pt idx="1671">
                  <c:v>31609</c:v>
                </c:pt>
                <c:pt idx="1672">
                  <c:v>31616</c:v>
                </c:pt>
                <c:pt idx="1673">
                  <c:v>31623</c:v>
                </c:pt>
                <c:pt idx="1674">
                  <c:v>31630</c:v>
                </c:pt>
                <c:pt idx="1675">
                  <c:v>31637</c:v>
                </c:pt>
                <c:pt idx="1676">
                  <c:v>31644</c:v>
                </c:pt>
                <c:pt idx="1677">
                  <c:v>31651</c:v>
                </c:pt>
                <c:pt idx="1678">
                  <c:v>31658</c:v>
                </c:pt>
                <c:pt idx="1679">
                  <c:v>31665</c:v>
                </c:pt>
                <c:pt idx="1680">
                  <c:v>31672</c:v>
                </c:pt>
                <c:pt idx="1681">
                  <c:v>31679</c:v>
                </c:pt>
                <c:pt idx="1682">
                  <c:v>31686</c:v>
                </c:pt>
                <c:pt idx="1683">
                  <c:v>31693</c:v>
                </c:pt>
                <c:pt idx="1684">
                  <c:v>31700</c:v>
                </c:pt>
                <c:pt idx="1685">
                  <c:v>31707</c:v>
                </c:pt>
                <c:pt idx="1686">
                  <c:v>31714</c:v>
                </c:pt>
                <c:pt idx="1687">
                  <c:v>31721</c:v>
                </c:pt>
                <c:pt idx="1688">
                  <c:v>31728</c:v>
                </c:pt>
                <c:pt idx="1689">
                  <c:v>31735</c:v>
                </c:pt>
                <c:pt idx="1690">
                  <c:v>31742</c:v>
                </c:pt>
                <c:pt idx="1691">
                  <c:v>31749</c:v>
                </c:pt>
                <c:pt idx="1692">
                  <c:v>31756</c:v>
                </c:pt>
                <c:pt idx="1693">
                  <c:v>31763</c:v>
                </c:pt>
                <c:pt idx="1694">
                  <c:v>31770</c:v>
                </c:pt>
                <c:pt idx="1695">
                  <c:v>31777</c:v>
                </c:pt>
                <c:pt idx="1696">
                  <c:v>31784</c:v>
                </c:pt>
                <c:pt idx="1697">
                  <c:v>31791</c:v>
                </c:pt>
                <c:pt idx="1698">
                  <c:v>31798</c:v>
                </c:pt>
                <c:pt idx="1699">
                  <c:v>31805</c:v>
                </c:pt>
                <c:pt idx="1700">
                  <c:v>31812</c:v>
                </c:pt>
                <c:pt idx="1701">
                  <c:v>31819</c:v>
                </c:pt>
                <c:pt idx="1702">
                  <c:v>31826</c:v>
                </c:pt>
                <c:pt idx="1703">
                  <c:v>31833</c:v>
                </c:pt>
                <c:pt idx="1704">
                  <c:v>31840</c:v>
                </c:pt>
                <c:pt idx="1705">
                  <c:v>31847</c:v>
                </c:pt>
                <c:pt idx="1706">
                  <c:v>31854</c:v>
                </c:pt>
                <c:pt idx="1707">
                  <c:v>31861</c:v>
                </c:pt>
                <c:pt idx="1708">
                  <c:v>31868</c:v>
                </c:pt>
                <c:pt idx="1709">
                  <c:v>31875</c:v>
                </c:pt>
                <c:pt idx="1710">
                  <c:v>31882</c:v>
                </c:pt>
                <c:pt idx="1711">
                  <c:v>31889</c:v>
                </c:pt>
                <c:pt idx="1712">
                  <c:v>31896</c:v>
                </c:pt>
                <c:pt idx="1713">
                  <c:v>31903</c:v>
                </c:pt>
                <c:pt idx="1714">
                  <c:v>31910</c:v>
                </c:pt>
                <c:pt idx="1715">
                  <c:v>31917</c:v>
                </c:pt>
                <c:pt idx="1716">
                  <c:v>31924</c:v>
                </c:pt>
                <c:pt idx="1717">
                  <c:v>31931</c:v>
                </c:pt>
                <c:pt idx="1718">
                  <c:v>31938</c:v>
                </c:pt>
                <c:pt idx="1719">
                  <c:v>31945</c:v>
                </c:pt>
                <c:pt idx="1720">
                  <c:v>31952</c:v>
                </c:pt>
                <c:pt idx="1721">
                  <c:v>31959</c:v>
                </c:pt>
                <c:pt idx="1722">
                  <c:v>31966</c:v>
                </c:pt>
                <c:pt idx="1723">
                  <c:v>31973</c:v>
                </c:pt>
                <c:pt idx="1724">
                  <c:v>31980</c:v>
                </c:pt>
                <c:pt idx="1725">
                  <c:v>31987</c:v>
                </c:pt>
                <c:pt idx="1726">
                  <c:v>31994</c:v>
                </c:pt>
                <c:pt idx="1727">
                  <c:v>32001</c:v>
                </c:pt>
                <c:pt idx="1728">
                  <c:v>32008</c:v>
                </c:pt>
                <c:pt idx="1729">
                  <c:v>32015</c:v>
                </c:pt>
                <c:pt idx="1730">
                  <c:v>32022</c:v>
                </c:pt>
                <c:pt idx="1731">
                  <c:v>32029</c:v>
                </c:pt>
                <c:pt idx="1732">
                  <c:v>32036</c:v>
                </c:pt>
                <c:pt idx="1733">
                  <c:v>32043</c:v>
                </c:pt>
                <c:pt idx="1734">
                  <c:v>32050</c:v>
                </c:pt>
                <c:pt idx="1735">
                  <c:v>32057</c:v>
                </c:pt>
                <c:pt idx="1736">
                  <c:v>32064</c:v>
                </c:pt>
                <c:pt idx="1737">
                  <c:v>32071</c:v>
                </c:pt>
                <c:pt idx="1738">
                  <c:v>32078</c:v>
                </c:pt>
                <c:pt idx="1739">
                  <c:v>32085</c:v>
                </c:pt>
                <c:pt idx="1740">
                  <c:v>32092</c:v>
                </c:pt>
                <c:pt idx="1741">
                  <c:v>32099</c:v>
                </c:pt>
                <c:pt idx="1742">
                  <c:v>32106</c:v>
                </c:pt>
                <c:pt idx="1743">
                  <c:v>32113</c:v>
                </c:pt>
                <c:pt idx="1744">
                  <c:v>32120</c:v>
                </c:pt>
                <c:pt idx="1745">
                  <c:v>32127</c:v>
                </c:pt>
                <c:pt idx="1746">
                  <c:v>32134</c:v>
                </c:pt>
                <c:pt idx="1747">
                  <c:v>32141</c:v>
                </c:pt>
                <c:pt idx="1748">
                  <c:v>32148</c:v>
                </c:pt>
                <c:pt idx="1749">
                  <c:v>32155</c:v>
                </c:pt>
                <c:pt idx="1750">
                  <c:v>32162</c:v>
                </c:pt>
                <c:pt idx="1751">
                  <c:v>32169</c:v>
                </c:pt>
                <c:pt idx="1752">
                  <c:v>32176</c:v>
                </c:pt>
                <c:pt idx="1753">
                  <c:v>32183</c:v>
                </c:pt>
                <c:pt idx="1754">
                  <c:v>32190</c:v>
                </c:pt>
                <c:pt idx="1755">
                  <c:v>32197</c:v>
                </c:pt>
                <c:pt idx="1756">
                  <c:v>32204</c:v>
                </c:pt>
                <c:pt idx="1757">
                  <c:v>32211</c:v>
                </c:pt>
                <c:pt idx="1758">
                  <c:v>32218</c:v>
                </c:pt>
                <c:pt idx="1759">
                  <c:v>32225</c:v>
                </c:pt>
                <c:pt idx="1760">
                  <c:v>32232</c:v>
                </c:pt>
                <c:pt idx="1761">
                  <c:v>32239</c:v>
                </c:pt>
                <c:pt idx="1762">
                  <c:v>32246</c:v>
                </c:pt>
                <c:pt idx="1763">
                  <c:v>32253</c:v>
                </c:pt>
                <c:pt idx="1764">
                  <c:v>32260</c:v>
                </c:pt>
                <c:pt idx="1765">
                  <c:v>32267</c:v>
                </c:pt>
                <c:pt idx="1766">
                  <c:v>32274</c:v>
                </c:pt>
                <c:pt idx="1767">
                  <c:v>32281</c:v>
                </c:pt>
                <c:pt idx="1768">
                  <c:v>32288</c:v>
                </c:pt>
                <c:pt idx="1769">
                  <c:v>32295</c:v>
                </c:pt>
                <c:pt idx="1770">
                  <c:v>32302</c:v>
                </c:pt>
                <c:pt idx="1771">
                  <c:v>32309</c:v>
                </c:pt>
                <c:pt idx="1772">
                  <c:v>32316</c:v>
                </c:pt>
                <c:pt idx="1773">
                  <c:v>32323</c:v>
                </c:pt>
                <c:pt idx="1774">
                  <c:v>32330</c:v>
                </c:pt>
                <c:pt idx="1775">
                  <c:v>32337</c:v>
                </c:pt>
                <c:pt idx="1776">
                  <c:v>32344</c:v>
                </c:pt>
                <c:pt idx="1777">
                  <c:v>32351</c:v>
                </c:pt>
                <c:pt idx="1778">
                  <c:v>32358</c:v>
                </c:pt>
                <c:pt idx="1779">
                  <c:v>32365</c:v>
                </c:pt>
                <c:pt idx="1780">
                  <c:v>32372</c:v>
                </c:pt>
                <c:pt idx="1781">
                  <c:v>32379</c:v>
                </c:pt>
                <c:pt idx="1782">
                  <c:v>32386</c:v>
                </c:pt>
                <c:pt idx="1783">
                  <c:v>32393</c:v>
                </c:pt>
                <c:pt idx="1784">
                  <c:v>32400</c:v>
                </c:pt>
                <c:pt idx="1785">
                  <c:v>32407</c:v>
                </c:pt>
                <c:pt idx="1786">
                  <c:v>32414</c:v>
                </c:pt>
                <c:pt idx="1787">
                  <c:v>32421</c:v>
                </c:pt>
                <c:pt idx="1788">
                  <c:v>32428</c:v>
                </c:pt>
                <c:pt idx="1789">
                  <c:v>32435</c:v>
                </c:pt>
                <c:pt idx="1790">
                  <c:v>32442</c:v>
                </c:pt>
                <c:pt idx="1791">
                  <c:v>32449</c:v>
                </c:pt>
                <c:pt idx="1792">
                  <c:v>32456</c:v>
                </c:pt>
                <c:pt idx="1793">
                  <c:v>32463</c:v>
                </c:pt>
                <c:pt idx="1794">
                  <c:v>32470</c:v>
                </c:pt>
                <c:pt idx="1795">
                  <c:v>32477</c:v>
                </c:pt>
                <c:pt idx="1796">
                  <c:v>32484</c:v>
                </c:pt>
                <c:pt idx="1797">
                  <c:v>32491</c:v>
                </c:pt>
                <c:pt idx="1798">
                  <c:v>32498</c:v>
                </c:pt>
                <c:pt idx="1799">
                  <c:v>32505</c:v>
                </c:pt>
                <c:pt idx="1800">
                  <c:v>32512</c:v>
                </c:pt>
                <c:pt idx="1801">
                  <c:v>32519</c:v>
                </c:pt>
                <c:pt idx="1802">
                  <c:v>32526</c:v>
                </c:pt>
                <c:pt idx="1803">
                  <c:v>32533</c:v>
                </c:pt>
                <c:pt idx="1804">
                  <c:v>32540</c:v>
                </c:pt>
                <c:pt idx="1805">
                  <c:v>32547</c:v>
                </c:pt>
                <c:pt idx="1806">
                  <c:v>32554</c:v>
                </c:pt>
                <c:pt idx="1807">
                  <c:v>32561</c:v>
                </c:pt>
                <c:pt idx="1808">
                  <c:v>32568</c:v>
                </c:pt>
                <c:pt idx="1809">
                  <c:v>32575</c:v>
                </c:pt>
                <c:pt idx="1810">
                  <c:v>32582</c:v>
                </c:pt>
                <c:pt idx="1811">
                  <c:v>32589</c:v>
                </c:pt>
                <c:pt idx="1812">
                  <c:v>32596</c:v>
                </c:pt>
                <c:pt idx="1813">
                  <c:v>32603</c:v>
                </c:pt>
                <c:pt idx="1814">
                  <c:v>32610</c:v>
                </c:pt>
                <c:pt idx="1815">
                  <c:v>32617</c:v>
                </c:pt>
                <c:pt idx="1816">
                  <c:v>32624</c:v>
                </c:pt>
                <c:pt idx="1817">
                  <c:v>32631</c:v>
                </c:pt>
                <c:pt idx="1818">
                  <c:v>32638</c:v>
                </c:pt>
                <c:pt idx="1819">
                  <c:v>32645</c:v>
                </c:pt>
                <c:pt idx="1820">
                  <c:v>32652</c:v>
                </c:pt>
                <c:pt idx="1821">
                  <c:v>32659</c:v>
                </c:pt>
                <c:pt idx="1822">
                  <c:v>32666</c:v>
                </c:pt>
                <c:pt idx="1823">
                  <c:v>32673</c:v>
                </c:pt>
                <c:pt idx="1824">
                  <c:v>32680</c:v>
                </c:pt>
                <c:pt idx="1825">
                  <c:v>32687</c:v>
                </c:pt>
                <c:pt idx="1826">
                  <c:v>32694</c:v>
                </c:pt>
                <c:pt idx="1827">
                  <c:v>32701</c:v>
                </c:pt>
                <c:pt idx="1828">
                  <c:v>32708</c:v>
                </c:pt>
                <c:pt idx="1829">
                  <c:v>32715</c:v>
                </c:pt>
                <c:pt idx="1830">
                  <c:v>32722</c:v>
                </c:pt>
                <c:pt idx="1831">
                  <c:v>32729</c:v>
                </c:pt>
                <c:pt idx="1832">
                  <c:v>32736</c:v>
                </c:pt>
                <c:pt idx="1833">
                  <c:v>32743</c:v>
                </c:pt>
                <c:pt idx="1834">
                  <c:v>32750</c:v>
                </c:pt>
                <c:pt idx="1835">
                  <c:v>32757</c:v>
                </c:pt>
                <c:pt idx="1836">
                  <c:v>32764</c:v>
                </c:pt>
                <c:pt idx="1837">
                  <c:v>32771</c:v>
                </c:pt>
                <c:pt idx="1838">
                  <c:v>32778</c:v>
                </c:pt>
                <c:pt idx="1839">
                  <c:v>32785</c:v>
                </c:pt>
                <c:pt idx="1840">
                  <c:v>32792</c:v>
                </c:pt>
                <c:pt idx="1841">
                  <c:v>32799</c:v>
                </c:pt>
                <c:pt idx="1842">
                  <c:v>32806</c:v>
                </c:pt>
                <c:pt idx="1843">
                  <c:v>32813</c:v>
                </c:pt>
                <c:pt idx="1844">
                  <c:v>32820</c:v>
                </c:pt>
                <c:pt idx="1845">
                  <c:v>32827</c:v>
                </c:pt>
                <c:pt idx="1846">
                  <c:v>32834</c:v>
                </c:pt>
                <c:pt idx="1847">
                  <c:v>32841</c:v>
                </c:pt>
                <c:pt idx="1848">
                  <c:v>32848</c:v>
                </c:pt>
                <c:pt idx="1849">
                  <c:v>32855</c:v>
                </c:pt>
                <c:pt idx="1850">
                  <c:v>32862</c:v>
                </c:pt>
                <c:pt idx="1851">
                  <c:v>32869</c:v>
                </c:pt>
                <c:pt idx="1852">
                  <c:v>32876</c:v>
                </c:pt>
                <c:pt idx="1853">
                  <c:v>32883</c:v>
                </c:pt>
                <c:pt idx="1854">
                  <c:v>32890</c:v>
                </c:pt>
                <c:pt idx="1855">
                  <c:v>32897</c:v>
                </c:pt>
                <c:pt idx="1856">
                  <c:v>32904</c:v>
                </c:pt>
                <c:pt idx="1857">
                  <c:v>32911</c:v>
                </c:pt>
                <c:pt idx="1858">
                  <c:v>32918</c:v>
                </c:pt>
                <c:pt idx="1859">
                  <c:v>32925</c:v>
                </c:pt>
                <c:pt idx="1860">
                  <c:v>32932</c:v>
                </c:pt>
                <c:pt idx="1861">
                  <c:v>32939</c:v>
                </c:pt>
                <c:pt idx="1862">
                  <c:v>32946</c:v>
                </c:pt>
                <c:pt idx="1863">
                  <c:v>32953</c:v>
                </c:pt>
                <c:pt idx="1864">
                  <c:v>32960</c:v>
                </c:pt>
                <c:pt idx="1865">
                  <c:v>32967</c:v>
                </c:pt>
                <c:pt idx="1866">
                  <c:v>32974</c:v>
                </c:pt>
                <c:pt idx="1867">
                  <c:v>32981</c:v>
                </c:pt>
                <c:pt idx="1868">
                  <c:v>32988</c:v>
                </c:pt>
                <c:pt idx="1869">
                  <c:v>32995</c:v>
                </c:pt>
                <c:pt idx="1870">
                  <c:v>33002</c:v>
                </c:pt>
                <c:pt idx="1871">
                  <c:v>33009</c:v>
                </c:pt>
                <c:pt idx="1872">
                  <c:v>33016</c:v>
                </c:pt>
                <c:pt idx="1873">
                  <c:v>33023</c:v>
                </c:pt>
                <c:pt idx="1874">
                  <c:v>33030</c:v>
                </c:pt>
                <c:pt idx="1875">
                  <c:v>33037</c:v>
                </c:pt>
                <c:pt idx="1876">
                  <c:v>33044</c:v>
                </c:pt>
                <c:pt idx="1877">
                  <c:v>33051</c:v>
                </c:pt>
                <c:pt idx="1878">
                  <c:v>33058</c:v>
                </c:pt>
                <c:pt idx="1879">
                  <c:v>33065</c:v>
                </c:pt>
                <c:pt idx="1880">
                  <c:v>33072</c:v>
                </c:pt>
                <c:pt idx="1881">
                  <c:v>33079</c:v>
                </c:pt>
                <c:pt idx="1882">
                  <c:v>33086</c:v>
                </c:pt>
                <c:pt idx="1883">
                  <c:v>33093</c:v>
                </c:pt>
                <c:pt idx="1884">
                  <c:v>33100</c:v>
                </c:pt>
                <c:pt idx="1885">
                  <c:v>33107</c:v>
                </c:pt>
                <c:pt idx="1886">
                  <c:v>33114</c:v>
                </c:pt>
                <c:pt idx="1887">
                  <c:v>33121</c:v>
                </c:pt>
                <c:pt idx="1888">
                  <c:v>33128</c:v>
                </c:pt>
                <c:pt idx="1889">
                  <c:v>33135</c:v>
                </c:pt>
                <c:pt idx="1890">
                  <c:v>33142</c:v>
                </c:pt>
                <c:pt idx="1891">
                  <c:v>33149</c:v>
                </c:pt>
                <c:pt idx="1892">
                  <c:v>33156</c:v>
                </c:pt>
                <c:pt idx="1893">
                  <c:v>33163</c:v>
                </c:pt>
                <c:pt idx="1894">
                  <c:v>33170</c:v>
                </c:pt>
                <c:pt idx="1895">
                  <c:v>33177</c:v>
                </c:pt>
                <c:pt idx="1896">
                  <c:v>33184</c:v>
                </c:pt>
                <c:pt idx="1897">
                  <c:v>33191</c:v>
                </c:pt>
                <c:pt idx="1898">
                  <c:v>33198</c:v>
                </c:pt>
                <c:pt idx="1899">
                  <c:v>33205</c:v>
                </c:pt>
                <c:pt idx="1900">
                  <c:v>33212</c:v>
                </c:pt>
                <c:pt idx="1901">
                  <c:v>33219</c:v>
                </c:pt>
                <c:pt idx="1902">
                  <c:v>33226</c:v>
                </c:pt>
                <c:pt idx="1903">
                  <c:v>33233</c:v>
                </c:pt>
                <c:pt idx="1904">
                  <c:v>33240</c:v>
                </c:pt>
                <c:pt idx="1905">
                  <c:v>33247</c:v>
                </c:pt>
                <c:pt idx="1906">
                  <c:v>33254</c:v>
                </c:pt>
                <c:pt idx="1907">
                  <c:v>33261</c:v>
                </c:pt>
                <c:pt idx="1908">
                  <c:v>33268</c:v>
                </c:pt>
                <c:pt idx="1909">
                  <c:v>33275</c:v>
                </c:pt>
                <c:pt idx="1910">
                  <c:v>33282</c:v>
                </c:pt>
                <c:pt idx="1911">
                  <c:v>33289</c:v>
                </c:pt>
                <c:pt idx="1912">
                  <c:v>33296</c:v>
                </c:pt>
                <c:pt idx="1913">
                  <c:v>33303</c:v>
                </c:pt>
                <c:pt idx="1914">
                  <c:v>33310</c:v>
                </c:pt>
                <c:pt idx="1915">
                  <c:v>33317</c:v>
                </c:pt>
                <c:pt idx="1916">
                  <c:v>33324</c:v>
                </c:pt>
                <c:pt idx="1917">
                  <c:v>33331</c:v>
                </c:pt>
                <c:pt idx="1918">
                  <c:v>33338</c:v>
                </c:pt>
                <c:pt idx="1919">
                  <c:v>33345</c:v>
                </c:pt>
                <c:pt idx="1920">
                  <c:v>33352</c:v>
                </c:pt>
                <c:pt idx="1921">
                  <c:v>33359</c:v>
                </c:pt>
                <c:pt idx="1922">
                  <c:v>33366</c:v>
                </c:pt>
                <c:pt idx="1923">
                  <c:v>33373</c:v>
                </c:pt>
                <c:pt idx="1924">
                  <c:v>33380</c:v>
                </c:pt>
                <c:pt idx="1925">
                  <c:v>33387</c:v>
                </c:pt>
                <c:pt idx="1926">
                  <c:v>33394</c:v>
                </c:pt>
                <c:pt idx="1927">
                  <c:v>33401</c:v>
                </c:pt>
                <c:pt idx="1928">
                  <c:v>33408</c:v>
                </c:pt>
                <c:pt idx="1929">
                  <c:v>33415</c:v>
                </c:pt>
                <c:pt idx="1930">
                  <c:v>33422</c:v>
                </c:pt>
                <c:pt idx="1931">
                  <c:v>33429</c:v>
                </c:pt>
                <c:pt idx="1932">
                  <c:v>33436</c:v>
                </c:pt>
                <c:pt idx="1933">
                  <c:v>33443</c:v>
                </c:pt>
                <c:pt idx="1934">
                  <c:v>33450</c:v>
                </c:pt>
                <c:pt idx="1935">
                  <c:v>33457</c:v>
                </c:pt>
                <c:pt idx="1936">
                  <c:v>33464</c:v>
                </c:pt>
                <c:pt idx="1937">
                  <c:v>33471</c:v>
                </c:pt>
                <c:pt idx="1938">
                  <c:v>33478</c:v>
                </c:pt>
                <c:pt idx="1939">
                  <c:v>33485</c:v>
                </c:pt>
                <c:pt idx="1940">
                  <c:v>33492</c:v>
                </c:pt>
                <c:pt idx="1941">
                  <c:v>33499</c:v>
                </c:pt>
                <c:pt idx="1942">
                  <c:v>33506</c:v>
                </c:pt>
                <c:pt idx="1943">
                  <c:v>33513</c:v>
                </c:pt>
                <c:pt idx="1944">
                  <c:v>33520</c:v>
                </c:pt>
                <c:pt idx="1945">
                  <c:v>33527</c:v>
                </c:pt>
                <c:pt idx="1946">
                  <c:v>33534</c:v>
                </c:pt>
                <c:pt idx="1947">
                  <c:v>33541</c:v>
                </c:pt>
                <c:pt idx="1948">
                  <c:v>33548</c:v>
                </c:pt>
                <c:pt idx="1949">
                  <c:v>33555</c:v>
                </c:pt>
                <c:pt idx="1950">
                  <c:v>33562</c:v>
                </c:pt>
                <c:pt idx="1951">
                  <c:v>33569</c:v>
                </c:pt>
                <c:pt idx="1952">
                  <c:v>33576</c:v>
                </c:pt>
                <c:pt idx="1953">
                  <c:v>33583</c:v>
                </c:pt>
                <c:pt idx="1954">
                  <c:v>33590</c:v>
                </c:pt>
                <c:pt idx="1955">
                  <c:v>33597</c:v>
                </c:pt>
                <c:pt idx="1956">
                  <c:v>33604</c:v>
                </c:pt>
                <c:pt idx="1957">
                  <c:v>33611</c:v>
                </c:pt>
                <c:pt idx="1958">
                  <c:v>33618</c:v>
                </c:pt>
                <c:pt idx="1959">
                  <c:v>33625</c:v>
                </c:pt>
                <c:pt idx="1960">
                  <c:v>33632</c:v>
                </c:pt>
                <c:pt idx="1961">
                  <c:v>33639</c:v>
                </c:pt>
                <c:pt idx="1962">
                  <c:v>33646</c:v>
                </c:pt>
                <c:pt idx="1963">
                  <c:v>33653</c:v>
                </c:pt>
                <c:pt idx="1964">
                  <c:v>33660</c:v>
                </c:pt>
                <c:pt idx="1965">
                  <c:v>33667</c:v>
                </c:pt>
                <c:pt idx="1966">
                  <c:v>33674</c:v>
                </c:pt>
                <c:pt idx="1967">
                  <c:v>33681</c:v>
                </c:pt>
                <c:pt idx="1968">
                  <c:v>33688</c:v>
                </c:pt>
                <c:pt idx="1969">
                  <c:v>33695</c:v>
                </c:pt>
                <c:pt idx="1970">
                  <c:v>33702</c:v>
                </c:pt>
                <c:pt idx="1971">
                  <c:v>33709</c:v>
                </c:pt>
                <c:pt idx="1972">
                  <c:v>33716</c:v>
                </c:pt>
                <c:pt idx="1973">
                  <c:v>33723</c:v>
                </c:pt>
                <c:pt idx="1974">
                  <c:v>33730</c:v>
                </c:pt>
                <c:pt idx="1975">
                  <c:v>33737</c:v>
                </c:pt>
                <c:pt idx="1976">
                  <c:v>33744</c:v>
                </c:pt>
                <c:pt idx="1977">
                  <c:v>33751</c:v>
                </c:pt>
                <c:pt idx="1978">
                  <c:v>33758</c:v>
                </c:pt>
                <c:pt idx="1979">
                  <c:v>33765</c:v>
                </c:pt>
                <c:pt idx="1980">
                  <c:v>33772</c:v>
                </c:pt>
                <c:pt idx="1981">
                  <c:v>33779</c:v>
                </c:pt>
                <c:pt idx="1982">
                  <c:v>33786</c:v>
                </c:pt>
                <c:pt idx="1983">
                  <c:v>33793</c:v>
                </c:pt>
                <c:pt idx="1984">
                  <c:v>33800</c:v>
                </c:pt>
                <c:pt idx="1985">
                  <c:v>33807</c:v>
                </c:pt>
                <c:pt idx="1986">
                  <c:v>33814</c:v>
                </c:pt>
                <c:pt idx="1987">
                  <c:v>33821</c:v>
                </c:pt>
                <c:pt idx="1988">
                  <c:v>33828</c:v>
                </c:pt>
                <c:pt idx="1989">
                  <c:v>33835</c:v>
                </c:pt>
                <c:pt idx="1990">
                  <c:v>33842</c:v>
                </c:pt>
                <c:pt idx="1991">
                  <c:v>33849</c:v>
                </c:pt>
                <c:pt idx="1992">
                  <c:v>33856</c:v>
                </c:pt>
                <c:pt idx="1993">
                  <c:v>33863</c:v>
                </c:pt>
                <c:pt idx="1994">
                  <c:v>33870</c:v>
                </c:pt>
                <c:pt idx="1995">
                  <c:v>33877</c:v>
                </c:pt>
                <c:pt idx="1996">
                  <c:v>33884</c:v>
                </c:pt>
                <c:pt idx="1997">
                  <c:v>33891</c:v>
                </c:pt>
                <c:pt idx="1998">
                  <c:v>33898</c:v>
                </c:pt>
                <c:pt idx="1999">
                  <c:v>33905</c:v>
                </c:pt>
                <c:pt idx="2000">
                  <c:v>33912</c:v>
                </c:pt>
                <c:pt idx="2001">
                  <c:v>33919</c:v>
                </c:pt>
                <c:pt idx="2002">
                  <c:v>33926</c:v>
                </c:pt>
                <c:pt idx="2003">
                  <c:v>33933</c:v>
                </c:pt>
                <c:pt idx="2004">
                  <c:v>33940</c:v>
                </c:pt>
                <c:pt idx="2005">
                  <c:v>33947</c:v>
                </c:pt>
                <c:pt idx="2006">
                  <c:v>33954</c:v>
                </c:pt>
                <c:pt idx="2007">
                  <c:v>33961</c:v>
                </c:pt>
                <c:pt idx="2008">
                  <c:v>33968</c:v>
                </c:pt>
                <c:pt idx="2009">
                  <c:v>33975</c:v>
                </c:pt>
                <c:pt idx="2010">
                  <c:v>33982</c:v>
                </c:pt>
                <c:pt idx="2011">
                  <c:v>33989</c:v>
                </c:pt>
                <c:pt idx="2012">
                  <c:v>33996</c:v>
                </c:pt>
                <c:pt idx="2013">
                  <c:v>34003</c:v>
                </c:pt>
                <c:pt idx="2014">
                  <c:v>34010</c:v>
                </c:pt>
                <c:pt idx="2015">
                  <c:v>34017</c:v>
                </c:pt>
                <c:pt idx="2016">
                  <c:v>34024</c:v>
                </c:pt>
                <c:pt idx="2017">
                  <c:v>34031</c:v>
                </c:pt>
                <c:pt idx="2018">
                  <c:v>34038</c:v>
                </c:pt>
                <c:pt idx="2019">
                  <c:v>34045</c:v>
                </c:pt>
                <c:pt idx="2020">
                  <c:v>34052</c:v>
                </c:pt>
                <c:pt idx="2021">
                  <c:v>34059</c:v>
                </c:pt>
                <c:pt idx="2022">
                  <c:v>34066</c:v>
                </c:pt>
                <c:pt idx="2023">
                  <c:v>34073</c:v>
                </c:pt>
                <c:pt idx="2024">
                  <c:v>34080</c:v>
                </c:pt>
                <c:pt idx="2025">
                  <c:v>34087</c:v>
                </c:pt>
                <c:pt idx="2026">
                  <c:v>34094</c:v>
                </c:pt>
                <c:pt idx="2027">
                  <c:v>34101</c:v>
                </c:pt>
                <c:pt idx="2028">
                  <c:v>34108</c:v>
                </c:pt>
                <c:pt idx="2029">
                  <c:v>34115</c:v>
                </c:pt>
                <c:pt idx="2030">
                  <c:v>34122</c:v>
                </c:pt>
                <c:pt idx="2031">
                  <c:v>34129</c:v>
                </c:pt>
                <c:pt idx="2032">
                  <c:v>34136</c:v>
                </c:pt>
                <c:pt idx="2033">
                  <c:v>34143</c:v>
                </c:pt>
                <c:pt idx="2034">
                  <c:v>34150</c:v>
                </c:pt>
                <c:pt idx="2035">
                  <c:v>34157</c:v>
                </c:pt>
                <c:pt idx="2036">
                  <c:v>34164</c:v>
                </c:pt>
                <c:pt idx="2037">
                  <c:v>34171</c:v>
                </c:pt>
                <c:pt idx="2038">
                  <c:v>34178</c:v>
                </c:pt>
                <c:pt idx="2039">
                  <c:v>34185</c:v>
                </c:pt>
                <c:pt idx="2040">
                  <c:v>34192</c:v>
                </c:pt>
                <c:pt idx="2041">
                  <c:v>34199</c:v>
                </c:pt>
                <c:pt idx="2042">
                  <c:v>34206</c:v>
                </c:pt>
                <c:pt idx="2043">
                  <c:v>34213</c:v>
                </c:pt>
                <c:pt idx="2044">
                  <c:v>34220</c:v>
                </c:pt>
                <c:pt idx="2045">
                  <c:v>34227</c:v>
                </c:pt>
                <c:pt idx="2046">
                  <c:v>34234</c:v>
                </c:pt>
                <c:pt idx="2047">
                  <c:v>34241</c:v>
                </c:pt>
                <c:pt idx="2048">
                  <c:v>34248</c:v>
                </c:pt>
                <c:pt idx="2049">
                  <c:v>34255</c:v>
                </c:pt>
                <c:pt idx="2050">
                  <c:v>34262</c:v>
                </c:pt>
                <c:pt idx="2051">
                  <c:v>34269</c:v>
                </c:pt>
                <c:pt idx="2052">
                  <c:v>34276</c:v>
                </c:pt>
                <c:pt idx="2053">
                  <c:v>34283</c:v>
                </c:pt>
                <c:pt idx="2054">
                  <c:v>34290</c:v>
                </c:pt>
                <c:pt idx="2055">
                  <c:v>34297</c:v>
                </c:pt>
                <c:pt idx="2056">
                  <c:v>34304</c:v>
                </c:pt>
                <c:pt idx="2057">
                  <c:v>34311</c:v>
                </c:pt>
                <c:pt idx="2058">
                  <c:v>34318</c:v>
                </c:pt>
                <c:pt idx="2059">
                  <c:v>34325</c:v>
                </c:pt>
                <c:pt idx="2060">
                  <c:v>34332</c:v>
                </c:pt>
                <c:pt idx="2061">
                  <c:v>34339</c:v>
                </c:pt>
                <c:pt idx="2062">
                  <c:v>34346</c:v>
                </c:pt>
                <c:pt idx="2063">
                  <c:v>34353</c:v>
                </c:pt>
                <c:pt idx="2064">
                  <c:v>34360</c:v>
                </c:pt>
                <c:pt idx="2065">
                  <c:v>34367</c:v>
                </c:pt>
                <c:pt idx="2066">
                  <c:v>34374</c:v>
                </c:pt>
                <c:pt idx="2067">
                  <c:v>34381</c:v>
                </c:pt>
                <c:pt idx="2068">
                  <c:v>34388</c:v>
                </c:pt>
                <c:pt idx="2069">
                  <c:v>34395</c:v>
                </c:pt>
                <c:pt idx="2070">
                  <c:v>34402</c:v>
                </c:pt>
                <c:pt idx="2071">
                  <c:v>34409</c:v>
                </c:pt>
                <c:pt idx="2072">
                  <c:v>34416</c:v>
                </c:pt>
                <c:pt idx="2073">
                  <c:v>34423</c:v>
                </c:pt>
                <c:pt idx="2074">
                  <c:v>34430</c:v>
                </c:pt>
                <c:pt idx="2075">
                  <c:v>34437</c:v>
                </c:pt>
                <c:pt idx="2076">
                  <c:v>34444</c:v>
                </c:pt>
                <c:pt idx="2077">
                  <c:v>34451</c:v>
                </c:pt>
                <c:pt idx="2078">
                  <c:v>34458</c:v>
                </c:pt>
                <c:pt idx="2079">
                  <c:v>34465</c:v>
                </c:pt>
                <c:pt idx="2080">
                  <c:v>34472</c:v>
                </c:pt>
                <c:pt idx="2081">
                  <c:v>34479</c:v>
                </c:pt>
                <c:pt idx="2082">
                  <c:v>34486</c:v>
                </c:pt>
                <c:pt idx="2083">
                  <c:v>34493</c:v>
                </c:pt>
                <c:pt idx="2084">
                  <c:v>34500</c:v>
                </c:pt>
                <c:pt idx="2085">
                  <c:v>34507</c:v>
                </c:pt>
                <c:pt idx="2086">
                  <c:v>34514</c:v>
                </c:pt>
                <c:pt idx="2087">
                  <c:v>34521</c:v>
                </c:pt>
                <c:pt idx="2088">
                  <c:v>34528</c:v>
                </c:pt>
                <c:pt idx="2089">
                  <c:v>34535</c:v>
                </c:pt>
                <c:pt idx="2090">
                  <c:v>34542</c:v>
                </c:pt>
                <c:pt idx="2091">
                  <c:v>34549</c:v>
                </c:pt>
                <c:pt idx="2092">
                  <c:v>34556</c:v>
                </c:pt>
                <c:pt idx="2093">
                  <c:v>34563</c:v>
                </c:pt>
                <c:pt idx="2094">
                  <c:v>34570</c:v>
                </c:pt>
                <c:pt idx="2095">
                  <c:v>34577</c:v>
                </c:pt>
                <c:pt idx="2096">
                  <c:v>34584</c:v>
                </c:pt>
                <c:pt idx="2097">
                  <c:v>34591</c:v>
                </c:pt>
                <c:pt idx="2098">
                  <c:v>34598</c:v>
                </c:pt>
                <c:pt idx="2099">
                  <c:v>34605</c:v>
                </c:pt>
                <c:pt idx="2100">
                  <c:v>34612</c:v>
                </c:pt>
                <c:pt idx="2101">
                  <c:v>34619</c:v>
                </c:pt>
                <c:pt idx="2102">
                  <c:v>34626</c:v>
                </c:pt>
                <c:pt idx="2103">
                  <c:v>34633</c:v>
                </c:pt>
                <c:pt idx="2104">
                  <c:v>34640</c:v>
                </c:pt>
                <c:pt idx="2105">
                  <c:v>34647</c:v>
                </c:pt>
                <c:pt idx="2106">
                  <c:v>34654</c:v>
                </c:pt>
                <c:pt idx="2107">
                  <c:v>34661</c:v>
                </c:pt>
                <c:pt idx="2108">
                  <c:v>34668</c:v>
                </c:pt>
                <c:pt idx="2109">
                  <c:v>34675</c:v>
                </c:pt>
                <c:pt idx="2110">
                  <c:v>34682</c:v>
                </c:pt>
                <c:pt idx="2111">
                  <c:v>34689</c:v>
                </c:pt>
                <c:pt idx="2112">
                  <c:v>34696</c:v>
                </c:pt>
                <c:pt idx="2113">
                  <c:v>34703</c:v>
                </c:pt>
                <c:pt idx="2114">
                  <c:v>34710</c:v>
                </c:pt>
                <c:pt idx="2115">
                  <c:v>34717</c:v>
                </c:pt>
                <c:pt idx="2116">
                  <c:v>34724</c:v>
                </c:pt>
                <c:pt idx="2117">
                  <c:v>34731</c:v>
                </c:pt>
                <c:pt idx="2118">
                  <c:v>34738</c:v>
                </c:pt>
                <c:pt idx="2119">
                  <c:v>34745</c:v>
                </c:pt>
                <c:pt idx="2120">
                  <c:v>34752</c:v>
                </c:pt>
                <c:pt idx="2121">
                  <c:v>34759</c:v>
                </c:pt>
                <c:pt idx="2122">
                  <c:v>34766</c:v>
                </c:pt>
                <c:pt idx="2123">
                  <c:v>34773</c:v>
                </c:pt>
                <c:pt idx="2124">
                  <c:v>34780</c:v>
                </c:pt>
                <c:pt idx="2125">
                  <c:v>34787</c:v>
                </c:pt>
                <c:pt idx="2126">
                  <c:v>34794</c:v>
                </c:pt>
                <c:pt idx="2127">
                  <c:v>34801</c:v>
                </c:pt>
                <c:pt idx="2128">
                  <c:v>34808</c:v>
                </c:pt>
                <c:pt idx="2129">
                  <c:v>34815</c:v>
                </c:pt>
                <c:pt idx="2130">
                  <c:v>34822</c:v>
                </c:pt>
                <c:pt idx="2131">
                  <c:v>34829</c:v>
                </c:pt>
                <c:pt idx="2132">
                  <c:v>34836</c:v>
                </c:pt>
                <c:pt idx="2133">
                  <c:v>34843</c:v>
                </c:pt>
                <c:pt idx="2134">
                  <c:v>34850</c:v>
                </c:pt>
                <c:pt idx="2135">
                  <c:v>34857</c:v>
                </c:pt>
                <c:pt idx="2136">
                  <c:v>34864</c:v>
                </c:pt>
                <c:pt idx="2137">
                  <c:v>34871</c:v>
                </c:pt>
                <c:pt idx="2138">
                  <c:v>34878</c:v>
                </c:pt>
                <c:pt idx="2139">
                  <c:v>34885</c:v>
                </c:pt>
                <c:pt idx="2140">
                  <c:v>34892</c:v>
                </c:pt>
                <c:pt idx="2141">
                  <c:v>34899</c:v>
                </c:pt>
                <c:pt idx="2142">
                  <c:v>34906</c:v>
                </c:pt>
                <c:pt idx="2143">
                  <c:v>34913</c:v>
                </c:pt>
                <c:pt idx="2144">
                  <c:v>34920</c:v>
                </c:pt>
                <c:pt idx="2145">
                  <c:v>34927</c:v>
                </c:pt>
                <c:pt idx="2146">
                  <c:v>34934</c:v>
                </c:pt>
                <c:pt idx="2147">
                  <c:v>34941</c:v>
                </c:pt>
                <c:pt idx="2148">
                  <c:v>34948</c:v>
                </c:pt>
                <c:pt idx="2149">
                  <c:v>34955</c:v>
                </c:pt>
                <c:pt idx="2150">
                  <c:v>34962</c:v>
                </c:pt>
                <c:pt idx="2151">
                  <c:v>34969</c:v>
                </c:pt>
                <c:pt idx="2152">
                  <c:v>34976</c:v>
                </c:pt>
                <c:pt idx="2153">
                  <c:v>34983</c:v>
                </c:pt>
                <c:pt idx="2154">
                  <c:v>34990</c:v>
                </c:pt>
                <c:pt idx="2155">
                  <c:v>34997</c:v>
                </c:pt>
                <c:pt idx="2156">
                  <c:v>35004</c:v>
                </c:pt>
                <c:pt idx="2157">
                  <c:v>35011</c:v>
                </c:pt>
                <c:pt idx="2158">
                  <c:v>35018</c:v>
                </c:pt>
                <c:pt idx="2159">
                  <c:v>35025</c:v>
                </c:pt>
                <c:pt idx="2160">
                  <c:v>35032</c:v>
                </c:pt>
                <c:pt idx="2161">
                  <c:v>35039</c:v>
                </c:pt>
                <c:pt idx="2162">
                  <c:v>35046</c:v>
                </c:pt>
                <c:pt idx="2163">
                  <c:v>35053</c:v>
                </c:pt>
                <c:pt idx="2164">
                  <c:v>35060</c:v>
                </c:pt>
                <c:pt idx="2165">
                  <c:v>35067</c:v>
                </c:pt>
                <c:pt idx="2166">
                  <c:v>35074</c:v>
                </c:pt>
                <c:pt idx="2167">
                  <c:v>35081</c:v>
                </c:pt>
                <c:pt idx="2168">
                  <c:v>35088</c:v>
                </c:pt>
                <c:pt idx="2169">
                  <c:v>35095</c:v>
                </c:pt>
                <c:pt idx="2170">
                  <c:v>35102</c:v>
                </c:pt>
                <c:pt idx="2171">
                  <c:v>35109</c:v>
                </c:pt>
                <c:pt idx="2172">
                  <c:v>35116</c:v>
                </c:pt>
                <c:pt idx="2173">
                  <c:v>35123</c:v>
                </c:pt>
                <c:pt idx="2174">
                  <c:v>35130</c:v>
                </c:pt>
                <c:pt idx="2175">
                  <c:v>35137</c:v>
                </c:pt>
                <c:pt idx="2176">
                  <c:v>35144</c:v>
                </c:pt>
                <c:pt idx="2177">
                  <c:v>35151</c:v>
                </c:pt>
                <c:pt idx="2178">
                  <c:v>35158</c:v>
                </c:pt>
                <c:pt idx="2179">
                  <c:v>35165</c:v>
                </c:pt>
                <c:pt idx="2180">
                  <c:v>35172</c:v>
                </c:pt>
                <c:pt idx="2181">
                  <c:v>35179</c:v>
                </c:pt>
                <c:pt idx="2182">
                  <c:v>35186</c:v>
                </c:pt>
                <c:pt idx="2183">
                  <c:v>35193</c:v>
                </c:pt>
                <c:pt idx="2184">
                  <c:v>35200</c:v>
                </c:pt>
                <c:pt idx="2185">
                  <c:v>35207</c:v>
                </c:pt>
                <c:pt idx="2186">
                  <c:v>35214</c:v>
                </c:pt>
                <c:pt idx="2187">
                  <c:v>35221</c:v>
                </c:pt>
                <c:pt idx="2188">
                  <c:v>35228</c:v>
                </c:pt>
                <c:pt idx="2189">
                  <c:v>35235</c:v>
                </c:pt>
                <c:pt idx="2190">
                  <c:v>35242</c:v>
                </c:pt>
                <c:pt idx="2191">
                  <c:v>35249</c:v>
                </c:pt>
                <c:pt idx="2192">
                  <c:v>35256</c:v>
                </c:pt>
                <c:pt idx="2193">
                  <c:v>35263</c:v>
                </c:pt>
                <c:pt idx="2194">
                  <c:v>35270</c:v>
                </c:pt>
                <c:pt idx="2195">
                  <c:v>35277</c:v>
                </c:pt>
                <c:pt idx="2196">
                  <c:v>35284</c:v>
                </c:pt>
                <c:pt idx="2197">
                  <c:v>35291</c:v>
                </c:pt>
                <c:pt idx="2198">
                  <c:v>35298</c:v>
                </c:pt>
                <c:pt idx="2199">
                  <c:v>35305</c:v>
                </c:pt>
                <c:pt idx="2200">
                  <c:v>35312</c:v>
                </c:pt>
                <c:pt idx="2201">
                  <c:v>35319</c:v>
                </c:pt>
                <c:pt idx="2202">
                  <c:v>35326</c:v>
                </c:pt>
                <c:pt idx="2203">
                  <c:v>35333</c:v>
                </c:pt>
                <c:pt idx="2204">
                  <c:v>35340</c:v>
                </c:pt>
                <c:pt idx="2205">
                  <c:v>35347</c:v>
                </c:pt>
                <c:pt idx="2206">
                  <c:v>35354</c:v>
                </c:pt>
                <c:pt idx="2207">
                  <c:v>35361</c:v>
                </c:pt>
                <c:pt idx="2208">
                  <c:v>35368</c:v>
                </c:pt>
                <c:pt idx="2209">
                  <c:v>35375</c:v>
                </c:pt>
                <c:pt idx="2210">
                  <c:v>35382</c:v>
                </c:pt>
                <c:pt idx="2211">
                  <c:v>35389</c:v>
                </c:pt>
                <c:pt idx="2212">
                  <c:v>35396</c:v>
                </c:pt>
                <c:pt idx="2213">
                  <c:v>35403</c:v>
                </c:pt>
                <c:pt idx="2214">
                  <c:v>35410</c:v>
                </c:pt>
                <c:pt idx="2215">
                  <c:v>35417</c:v>
                </c:pt>
                <c:pt idx="2216">
                  <c:v>35424</c:v>
                </c:pt>
                <c:pt idx="2217">
                  <c:v>35431</c:v>
                </c:pt>
                <c:pt idx="2218">
                  <c:v>35438</c:v>
                </c:pt>
                <c:pt idx="2219">
                  <c:v>35445</c:v>
                </c:pt>
                <c:pt idx="2220">
                  <c:v>35452</c:v>
                </c:pt>
                <c:pt idx="2221">
                  <c:v>35459</c:v>
                </c:pt>
                <c:pt idx="2222">
                  <c:v>35466</c:v>
                </c:pt>
                <c:pt idx="2223">
                  <c:v>35473</c:v>
                </c:pt>
                <c:pt idx="2224">
                  <c:v>35480</c:v>
                </c:pt>
                <c:pt idx="2225">
                  <c:v>35487</c:v>
                </c:pt>
                <c:pt idx="2226">
                  <c:v>35494</c:v>
                </c:pt>
                <c:pt idx="2227">
                  <c:v>35501</c:v>
                </c:pt>
                <c:pt idx="2228">
                  <c:v>35508</c:v>
                </c:pt>
                <c:pt idx="2229">
                  <c:v>35515</c:v>
                </c:pt>
                <c:pt idx="2230">
                  <c:v>35522</c:v>
                </c:pt>
                <c:pt idx="2231">
                  <c:v>35529</c:v>
                </c:pt>
                <c:pt idx="2232">
                  <c:v>35536</c:v>
                </c:pt>
                <c:pt idx="2233">
                  <c:v>35543</c:v>
                </c:pt>
                <c:pt idx="2234">
                  <c:v>35550</c:v>
                </c:pt>
                <c:pt idx="2235">
                  <c:v>35557</c:v>
                </c:pt>
                <c:pt idx="2236">
                  <c:v>35564</c:v>
                </c:pt>
                <c:pt idx="2237">
                  <c:v>35571</c:v>
                </c:pt>
                <c:pt idx="2238">
                  <c:v>35578</c:v>
                </c:pt>
                <c:pt idx="2239">
                  <c:v>35585</c:v>
                </c:pt>
                <c:pt idx="2240">
                  <c:v>35592</c:v>
                </c:pt>
                <c:pt idx="2241">
                  <c:v>35599</c:v>
                </c:pt>
                <c:pt idx="2242">
                  <c:v>35606</c:v>
                </c:pt>
                <c:pt idx="2243">
                  <c:v>35613</c:v>
                </c:pt>
                <c:pt idx="2244">
                  <c:v>35620</c:v>
                </c:pt>
                <c:pt idx="2245">
                  <c:v>35627</c:v>
                </c:pt>
                <c:pt idx="2246">
                  <c:v>35634</c:v>
                </c:pt>
                <c:pt idx="2247">
                  <c:v>35641</c:v>
                </c:pt>
                <c:pt idx="2248">
                  <c:v>35648</c:v>
                </c:pt>
                <c:pt idx="2249">
                  <c:v>35655</c:v>
                </c:pt>
                <c:pt idx="2250">
                  <c:v>35662</c:v>
                </c:pt>
                <c:pt idx="2251">
                  <c:v>35669</c:v>
                </c:pt>
                <c:pt idx="2252">
                  <c:v>35676</c:v>
                </c:pt>
                <c:pt idx="2253">
                  <c:v>35683</c:v>
                </c:pt>
                <c:pt idx="2254">
                  <c:v>35690</c:v>
                </c:pt>
                <c:pt idx="2255">
                  <c:v>35697</c:v>
                </c:pt>
                <c:pt idx="2256">
                  <c:v>35704</c:v>
                </c:pt>
                <c:pt idx="2257">
                  <c:v>35711</c:v>
                </c:pt>
                <c:pt idx="2258">
                  <c:v>35718</c:v>
                </c:pt>
                <c:pt idx="2259">
                  <c:v>35725</c:v>
                </c:pt>
                <c:pt idx="2260">
                  <c:v>35732</c:v>
                </c:pt>
                <c:pt idx="2261">
                  <c:v>35739</c:v>
                </c:pt>
                <c:pt idx="2262">
                  <c:v>35746</c:v>
                </c:pt>
                <c:pt idx="2263">
                  <c:v>35753</c:v>
                </c:pt>
                <c:pt idx="2264">
                  <c:v>35760</c:v>
                </c:pt>
                <c:pt idx="2265">
                  <c:v>35767</c:v>
                </c:pt>
                <c:pt idx="2266">
                  <c:v>35774</c:v>
                </c:pt>
                <c:pt idx="2267">
                  <c:v>35781</c:v>
                </c:pt>
                <c:pt idx="2268">
                  <c:v>35788</c:v>
                </c:pt>
                <c:pt idx="2269">
                  <c:v>35795</c:v>
                </c:pt>
                <c:pt idx="2270">
                  <c:v>35802</c:v>
                </c:pt>
                <c:pt idx="2271">
                  <c:v>35809</c:v>
                </c:pt>
                <c:pt idx="2272">
                  <c:v>35816</c:v>
                </c:pt>
                <c:pt idx="2273">
                  <c:v>35823</c:v>
                </c:pt>
                <c:pt idx="2274">
                  <c:v>35830</c:v>
                </c:pt>
                <c:pt idx="2275">
                  <c:v>35837</c:v>
                </c:pt>
                <c:pt idx="2276">
                  <c:v>35844</c:v>
                </c:pt>
                <c:pt idx="2277">
                  <c:v>35851</c:v>
                </c:pt>
                <c:pt idx="2278">
                  <c:v>35858</c:v>
                </c:pt>
                <c:pt idx="2279">
                  <c:v>35865</c:v>
                </c:pt>
                <c:pt idx="2280">
                  <c:v>35872</c:v>
                </c:pt>
                <c:pt idx="2281">
                  <c:v>35879</c:v>
                </c:pt>
                <c:pt idx="2282">
                  <c:v>35886</c:v>
                </c:pt>
                <c:pt idx="2283">
                  <c:v>35893</c:v>
                </c:pt>
                <c:pt idx="2284">
                  <c:v>35900</c:v>
                </c:pt>
                <c:pt idx="2285">
                  <c:v>35907</c:v>
                </c:pt>
                <c:pt idx="2286">
                  <c:v>35914</c:v>
                </c:pt>
                <c:pt idx="2287">
                  <c:v>35921</c:v>
                </c:pt>
                <c:pt idx="2288">
                  <c:v>35928</c:v>
                </c:pt>
                <c:pt idx="2289">
                  <c:v>35935</c:v>
                </c:pt>
                <c:pt idx="2290">
                  <c:v>35942</c:v>
                </c:pt>
                <c:pt idx="2291">
                  <c:v>35949</c:v>
                </c:pt>
                <c:pt idx="2292">
                  <c:v>35956</c:v>
                </c:pt>
                <c:pt idx="2293">
                  <c:v>35963</c:v>
                </c:pt>
                <c:pt idx="2294">
                  <c:v>35970</c:v>
                </c:pt>
                <c:pt idx="2295">
                  <c:v>35977</c:v>
                </c:pt>
                <c:pt idx="2296">
                  <c:v>35984</c:v>
                </c:pt>
                <c:pt idx="2297">
                  <c:v>35991</c:v>
                </c:pt>
                <c:pt idx="2298">
                  <c:v>35998</c:v>
                </c:pt>
                <c:pt idx="2299">
                  <c:v>36005</c:v>
                </c:pt>
                <c:pt idx="2300">
                  <c:v>36012</c:v>
                </c:pt>
                <c:pt idx="2301">
                  <c:v>36019</c:v>
                </c:pt>
                <c:pt idx="2302">
                  <c:v>36026</c:v>
                </c:pt>
                <c:pt idx="2303">
                  <c:v>36033</c:v>
                </c:pt>
                <c:pt idx="2304">
                  <c:v>36040</c:v>
                </c:pt>
                <c:pt idx="2305">
                  <c:v>36047</c:v>
                </c:pt>
                <c:pt idx="2306">
                  <c:v>36054</c:v>
                </c:pt>
                <c:pt idx="2307">
                  <c:v>36061</c:v>
                </c:pt>
                <c:pt idx="2308">
                  <c:v>36068</c:v>
                </c:pt>
                <c:pt idx="2309">
                  <c:v>36075</c:v>
                </c:pt>
                <c:pt idx="2310">
                  <c:v>36082</c:v>
                </c:pt>
                <c:pt idx="2311">
                  <c:v>36089</c:v>
                </c:pt>
                <c:pt idx="2312">
                  <c:v>36096</c:v>
                </c:pt>
                <c:pt idx="2313">
                  <c:v>36103</c:v>
                </c:pt>
                <c:pt idx="2314">
                  <c:v>36110</c:v>
                </c:pt>
                <c:pt idx="2315">
                  <c:v>36117</c:v>
                </c:pt>
                <c:pt idx="2316">
                  <c:v>36124</c:v>
                </c:pt>
                <c:pt idx="2317">
                  <c:v>36131</c:v>
                </c:pt>
                <c:pt idx="2318">
                  <c:v>36138</c:v>
                </c:pt>
                <c:pt idx="2319">
                  <c:v>36145</c:v>
                </c:pt>
                <c:pt idx="2320">
                  <c:v>36152</c:v>
                </c:pt>
                <c:pt idx="2321">
                  <c:v>36159</c:v>
                </c:pt>
                <c:pt idx="2322">
                  <c:v>36166</c:v>
                </c:pt>
                <c:pt idx="2323">
                  <c:v>36173</c:v>
                </c:pt>
                <c:pt idx="2324">
                  <c:v>36180</c:v>
                </c:pt>
                <c:pt idx="2325">
                  <c:v>36187</c:v>
                </c:pt>
                <c:pt idx="2326">
                  <c:v>36194</c:v>
                </c:pt>
                <c:pt idx="2327">
                  <c:v>36201</c:v>
                </c:pt>
                <c:pt idx="2328">
                  <c:v>36208</c:v>
                </c:pt>
                <c:pt idx="2329">
                  <c:v>36215</c:v>
                </c:pt>
                <c:pt idx="2330">
                  <c:v>36222</c:v>
                </c:pt>
                <c:pt idx="2331">
                  <c:v>36229</c:v>
                </c:pt>
                <c:pt idx="2332">
                  <c:v>36236</c:v>
                </c:pt>
                <c:pt idx="2333">
                  <c:v>36243</c:v>
                </c:pt>
                <c:pt idx="2334">
                  <c:v>36250</c:v>
                </c:pt>
                <c:pt idx="2335">
                  <c:v>36257</c:v>
                </c:pt>
                <c:pt idx="2336">
                  <c:v>36264</c:v>
                </c:pt>
                <c:pt idx="2337">
                  <c:v>36271</c:v>
                </c:pt>
                <c:pt idx="2338">
                  <c:v>36278</c:v>
                </c:pt>
                <c:pt idx="2339">
                  <c:v>36285</c:v>
                </c:pt>
                <c:pt idx="2340">
                  <c:v>36292</c:v>
                </c:pt>
                <c:pt idx="2341">
                  <c:v>36299</c:v>
                </c:pt>
                <c:pt idx="2342">
                  <c:v>36306</c:v>
                </c:pt>
                <c:pt idx="2343">
                  <c:v>36313</c:v>
                </c:pt>
                <c:pt idx="2344">
                  <c:v>36320</c:v>
                </c:pt>
                <c:pt idx="2345">
                  <c:v>36327</c:v>
                </c:pt>
                <c:pt idx="2346">
                  <c:v>36334</c:v>
                </c:pt>
                <c:pt idx="2347">
                  <c:v>36341</c:v>
                </c:pt>
                <c:pt idx="2348">
                  <c:v>36348</c:v>
                </c:pt>
                <c:pt idx="2349">
                  <c:v>36355</c:v>
                </c:pt>
                <c:pt idx="2350">
                  <c:v>36362</c:v>
                </c:pt>
                <c:pt idx="2351">
                  <c:v>36369</c:v>
                </c:pt>
                <c:pt idx="2352">
                  <c:v>36376</c:v>
                </c:pt>
                <c:pt idx="2353">
                  <c:v>36383</c:v>
                </c:pt>
                <c:pt idx="2354">
                  <c:v>36390</c:v>
                </c:pt>
                <c:pt idx="2355">
                  <c:v>36397</c:v>
                </c:pt>
                <c:pt idx="2356">
                  <c:v>36404</c:v>
                </c:pt>
                <c:pt idx="2357">
                  <c:v>36411</c:v>
                </c:pt>
                <c:pt idx="2358">
                  <c:v>36418</c:v>
                </c:pt>
                <c:pt idx="2359">
                  <c:v>36425</c:v>
                </c:pt>
                <c:pt idx="2360">
                  <c:v>36432</c:v>
                </c:pt>
                <c:pt idx="2361">
                  <c:v>36439</c:v>
                </c:pt>
                <c:pt idx="2362">
                  <c:v>36446</c:v>
                </c:pt>
                <c:pt idx="2363">
                  <c:v>36453</c:v>
                </c:pt>
                <c:pt idx="2364">
                  <c:v>36460</c:v>
                </c:pt>
                <c:pt idx="2365">
                  <c:v>36467</c:v>
                </c:pt>
                <c:pt idx="2366">
                  <c:v>36474</c:v>
                </c:pt>
                <c:pt idx="2367">
                  <c:v>36481</c:v>
                </c:pt>
                <c:pt idx="2368">
                  <c:v>36488</c:v>
                </c:pt>
                <c:pt idx="2369">
                  <c:v>36495</c:v>
                </c:pt>
                <c:pt idx="2370">
                  <c:v>36502</c:v>
                </c:pt>
                <c:pt idx="2371">
                  <c:v>36509</c:v>
                </c:pt>
                <c:pt idx="2372">
                  <c:v>36516</c:v>
                </c:pt>
                <c:pt idx="2373">
                  <c:v>36523</c:v>
                </c:pt>
                <c:pt idx="2374">
                  <c:v>36530</c:v>
                </c:pt>
                <c:pt idx="2375">
                  <c:v>36537</c:v>
                </c:pt>
                <c:pt idx="2376">
                  <c:v>36544</c:v>
                </c:pt>
                <c:pt idx="2377">
                  <c:v>36551</c:v>
                </c:pt>
                <c:pt idx="2378">
                  <c:v>36558</c:v>
                </c:pt>
                <c:pt idx="2379">
                  <c:v>36565</c:v>
                </c:pt>
                <c:pt idx="2380">
                  <c:v>36572</c:v>
                </c:pt>
                <c:pt idx="2381">
                  <c:v>36579</c:v>
                </c:pt>
                <c:pt idx="2382">
                  <c:v>36586</c:v>
                </c:pt>
                <c:pt idx="2383">
                  <c:v>36593</c:v>
                </c:pt>
                <c:pt idx="2384">
                  <c:v>36600</c:v>
                </c:pt>
                <c:pt idx="2385">
                  <c:v>36607</c:v>
                </c:pt>
                <c:pt idx="2386">
                  <c:v>36614</c:v>
                </c:pt>
                <c:pt idx="2387">
                  <c:v>36621</c:v>
                </c:pt>
                <c:pt idx="2388">
                  <c:v>36628</c:v>
                </c:pt>
                <c:pt idx="2389">
                  <c:v>36635</c:v>
                </c:pt>
                <c:pt idx="2390">
                  <c:v>36642</c:v>
                </c:pt>
                <c:pt idx="2391">
                  <c:v>36649</c:v>
                </c:pt>
                <c:pt idx="2392">
                  <c:v>36656</c:v>
                </c:pt>
                <c:pt idx="2393">
                  <c:v>36663</c:v>
                </c:pt>
                <c:pt idx="2394">
                  <c:v>36670</c:v>
                </c:pt>
                <c:pt idx="2395">
                  <c:v>36677</c:v>
                </c:pt>
                <c:pt idx="2396">
                  <c:v>36684</c:v>
                </c:pt>
                <c:pt idx="2397">
                  <c:v>36691</c:v>
                </c:pt>
                <c:pt idx="2398">
                  <c:v>36698</c:v>
                </c:pt>
                <c:pt idx="2399">
                  <c:v>36705</c:v>
                </c:pt>
                <c:pt idx="2400">
                  <c:v>36712</c:v>
                </c:pt>
                <c:pt idx="2401">
                  <c:v>36719</c:v>
                </c:pt>
                <c:pt idx="2402">
                  <c:v>36726</c:v>
                </c:pt>
                <c:pt idx="2403">
                  <c:v>36733</c:v>
                </c:pt>
                <c:pt idx="2404">
                  <c:v>36740</c:v>
                </c:pt>
                <c:pt idx="2405">
                  <c:v>36747</c:v>
                </c:pt>
                <c:pt idx="2406">
                  <c:v>36754</c:v>
                </c:pt>
                <c:pt idx="2407">
                  <c:v>36761</c:v>
                </c:pt>
                <c:pt idx="2408">
                  <c:v>36768</c:v>
                </c:pt>
                <c:pt idx="2409">
                  <c:v>36775</c:v>
                </c:pt>
                <c:pt idx="2410">
                  <c:v>36782</c:v>
                </c:pt>
                <c:pt idx="2411">
                  <c:v>36789</c:v>
                </c:pt>
                <c:pt idx="2412">
                  <c:v>36796</c:v>
                </c:pt>
                <c:pt idx="2413">
                  <c:v>36803</c:v>
                </c:pt>
                <c:pt idx="2414">
                  <c:v>36810</c:v>
                </c:pt>
                <c:pt idx="2415">
                  <c:v>36817</c:v>
                </c:pt>
                <c:pt idx="2416">
                  <c:v>36824</c:v>
                </c:pt>
                <c:pt idx="2417">
                  <c:v>36831</c:v>
                </c:pt>
                <c:pt idx="2418">
                  <c:v>36838</c:v>
                </c:pt>
                <c:pt idx="2419">
                  <c:v>36845</c:v>
                </c:pt>
                <c:pt idx="2420">
                  <c:v>36852</c:v>
                </c:pt>
                <c:pt idx="2421">
                  <c:v>36859</c:v>
                </c:pt>
                <c:pt idx="2422">
                  <c:v>36866</c:v>
                </c:pt>
                <c:pt idx="2423">
                  <c:v>36873</c:v>
                </c:pt>
                <c:pt idx="2424">
                  <c:v>36880</c:v>
                </c:pt>
                <c:pt idx="2425">
                  <c:v>36887</c:v>
                </c:pt>
                <c:pt idx="2426">
                  <c:v>36894</c:v>
                </c:pt>
                <c:pt idx="2427">
                  <c:v>36901</c:v>
                </c:pt>
                <c:pt idx="2428">
                  <c:v>36908</c:v>
                </c:pt>
                <c:pt idx="2429">
                  <c:v>36915</c:v>
                </c:pt>
                <c:pt idx="2430">
                  <c:v>36922</c:v>
                </c:pt>
                <c:pt idx="2431">
                  <c:v>36929</c:v>
                </c:pt>
                <c:pt idx="2432">
                  <c:v>36936</c:v>
                </c:pt>
                <c:pt idx="2433">
                  <c:v>36943</c:v>
                </c:pt>
                <c:pt idx="2434">
                  <c:v>36950</c:v>
                </c:pt>
                <c:pt idx="2435">
                  <c:v>36957</c:v>
                </c:pt>
                <c:pt idx="2436">
                  <c:v>36964</c:v>
                </c:pt>
                <c:pt idx="2437">
                  <c:v>36971</c:v>
                </c:pt>
                <c:pt idx="2438">
                  <c:v>36978</c:v>
                </c:pt>
                <c:pt idx="2439">
                  <c:v>36985</c:v>
                </c:pt>
                <c:pt idx="2440">
                  <c:v>36992</c:v>
                </c:pt>
                <c:pt idx="2441">
                  <c:v>36999</c:v>
                </c:pt>
                <c:pt idx="2442">
                  <c:v>37006</c:v>
                </c:pt>
                <c:pt idx="2443">
                  <c:v>37013</c:v>
                </c:pt>
                <c:pt idx="2444">
                  <c:v>37020</c:v>
                </c:pt>
                <c:pt idx="2445">
                  <c:v>37027</c:v>
                </c:pt>
                <c:pt idx="2446">
                  <c:v>37034</c:v>
                </c:pt>
                <c:pt idx="2447">
                  <c:v>37041</c:v>
                </c:pt>
                <c:pt idx="2448">
                  <c:v>37048</c:v>
                </c:pt>
                <c:pt idx="2449">
                  <c:v>37055</c:v>
                </c:pt>
                <c:pt idx="2450">
                  <c:v>37062</c:v>
                </c:pt>
                <c:pt idx="2451">
                  <c:v>37069</c:v>
                </c:pt>
                <c:pt idx="2452">
                  <c:v>37076</c:v>
                </c:pt>
                <c:pt idx="2453">
                  <c:v>37083</c:v>
                </c:pt>
                <c:pt idx="2454">
                  <c:v>37090</c:v>
                </c:pt>
                <c:pt idx="2455">
                  <c:v>37097</c:v>
                </c:pt>
                <c:pt idx="2456">
                  <c:v>37104</c:v>
                </c:pt>
                <c:pt idx="2457">
                  <c:v>37111</c:v>
                </c:pt>
                <c:pt idx="2458">
                  <c:v>37118</c:v>
                </c:pt>
                <c:pt idx="2459">
                  <c:v>37125</c:v>
                </c:pt>
                <c:pt idx="2460">
                  <c:v>37132</c:v>
                </c:pt>
                <c:pt idx="2461">
                  <c:v>37139</c:v>
                </c:pt>
                <c:pt idx="2462">
                  <c:v>37146</c:v>
                </c:pt>
                <c:pt idx="2463">
                  <c:v>37153</c:v>
                </c:pt>
                <c:pt idx="2464">
                  <c:v>37160</c:v>
                </c:pt>
                <c:pt idx="2465">
                  <c:v>37167</c:v>
                </c:pt>
                <c:pt idx="2466">
                  <c:v>37174</c:v>
                </c:pt>
                <c:pt idx="2467">
                  <c:v>37181</c:v>
                </c:pt>
                <c:pt idx="2468">
                  <c:v>37188</c:v>
                </c:pt>
                <c:pt idx="2469">
                  <c:v>37195</c:v>
                </c:pt>
                <c:pt idx="2470">
                  <c:v>37202</c:v>
                </c:pt>
                <c:pt idx="2471">
                  <c:v>37209</c:v>
                </c:pt>
                <c:pt idx="2472">
                  <c:v>37216</c:v>
                </c:pt>
                <c:pt idx="2473">
                  <c:v>37223</c:v>
                </c:pt>
                <c:pt idx="2474">
                  <c:v>37230</c:v>
                </c:pt>
                <c:pt idx="2475">
                  <c:v>37237</c:v>
                </c:pt>
                <c:pt idx="2476">
                  <c:v>37244</c:v>
                </c:pt>
                <c:pt idx="2477">
                  <c:v>37251</c:v>
                </c:pt>
                <c:pt idx="2478">
                  <c:v>37258</c:v>
                </c:pt>
                <c:pt idx="2479">
                  <c:v>37265</c:v>
                </c:pt>
                <c:pt idx="2480">
                  <c:v>37272</c:v>
                </c:pt>
                <c:pt idx="2481">
                  <c:v>37279</c:v>
                </c:pt>
                <c:pt idx="2482">
                  <c:v>37286</c:v>
                </c:pt>
                <c:pt idx="2483">
                  <c:v>37293</c:v>
                </c:pt>
                <c:pt idx="2484">
                  <c:v>37300</c:v>
                </c:pt>
                <c:pt idx="2485">
                  <c:v>37307</c:v>
                </c:pt>
                <c:pt idx="2486">
                  <c:v>37314</c:v>
                </c:pt>
                <c:pt idx="2487">
                  <c:v>37321</c:v>
                </c:pt>
                <c:pt idx="2488">
                  <c:v>37328</c:v>
                </c:pt>
                <c:pt idx="2489">
                  <c:v>37335</c:v>
                </c:pt>
                <c:pt idx="2490">
                  <c:v>37342</c:v>
                </c:pt>
                <c:pt idx="2491">
                  <c:v>37349</c:v>
                </c:pt>
                <c:pt idx="2492">
                  <c:v>37356</c:v>
                </c:pt>
                <c:pt idx="2493">
                  <c:v>37363</c:v>
                </c:pt>
                <c:pt idx="2494">
                  <c:v>37370</c:v>
                </c:pt>
                <c:pt idx="2495">
                  <c:v>37377</c:v>
                </c:pt>
                <c:pt idx="2496">
                  <c:v>37384</c:v>
                </c:pt>
                <c:pt idx="2497">
                  <c:v>37391</c:v>
                </c:pt>
                <c:pt idx="2498">
                  <c:v>37398</c:v>
                </c:pt>
                <c:pt idx="2499">
                  <c:v>37405</c:v>
                </c:pt>
                <c:pt idx="2500">
                  <c:v>37412</c:v>
                </c:pt>
                <c:pt idx="2501">
                  <c:v>37419</c:v>
                </c:pt>
                <c:pt idx="2502">
                  <c:v>37426</c:v>
                </c:pt>
                <c:pt idx="2503">
                  <c:v>37433</c:v>
                </c:pt>
                <c:pt idx="2504">
                  <c:v>37440</c:v>
                </c:pt>
                <c:pt idx="2505">
                  <c:v>37447</c:v>
                </c:pt>
                <c:pt idx="2506">
                  <c:v>37454</c:v>
                </c:pt>
                <c:pt idx="2507">
                  <c:v>37461</c:v>
                </c:pt>
                <c:pt idx="2508">
                  <c:v>37468</c:v>
                </c:pt>
                <c:pt idx="2509">
                  <c:v>37475</c:v>
                </c:pt>
                <c:pt idx="2510">
                  <c:v>37482</c:v>
                </c:pt>
                <c:pt idx="2511">
                  <c:v>37489</c:v>
                </c:pt>
                <c:pt idx="2512">
                  <c:v>37496</c:v>
                </c:pt>
                <c:pt idx="2513">
                  <c:v>37503</c:v>
                </c:pt>
                <c:pt idx="2514">
                  <c:v>37510</c:v>
                </c:pt>
                <c:pt idx="2515">
                  <c:v>37517</c:v>
                </c:pt>
                <c:pt idx="2516">
                  <c:v>37524</c:v>
                </c:pt>
                <c:pt idx="2517">
                  <c:v>37531</c:v>
                </c:pt>
                <c:pt idx="2518">
                  <c:v>37538</c:v>
                </c:pt>
                <c:pt idx="2519">
                  <c:v>37545</c:v>
                </c:pt>
                <c:pt idx="2520">
                  <c:v>37552</c:v>
                </c:pt>
                <c:pt idx="2521">
                  <c:v>37559</c:v>
                </c:pt>
                <c:pt idx="2522">
                  <c:v>37566</c:v>
                </c:pt>
                <c:pt idx="2523">
                  <c:v>37573</c:v>
                </c:pt>
                <c:pt idx="2524">
                  <c:v>37580</c:v>
                </c:pt>
                <c:pt idx="2525">
                  <c:v>37587</c:v>
                </c:pt>
                <c:pt idx="2526">
                  <c:v>37594</c:v>
                </c:pt>
                <c:pt idx="2527">
                  <c:v>37601</c:v>
                </c:pt>
                <c:pt idx="2528">
                  <c:v>37608</c:v>
                </c:pt>
                <c:pt idx="2529">
                  <c:v>37615</c:v>
                </c:pt>
                <c:pt idx="2530">
                  <c:v>37622</c:v>
                </c:pt>
                <c:pt idx="2531">
                  <c:v>37629</c:v>
                </c:pt>
                <c:pt idx="2532">
                  <c:v>37636</c:v>
                </c:pt>
                <c:pt idx="2533">
                  <c:v>37643</c:v>
                </c:pt>
                <c:pt idx="2534">
                  <c:v>37650</c:v>
                </c:pt>
                <c:pt idx="2535">
                  <c:v>37657</c:v>
                </c:pt>
                <c:pt idx="2536">
                  <c:v>37664</c:v>
                </c:pt>
                <c:pt idx="2537">
                  <c:v>37671</c:v>
                </c:pt>
                <c:pt idx="2538">
                  <c:v>37678</c:v>
                </c:pt>
                <c:pt idx="2539">
                  <c:v>37685</c:v>
                </c:pt>
                <c:pt idx="2540">
                  <c:v>37692</c:v>
                </c:pt>
                <c:pt idx="2541">
                  <c:v>37699</c:v>
                </c:pt>
                <c:pt idx="2542">
                  <c:v>37706</c:v>
                </c:pt>
                <c:pt idx="2543">
                  <c:v>37713</c:v>
                </c:pt>
                <c:pt idx="2544">
                  <c:v>37720</c:v>
                </c:pt>
                <c:pt idx="2545">
                  <c:v>37727</c:v>
                </c:pt>
                <c:pt idx="2546">
                  <c:v>37734</c:v>
                </c:pt>
                <c:pt idx="2547">
                  <c:v>37741</c:v>
                </c:pt>
                <c:pt idx="2548">
                  <c:v>37748</c:v>
                </c:pt>
                <c:pt idx="2549">
                  <c:v>37755</c:v>
                </c:pt>
                <c:pt idx="2550">
                  <c:v>37762</c:v>
                </c:pt>
                <c:pt idx="2551">
                  <c:v>37769</c:v>
                </c:pt>
                <c:pt idx="2552">
                  <c:v>37776</c:v>
                </c:pt>
                <c:pt idx="2553">
                  <c:v>37783</c:v>
                </c:pt>
                <c:pt idx="2554">
                  <c:v>37790</c:v>
                </c:pt>
                <c:pt idx="2555">
                  <c:v>37797</c:v>
                </c:pt>
                <c:pt idx="2556">
                  <c:v>37804</c:v>
                </c:pt>
                <c:pt idx="2557">
                  <c:v>37811</c:v>
                </c:pt>
                <c:pt idx="2558">
                  <c:v>37818</c:v>
                </c:pt>
                <c:pt idx="2559">
                  <c:v>37825</c:v>
                </c:pt>
                <c:pt idx="2560">
                  <c:v>37832</c:v>
                </c:pt>
                <c:pt idx="2561">
                  <c:v>37839</c:v>
                </c:pt>
                <c:pt idx="2562">
                  <c:v>37846</c:v>
                </c:pt>
                <c:pt idx="2563">
                  <c:v>37853</c:v>
                </c:pt>
                <c:pt idx="2564">
                  <c:v>37860</c:v>
                </c:pt>
                <c:pt idx="2565">
                  <c:v>37867</c:v>
                </c:pt>
                <c:pt idx="2566">
                  <c:v>37874</c:v>
                </c:pt>
                <c:pt idx="2567">
                  <c:v>37881</c:v>
                </c:pt>
                <c:pt idx="2568">
                  <c:v>37888</c:v>
                </c:pt>
                <c:pt idx="2569">
                  <c:v>37895</c:v>
                </c:pt>
                <c:pt idx="2570">
                  <c:v>37902</c:v>
                </c:pt>
                <c:pt idx="2571">
                  <c:v>37909</c:v>
                </c:pt>
                <c:pt idx="2572">
                  <c:v>37916</c:v>
                </c:pt>
                <c:pt idx="2573">
                  <c:v>37923</c:v>
                </c:pt>
                <c:pt idx="2574">
                  <c:v>37930</c:v>
                </c:pt>
                <c:pt idx="2575">
                  <c:v>37937</c:v>
                </c:pt>
                <c:pt idx="2576">
                  <c:v>37944</c:v>
                </c:pt>
                <c:pt idx="2577">
                  <c:v>37951</c:v>
                </c:pt>
                <c:pt idx="2578">
                  <c:v>37958</c:v>
                </c:pt>
                <c:pt idx="2579">
                  <c:v>37965</c:v>
                </c:pt>
                <c:pt idx="2580">
                  <c:v>37972</c:v>
                </c:pt>
                <c:pt idx="2581">
                  <c:v>37979</c:v>
                </c:pt>
                <c:pt idx="2582">
                  <c:v>37986</c:v>
                </c:pt>
                <c:pt idx="2583">
                  <c:v>37993</c:v>
                </c:pt>
                <c:pt idx="2584">
                  <c:v>38000</c:v>
                </c:pt>
                <c:pt idx="2585">
                  <c:v>38007</c:v>
                </c:pt>
                <c:pt idx="2586">
                  <c:v>38014</c:v>
                </c:pt>
                <c:pt idx="2587">
                  <c:v>38021</c:v>
                </c:pt>
                <c:pt idx="2588">
                  <c:v>38028</c:v>
                </c:pt>
                <c:pt idx="2589">
                  <c:v>38035</c:v>
                </c:pt>
                <c:pt idx="2590">
                  <c:v>38042</c:v>
                </c:pt>
                <c:pt idx="2591">
                  <c:v>38049</c:v>
                </c:pt>
                <c:pt idx="2592">
                  <c:v>38056</c:v>
                </c:pt>
                <c:pt idx="2593">
                  <c:v>38063</c:v>
                </c:pt>
                <c:pt idx="2594">
                  <c:v>38070</c:v>
                </c:pt>
                <c:pt idx="2595">
                  <c:v>38077</c:v>
                </c:pt>
                <c:pt idx="2596">
                  <c:v>38084</c:v>
                </c:pt>
                <c:pt idx="2597">
                  <c:v>38091</c:v>
                </c:pt>
                <c:pt idx="2598">
                  <c:v>38098</c:v>
                </c:pt>
                <c:pt idx="2599">
                  <c:v>38105</c:v>
                </c:pt>
                <c:pt idx="2600">
                  <c:v>38112</c:v>
                </c:pt>
                <c:pt idx="2601">
                  <c:v>38119</c:v>
                </c:pt>
                <c:pt idx="2602">
                  <c:v>38126</c:v>
                </c:pt>
                <c:pt idx="2603">
                  <c:v>38133</c:v>
                </c:pt>
                <c:pt idx="2604">
                  <c:v>38140</c:v>
                </c:pt>
                <c:pt idx="2605">
                  <c:v>38147</c:v>
                </c:pt>
                <c:pt idx="2606">
                  <c:v>38154</c:v>
                </c:pt>
                <c:pt idx="2607">
                  <c:v>38161</c:v>
                </c:pt>
                <c:pt idx="2608">
                  <c:v>38168</c:v>
                </c:pt>
                <c:pt idx="2609">
                  <c:v>38175</c:v>
                </c:pt>
                <c:pt idx="2610">
                  <c:v>38182</c:v>
                </c:pt>
                <c:pt idx="2611">
                  <c:v>38189</c:v>
                </c:pt>
                <c:pt idx="2612">
                  <c:v>38196</c:v>
                </c:pt>
                <c:pt idx="2613">
                  <c:v>38203</c:v>
                </c:pt>
                <c:pt idx="2614">
                  <c:v>38210</c:v>
                </c:pt>
                <c:pt idx="2615">
                  <c:v>38217</c:v>
                </c:pt>
                <c:pt idx="2616">
                  <c:v>38224</c:v>
                </c:pt>
                <c:pt idx="2617">
                  <c:v>38231</c:v>
                </c:pt>
                <c:pt idx="2618">
                  <c:v>38238</c:v>
                </c:pt>
                <c:pt idx="2619">
                  <c:v>38245</c:v>
                </c:pt>
                <c:pt idx="2620">
                  <c:v>38252</c:v>
                </c:pt>
                <c:pt idx="2621">
                  <c:v>38259</c:v>
                </c:pt>
                <c:pt idx="2622">
                  <c:v>38266</c:v>
                </c:pt>
                <c:pt idx="2623">
                  <c:v>38273</c:v>
                </c:pt>
                <c:pt idx="2624">
                  <c:v>38280</c:v>
                </c:pt>
                <c:pt idx="2625">
                  <c:v>38287</c:v>
                </c:pt>
                <c:pt idx="2626">
                  <c:v>38294</c:v>
                </c:pt>
                <c:pt idx="2627">
                  <c:v>38301</c:v>
                </c:pt>
                <c:pt idx="2628">
                  <c:v>38308</c:v>
                </c:pt>
                <c:pt idx="2629">
                  <c:v>38315</c:v>
                </c:pt>
                <c:pt idx="2630">
                  <c:v>38322</c:v>
                </c:pt>
                <c:pt idx="2631">
                  <c:v>38329</c:v>
                </c:pt>
                <c:pt idx="2632">
                  <c:v>38336</c:v>
                </c:pt>
                <c:pt idx="2633">
                  <c:v>38343</c:v>
                </c:pt>
                <c:pt idx="2634">
                  <c:v>38350</c:v>
                </c:pt>
                <c:pt idx="2635">
                  <c:v>38357</c:v>
                </c:pt>
                <c:pt idx="2636">
                  <c:v>38364</c:v>
                </c:pt>
                <c:pt idx="2637">
                  <c:v>38371</c:v>
                </c:pt>
                <c:pt idx="2638">
                  <c:v>38378</c:v>
                </c:pt>
                <c:pt idx="2639">
                  <c:v>38385</c:v>
                </c:pt>
                <c:pt idx="2640">
                  <c:v>38392</c:v>
                </c:pt>
                <c:pt idx="2641">
                  <c:v>38399</c:v>
                </c:pt>
                <c:pt idx="2642">
                  <c:v>38406</c:v>
                </c:pt>
                <c:pt idx="2643">
                  <c:v>38413</c:v>
                </c:pt>
                <c:pt idx="2644">
                  <c:v>38420</c:v>
                </c:pt>
                <c:pt idx="2645">
                  <c:v>38427</c:v>
                </c:pt>
                <c:pt idx="2646">
                  <c:v>38434</c:v>
                </c:pt>
                <c:pt idx="2647">
                  <c:v>38441</c:v>
                </c:pt>
                <c:pt idx="2648">
                  <c:v>38448</c:v>
                </c:pt>
                <c:pt idx="2649">
                  <c:v>38455</c:v>
                </c:pt>
                <c:pt idx="2650">
                  <c:v>38462</c:v>
                </c:pt>
                <c:pt idx="2651">
                  <c:v>38469</c:v>
                </c:pt>
                <c:pt idx="2652">
                  <c:v>38476</c:v>
                </c:pt>
                <c:pt idx="2653">
                  <c:v>38483</c:v>
                </c:pt>
                <c:pt idx="2654">
                  <c:v>38490</c:v>
                </c:pt>
                <c:pt idx="2655">
                  <c:v>38497</c:v>
                </c:pt>
                <c:pt idx="2656">
                  <c:v>38504</c:v>
                </c:pt>
                <c:pt idx="2657">
                  <c:v>38511</c:v>
                </c:pt>
                <c:pt idx="2658">
                  <c:v>38518</c:v>
                </c:pt>
                <c:pt idx="2659">
                  <c:v>38525</c:v>
                </c:pt>
                <c:pt idx="2660">
                  <c:v>38532</c:v>
                </c:pt>
                <c:pt idx="2661">
                  <c:v>38539</c:v>
                </c:pt>
                <c:pt idx="2662">
                  <c:v>38546</c:v>
                </c:pt>
                <c:pt idx="2663">
                  <c:v>38553</c:v>
                </c:pt>
                <c:pt idx="2664">
                  <c:v>38560</c:v>
                </c:pt>
                <c:pt idx="2665">
                  <c:v>38567</c:v>
                </c:pt>
                <c:pt idx="2666">
                  <c:v>38574</c:v>
                </c:pt>
                <c:pt idx="2667">
                  <c:v>38581</c:v>
                </c:pt>
                <c:pt idx="2668">
                  <c:v>38588</c:v>
                </c:pt>
                <c:pt idx="2669">
                  <c:v>38595</c:v>
                </c:pt>
                <c:pt idx="2670">
                  <c:v>38602</c:v>
                </c:pt>
                <c:pt idx="2671">
                  <c:v>38609</c:v>
                </c:pt>
                <c:pt idx="2672">
                  <c:v>38616</c:v>
                </c:pt>
                <c:pt idx="2673">
                  <c:v>38623</c:v>
                </c:pt>
                <c:pt idx="2674">
                  <c:v>38630</c:v>
                </c:pt>
                <c:pt idx="2675">
                  <c:v>38637</c:v>
                </c:pt>
                <c:pt idx="2676">
                  <c:v>38644</c:v>
                </c:pt>
                <c:pt idx="2677">
                  <c:v>38651</c:v>
                </c:pt>
                <c:pt idx="2678">
                  <c:v>38658</c:v>
                </c:pt>
                <c:pt idx="2679">
                  <c:v>38665</c:v>
                </c:pt>
                <c:pt idx="2680">
                  <c:v>38672</c:v>
                </c:pt>
                <c:pt idx="2681">
                  <c:v>38679</c:v>
                </c:pt>
                <c:pt idx="2682">
                  <c:v>38686</c:v>
                </c:pt>
                <c:pt idx="2683">
                  <c:v>38693</c:v>
                </c:pt>
                <c:pt idx="2684">
                  <c:v>38700</c:v>
                </c:pt>
                <c:pt idx="2685">
                  <c:v>38707</c:v>
                </c:pt>
                <c:pt idx="2686">
                  <c:v>38714</c:v>
                </c:pt>
                <c:pt idx="2687">
                  <c:v>38721</c:v>
                </c:pt>
                <c:pt idx="2688">
                  <c:v>38728</c:v>
                </c:pt>
                <c:pt idx="2689">
                  <c:v>38735</c:v>
                </c:pt>
                <c:pt idx="2690">
                  <c:v>38742</c:v>
                </c:pt>
                <c:pt idx="2691">
                  <c:v>38749</c:v>
                </c:pt>
                <c:pt idx="2692">
                  <c:v>38756</c:v>
                </c:pt>
                <c:pt idx="2693">
                  <c:v>38763</c:v>
                </c:pt>
                <c:pt idx="2694">
                  <c:v>38770</c:v>
                </c:pt>
                <c:pt idx="2695">
                  <c:v>38777</c:v>
                </c:pt>
                <c:pt idx="2696">
                  <c:v>38784</c:v>
                </c:pt>
                <c:pt idx="2697">
                  <c:v>38791</c:v>
                </c:pt>
                <c:pt idx="2698">
                  <c:v>38798</c:v>
                </c:pt>
                <c:pt idx="2699">
                  <c:v>38805</c:v>
                </c:pt>
                <c:pt idx="2700">
                  <c:v>38812</c:v>
                </c:pt>
                <c:pt idx="2701">
                  <c:v>38819</c:v>
                </c:pt>
                <c:pt idx="2702">
                  <c:v>38826</c:v>
                </c:pt>
                <c:pt idx="2703">
                  <c:v>38833</c:v>
                </c:pt>
                <c:pt idx="2704">
                  <c:v>38840</c:v>
                </c:pt>
                <c:pt idx="2705">
                  <c:v>38847</c:v>
                </c:pt>
                <c:pt idx="2706">
                  <c:v>38854</c:v>
                </c:pt>
                <c:pt idx="2707">
                  <c:v>38861</c:v>
                </c:pt>
                <c:pt idx="2708">
                  <c:v>38868</c:v>
                </c:pt>
                <c:pt idx="2709">
                  <c:v>38875</c:v>
                </c:pt>
                <c:pt idx="2710">
                  <c:v>38882</c:v>
                </c:pt>
                <c:pt idx="2711">
                  <c:v>38889</c:v>
                </c:pt>
                <c:pt idx="2712">
                  <c:v>38896</c:v>
                </c:pt>
                <c:pt idx="2713">
                  <c:v>38903</c:v>
                </c:pt>
                <c:pt idx="2714">
                  <c:v>38910</c:v>
                </c:pt>
                <c:pt idx="2715">
                  <c:v>38917</c:v>
                </c:pt>
                <c:pt idx="2716">
                  <c:v>38924</c:v>
                </c:pt>
                <c:pt idx="2717">
                  <c:v>38931</c:v>
                </c:pt>
                <c:pt idx="2718">
                  <c:v>38938</c:v>
                </c:pt>
                <c:pt idx="2719">
                  <c:v>38945</c:v>
                </c:pt>
                <c:pt idx="2720">
                  <c:v>38952</c:v>
                </c:pt>
                <c:pt idx="2721">
                  <c:v>38959</c:v>
                </c:pt>
                <c:pt idx="2722">
                  <c:v>38966</c:v>
                </c:pt>
                <c:pt idx="2723">
                  <c:v>38973</c:v>
                </c:pt>
                <c:pt idx="2724">
                  <c:v>38980</c:v>
                </c:pt>
                <c:pt idx="2725">
                  <c:v>38987</c:v>
                </c:pt>
                <c:pt idx="2726">
                  <c:v>38994</c:v>
                </c:pt>
                <c:pt idx="2727">
                  <c:v>39001</c:v>
                </c:pt>
                <c:pt idx="2728">
                  <c:v>39008</c:v>
                </c:pt>
                <c:pt idx="2729">
                  <c:v>39015</c:v>
                </c:pt>
                <c:pt idx="2730">
                  <c:v>39022</c:v>
                </c:pt>
                <c:pt idx="2731">
                  <c:v>39029</c:v>
                </c:pt>
                <c:pt idx="2732">
                  <c:v>39036</c:v>
                </c:pt>
                <c:pt idx="2733">
                  <c:v>39043</c:v>
                </c:pt>
                <c:pt idx="2734">
                  <c:v>39050</c:v>
                </c:pt>
                <c:pt idx="2735">
                  <c:v>39057</c:v>
                </c:pt>
                <c:pt idx="2736">
                  <c:v>39064</c:v>
                </c:pt>
                <c:pt idx="2737">
                  <c:v>39071</c:v>
                </c:pt>
                <c:pt idx="2738">
                  <c:v>39078</c:v>
                </c:pt>
                <c:pt idx="2739">
                  <c:v>39085</c:v>
                </c:pt>
                <c:pt idx="2740">
                  <c:v>39092</c:v>
                </c:pt>
                <c:pt idx="2741">
                  <c:v>39099</c:v>
                </c:pt>
                <c:pt idx="2742">
                  <c:v>39106</c:v>
                </c:pt>
                <c:pt idx="2743">
                  <c:v>39113</c:v>
                </c:pt>
                <c:pt idx="2744">
                  <c:v>39120</c:v>
                </c:pt>
                <c:pt idx="2745">
                  <c:v>39127</c:v>
                </c:pt>
                <c:pt idx="2746">
                  <c:v>39134</c:v>
                </c:pt>
                <c:pt idx="2747">
                  <c:v>39141</c:v>
                </c:pt>
                <c:pt idx="2748">
                  <c:v>39148</c:v>
                </c:pt>
                <c:pt idx="2749">
                  <c:v>39155</c:v>
                </c:pt>
                <c:pt idx="2750">
                  <c:v>39162</c:v>
                </c:pt>
                <c:pt idx="2751">
                  <c:v>39169</c:v>
                </c:pt>
                <c:pt idx="2752">
                  <c:v>39176</c:v>
                </c:pt>
                <c:pt idx="2753">
                  <c:v>39183</c:v>
                </c:pt>
                <c:pt idx="2754">
                  <c:v>39190</c:v>
                </c:pt>
                <c:pt idx="2755">
                  <c:v>39197</c:v>
                </c:pt>
                <c:pt idx="2756">
                  <c:v>39204</c:v>
                </c:pt>
                <c:pt idx="2757">
                  <c:v>39211</c:v>
                </c:pt>
                <c:pt idx="2758">
                  <c:v>39218</c:v>
                </c:pt>
                <c:pt idx="2759">
                  <c:v>39225</c:v>
                </c:pt>
                <c:pt idx="2760">
                  <c:v>39232</c:v>
                </c:pt>
                <c:pt idx="2761">
                  <c:v>39239</c:v>
                </c:pt>
                <c:pt idx="2762">
                  <c:v>39246</c:v>
                </c:pt>
                <c:pt idx="2763">
                  <c:v>39253</c:v>
                </c:pt>
                <c:pt idx="2764">
                  <c:v>39260</c:v>
                </c:pt>
                <c:pt idx="2765">
                  <c:v>39267</c:v>
                </c:pt>
                <c:pt idx="2766">
                  <c:v>39274</c:v>
                </c:pt>
                <c:pt idx="2767">
                  <c:v>39281</c:v>
                </c:pt>
                <c:pt idx="2768">
                  <c:v>39288</c:v>
                </c:pt>
                <c:pt idx="2769">
                  <c:v>39295</c:v>
                </c:pt>
                <c:pt idx="2770">
                  <c:v>39302</c:v>
                </c:pt>
                <c:pt idx="2771">
                  <c:v>39309</c:v>
                </c:pt>
                <c:pt idx="2772">
                  <c:v>39316</c:v>
                </c:pt>
                <c:pt idx="2773">
                  <c:v>39323</c:v>
                </c:pt>
                <c:pt idx="2774">
                  <c:v>39330</c:v>
                </c:pt>
                <c:pt idx="2775">
                  <c:v>39337</c:v>
                </c:pt>
                <c:pt idx="2776">
                  <c:v>39344</c:v>
                </c:pt>
                <c:pt idx="2777">
                  <c:v>39351</c:v>
                </c:pt>
                <c:pt idx="2778">
                  <c:v>39358</c:v>
                </c:pt>
                <c:pt idx="2779">
                  <c:v>39365</c:v>
                </c:pt>
                <c:pt idx="2780">
                  <c:v>39372</c:v>
                </c:pt>
                <c:pt idx="2781">
                  <c:v>39379</c:v>
                </c:pt>
                <c:pt idx="2782">
                  <c:v>39386</c:v>
                </c:pt>
                <c:pt idx="2783">
                  <c:v>39393</c:v>
                </c:pt>
                <c:pt idx="2784">
                  <c:v>39400</c:v>
                </c:pt>
                <c:pt idx="2785">
                  <c:v>39407</c:v>
                </c:pt>
                <c:pt idx="2786">
                  <c:v>39414</c:v>
                </c:pt>
                <c:pt idx="2787">
                  <c:v>39421</c:v>
                </c:pt>
                <c:pt idx="2788">
                  <c:v>39428</c:v>
                </c:pt>
                <c:pt idx="2789">
                  <c:v>39435</c:v>
                </c:pt>
                <c:pt idx="2790">
                  <c:v>39442</c:v>
                </c:pt>
                <c:pt idx="2791">
                  <c:v>39449</c:v>
                </c:pt>
                <c:pt idx="2792">
                  <c:v>39456</c:v>
                </c:pt>
                <c:pt idx="2793">
                  <c:v>39463</c:v>
                </c:pt>
                <c:pt idx="2794">
                  <c:v>39470</c:v>
                </c:pt>
                <c:pt idx="2795">
                  <c:v>39477</c:v>
                </c:pt>
                <c:pt idx="2796">
                  <c:v>39484</c:v>
                </c:pt>
                <c:pt idx="2797">
                  <c:v>39491</c:v>
                </c:pt>
                <c:pt idx="2798">
                  <c:v>39498</c:v>
                </c:pt>
                <c:pt idx="2799">
                  <c:v>39505</c:v>
                </c:pt>
                <c:pt idx="2800">
                  <c:v>39512</c:v>
                </c:pt>
                <c:pt idx="2801">
                  <c:v>39519</c:v>
                </c:pt>
                <c:pt idx="2802">
                  <c:v>39526</c:v>
                </c:pt>
                <c:pt idx="2803">
                  <c:v>39533</c:v>
                </c:pt>
                <c:pt idx="2804">
                  <c:v>39540</c:v>
                </c:pt>
                <c:pt idx="2805">
                  <c:v>39547</c:v>
                </c:pt>
                <c:pt idx="2806">
                  <c:v>39554</c:v>
                </c:pt>
                <c:pt idx="2807">
                  <c:v>39561</c:v>
                </c:pt>
                <c:pt idx="2808">
                  <c:v>39568</c:v>
                </c:pt>
                <c:pt idx="2809">
                  <c:v>39575</c:v>
                </c:pt>
                <c:pt idx="2810">
                  <c:v>39582</c:v>
                </c:pt>
                <c:pt idx="2811">
                  <c:v>39589</c:v>
                </c:pt>
                <c:pt idx="2812">
                  <c:v>39596</c:v>
                </c:pt>
                <c:pt idx="2813">
                  <c:v>39603</c:v>
                </c:pt>
                <c:pt idx="2814">
                  <c:v>39610</c:v>
                </c:pt>
                <c:pt idx="2815">
                  <c:v>39617</c:v>
                </c:pt>
                <c:pt idx="2816">
                  <c:v>39624</c:v>
                </c:pt>
                <c:pt idx="2817">
                  <c:v>39631</c:v>
                </c:pt>
                <c:pt idx="2818">
                  <c:v>39638</c:v>
                </c:pt>
                <c:pt idx="2819">
                  <c:v>39645</c:v>
                </c:pt>
                <c:pt idx="2820">
                  <c:v>39652</c:v>
                </c:pt>
                <c:pt idx="2821">
                  <c:v>39659</c:v>
                </c:pt>
                <c:pt idx="2822">
                  <c:v>39666</c:v>
                </c:pt>
                <c:pt idx="2823">
                  <c:v>39673</c:v>
                </c:pt>
                <c:pt idx="2824">
                  <c:v>39680</c:v>
                </c:pt>
                <c:pt idx="2825">
                  <c:v>39687</c:v>
                </c:pt>
                <c:pt idx="2826">
                  <c:v>39694</c:v>
                </c:pt>
                <c:pt idx="2827">
                  <c:v>39701</c:v>
                </c:pt>
                <c:pt idx="2828">
                  <c:v>39708</c:v>
                </c:pt>
                <c:pt idx="2829">
                  <c:v>39715</c:v>
                </c:pt>
                <c:pt idx="2830">
                  <c:v>39722</c:v>
                </c:pt>
                <c:pt idx="2831">
                  <c:v>39729</c:v>
                </c:pt>
                <c:pt idx="2832">
                  <c:v>39736</c:v>
                </c:pt>
                <c:pt idx="2833">
                  <c:v>39743</c:v>
                </c:pt>
                <c:pt idx="2834">
                  <c:v>39750</c:v>
                </c:pt>
                <c:pt idx="2835">
                  <c:v>39757</c:v>
                </c:pt>
                <c:pt idx="2836">
                  <c:v>39764</c:v>
                </c:pt>
                <c:pt idx="2837">
                  <c:v>39771</c:v>
                </c:pt>
                <c:pt idx="2838">
                  <c:v>39778</c:v>
                </c:pt>
                <c:pt idx="2839">
                  <c:v>39785</c:v>
                </c:pt>
                <c:pt idx="2840">
                  <c:v>39792</c:v>
                </c:pt>
                <c:pt idx="2841">
                  <c:v>39799</c:v>
                </c:pt>
                <c:pt idx="2842">
                  <c:v>39806</c:v>
                </c:pt>
                <c:pt idx="2843">
                  <c:v>39813</c:v>
                </c:pt>
                <c:pt idx="2844">
                  <c:v>39820</c:v>
                </c:pt>
                <c:pt idx="2845">
                  <c:v>39827</c:v>
                </c:pt>
                <c:pt idx="2846">
                  <c:v>39834</c:v>
                </c:pt>
                <c:pt idx="2847">
                  <c:v>39841</c:v>
                </c:pt>
                <c:pt idx="2848">
                  <c:v>39848</c:v>
                </c:pt>
                <c:pt idx="2849">
                  <c:v>39855</c:v>
                </c:pt>
                <c:pt idx="2850">
                  <c:v>39862</c:v>
                </c:pt>
                <c:pt idx="2851">
                  <c:v>39869</c:v>
                </c:pt>
                <c:pt idx="2852">
                  <c:v>39876</c:v>
                </c:pt>
                <c:pt idx="2853">
                  <c:v>39883</c:v>
                </c:pt>
                <c:pt idx="2854">
                  <c:v>39890</c:v>
                </c:pt>
                <c:pt idx="2855">
                  <c:v>39897</c:v>
                </c:pt>
                <c:pt idx="2856">
                  <c:v>39904</c:v>
                </c:pt>
                <c:pt idx="2857">
                  <c:v>39911</c:v>
                </c:pt>
                <c:pt idx="2858">
                  <c:v>39918</c:v>
                </c:pt>
                <c:pt idx="2859">
                  <c:v>39925</c:v>
                </c:pt>
                <c:pt idx="2860">
                  <c:v>39932</c:v>
                </c:pt>
                <c:pt idx="2861">
                  <c:v>39939</c:v>
                </c:pt>
                <c:pt idx="2862">
                  <c:v>39946</c:v>
                </c:pt>
                <c:pt idx="2863">
                  <c:v>39953</c:v>
                </c:pt>
                <c:pt idx="2864">
                  <c:v>39960</c:v>
                </c:pt>
                <c:pt idx="2865">
                  <c:v>39967</c:v>
                </c:pt>
                <c:pt idx="2866">
                  <c:v>39974</c:v>
                </c:pt>
                <c:pt idx="2867">
                  <c:v>39981</c:v>
                </c:pt>
                <c:pt idx="2868">
                  <c:v>39988</c:v>
                </c:pt>
                <c:pt idx="2869">
                  <c:v>39995</c:v>
                </c:pt>
                <c:pt idx="2870">
                  <c:v>40002</c:v>
                </c:pt>
                <c:pt idx="2871">
                  <c:v>40009</c:v>
                </c:pt>
                <c:pt idx="2872">
                  <c:v>40016</c:v>
                </c:pt>
                <c:pt idx="2873">
                  <c:v>40023</c:v>
                </c:pt>
                <c:pt idx="2874">
                  <c:v>40030</c:v>
                </c:pt>
                <c:pt idx="2875">
                  <c:v>40037</c:v>
                </c:pt>
                <c:pt idx="2876">
                  <c:v>40044</c:v>
                </c:pt>
                <c:pt idx="2877">
                  <c:v>40051</c:v>
                </c:pt>
                <c:pt idx="2878">
                  <c:v>40058</c:v>
                </c:pt>
                <c:pt idx="2879">
                  <c:v>40065</c:v>
                </c:pt>
                <c:pt idx="2880">
                  <c:v>40072</c:v>
                </c:pt>
                <c:pt idx="2881">
                  <c:v>40079</c:v>
                </c:pt>
                <c:pt idx="2882">
                  <c:v>40086</c:v>
                </c:pt>
                <c:pt idx="2883">
                  <c:v>40093</c:v>
                </c:pt>
                <c:pt idx="2884">
                  <c:v>40100</c:v>
                </c:pt>
                <c:pt idx="2885">
                  <c:v>40107</c:v>
                </c:pt>
                <c:pt idx="2886">
                  <c:v>40114</c:v>
                </c:pt>
                <c:pt idx="2887">
                  <c:v>40121</c:v>
                </c:pt>
                <c:pt idx="2888">
                  <c:v>40128</c:v>
                </c:pt>
                <c:pt idx="2889">
                  <c:v>40135</c:v>
                </c:pt>
                <c:pt idx="2890">
                  <c:v>40142</c:v>
                </c:pt>
                <c:pt idx="2891">
                  <c:v>40149</c:v>
                </c:pt>
                <c:pt idx="2892">
                  <c:v>40156</c:v>
                </c:pt>
                <c:pt idx="2893">
                  <c:v>40163</c:v>
                </c:pt>
                <c:pt idx="2894">
                  <c:v>40170</c:v>
                </c:pt>
                <c:pt idx="2895">
                  <c:v>40177</c:v>
                </c:pt>
                <c:pt idx="2896">
                  <c:v>40184</c:v>
                </c:pt>
                <c:pt idx="2897">
                  <c:v>40191</c:v>
                </c:pt>
                <c:pt idx="2898">
                  <c:v>40198</c:v>
                </c:pt>
                <c:pt idx="2899">
                  <c:v>40205</c:v>
                </c:pt>
                <c:pt idx="2900">
                  <c:v>40212</c:v>
                </c:pt>
                <c:pt idx="2901">
                  <c:v>40219</c:v>
                </c:pt>
                <c:pt idx="2902">
                  <c:v>40226</c:v>
                </c:pt>
                <c:pt idx="2903">
                  <c:v>40233</c:v>
                </c:pt>
                <c:pt idx="2904">
                  <c:v>40240</c:v>
                </c:pt>
                <c:pt idx="2905">
                  <c:v>40247</c:v>
                </c:pt>
                <c:pt idx="2906">
                  <c:v>40254</c:v>
                </c:pt>
                <c:pt idx="2907">
                  <c:v>40261</c:v>
                </c:pt>
                <c:pt idx="2908">
                  <c:v>40268</c:v>
                </c:pt>
                <c:pt idx="2909">
                  <c:v>40275</c:v>
                </c:pt>
                <c:pt idx="2910">
                  <c:v>40282</c:v>
                </c:pt>
                <c:pt idx="2911">
                  <c:v>40289</c:v>
                </c:pt>
                <c:pt idx="2912">
                  <c:v>40296</c:v>
                </c:pt>
                <c:pt idx="2913">
                  <c:v>40303</c:v>
                </c:pt>
                <c:pt idx="2914">
                  <c:v>40310</c:v>
                </c:pt>
                <c:pt idx="2915">
                  <c:v>40317</c:v>
                </c:pt>
                <c:pt idx="2916">
                  <c:v>40324</c:v>
                </c:pt>
                <c:pt idx="2917">
                  <c:v>40331</c:v>
                </c:pt>
                <c:pt idx="2918">
                  <c:v>40338</c:v>
                </c:pt>
                <c:pt idx="2919">
                  <c:v>40345</c:v>
                </c:pt>
                <c:pt idx="2920">
                  <c:v>40352</c:v>
                </c:pt>
                <c:pt idx="2921">
                  <c:v>40359</c:v>
                </c:pt>
                <c:pt idx="2922">
                  <c:v>40366</c:v>
                </c:pt>
                <c:pt idx="2923">
                  <c:v>40373</c:v>
                </c:pt>
                <c:pt idx="2924">
                  <c:v>40380</c:v>
                </c:pt>
                <c:pt idx="2925">
                  <c:v>40387</c:v>
                </c:pt>
                <c:pt idx="2926">
                  <c:v>40394</c:v>
                </c:pt>
                <c:pt idx="2927">
                  <c:v>40401</c:v>
                </c:pt>
                <c:pt idx="2928">
                  <c:v>40408</c:v>
                </c:pt>
                <c:pt idx="2929">
                  <c:v>40415</c:v>
                </c:pt>
                <c:pt idx="2930">
                  <c:v>40422</c:v>
                </c:pt>
                <c:pt idx="2931">
                  <c:v>40429</c:v>
                </c:pt>
                <c:pt idx="2932">
                  <c:v>40436</c:v>
                </c:pt>
                <c:pt idx="2933">
                  <c:v>40443</c:v>
                </c:pt>
                <c:pt idx="2934">
                  <c:v>40450</c:v>
                </c:pt>
                <c:pt idx="2935">
                  <c:v>40457</c:v>
                </c:pt>
                <c:pt idx="2936">
                  <c:v>40464</c:v>
                </c:pt>
                <c:pt idx="2937">
                  <c:v>40471</c:v>
                </c:pt>
                <c:pt idx="2938">
                  <c:v>40478</c:v>
                </c:pt>
                <c:pt idx="2939">
                  <c:v>40485</c:v>
                </c:pt>
                <c:pt idx="2940">
                  <c:v>40492</c:v>
                </c:pt>
                <c:pt idx="2941">
                  <c:v>40499</c:v>
                </c:pt>
                <c:pt idx="2942">
                  <c:v>40506</c:v>
                </c:pt>
                <c:pt idx="2943">
                  <c:v>40513</c:v>
                </c:pt>
                <c:pt idx="2944">
                  <c:v>40520</c:v>
                </c:pt>
                <c:pt idx="2945">
                  <c:v>40527</c:v>
                </c:pt>
                <c:pt idx="2946">
                  <c:v>40534</c:v>
                </c:pt>
                <c:pt idx="2947">
                  <c:v>40541</c:v>
                </c:pt>
                <c:pt idx="2948">
                  <c:v>40548</c:v>
                </c:pt>
                <c:pt idx="2949">
                  <c:v>40555</c:v>
                </c:pt>
                <c:pt idx="2950">
                  <c:v>40562</c:v>
                </c:pt>
                <c:pt idx="2951">
                  <c:v>40569</c:v>
                </c:pt>
                <c:pt idx="2952">
                  <c:v>40576</c:v>
                </c:pt>
                <c:pt idx="2953">
                  <c:v>40583</c:v>
                </c:pt>
                <c:pt idx="2954">
                  <c:v>40590</c:v>
                </c:pt>
                <c:pt idx="2955">
                  <c:v>40597</c:v>
                </c:pt>
                <c:pt idx="2956">
                  <c:v>40604</c:v>
                </c:pt>
                <c:pt idx="2957">
                  <c:v>40611</c:v>
                </c:pt>
                <c:pt idx="2958">
                  <c:v>40618</c:v>
                </c:pt>
                <c:pt idx="2959">
                  <c:v>40625</c:v>
                </c:pt>
                <c:pt idx="2960">
                  <c:v>40632</c:v>
                </c:pt>
                <c:pt idx="2961">
                  <c:v>40639</c:v>
                </c:pt>
                <c:pt idx="2962">
                  <c:v>40646</c:v>
                </c:pt>
                <c:pt idx="2963">
                  <c:v>40653</c:v>
                </c:pt>
                <c:pt idx="2964">
                  <c:v>40660</c:v>
                </c:pt>
                <c:pt idx="2965">
                  <c:v>40667</c:v>
                </c:pt>
                <c:pt idx="2966">
                  <c:v>40674</c:v>
                </c:pt>
                <c:pt idx="2967">
                  <c:v>40681</c:v>
                </c:pt>
                <c:pt idx="2968">
                  <c:v>40688</c:v>
                </c:pt>
                <c:pt idx="2969">
                  <c:v>40695</c:v>
                </c:pt>
                <c:pt idx="2970">
                  <c:v>40702</c:v>
                </c:pt>
                <c:pt idx="2971">
                  <c:v>40709</c:v>
                </c:pt>
                <c:pt idx="2972">
                  <c:v>40716</c:v>
                </c:pt>
                <c:pt idx="2973">
                  <c:v>40723</c:v>
                </c:pt>
                <c:pt idx="2974">
                  <c:v>40730</c:v>
                </c:pt>
                <c:pt idx="2975">
                  <c:v>40737</c:v>
                </c:pt>
                <c:pt idx="2976">
                  <c:v>40744</c:v>
                </c:pt>
                <c:pt idx="2977">
                  <c:v>40751</c:v>
                </c:pt>
                <c:pt idx="2978">
                  <c:v>40758</c:v>
                </c:pt>
                <c:pt idx="2979">
                  <c:v>40765</c:v>
                </c:pt>
                <c:pt idx="2980">
                  <c:v>40772</c:v>
                </c:pt>
                <c:pt idx="2981">
                  <c:v>40779</c:v>
                </c:pt>
                <c:pt idx="2982">
                  <c:v>40786</c:v>
                </c:pt>
                <c:pt idx="2983">
                  <c:v>40793</c:v>
                </c:pt>
                <c:pt idx="2984">
                  <c:v>40800</c:v>
                </c:pt>
                <c:pt idx="2985">
                  <c:v>40807</c:v>
                </c:pt>
                <c:pt idx="2986">
                  <c:v>40814</c:v>
                </c:pt>
                <c:pt idx="2987">
                  <c:v>40821</c:v>
                </c:pt>
                <c:pt idx="2988">
                  <c:v>40828</c:v>
                </c:pt>
                <c:pt idx="2989">
                  <c:v>40835</c:v>
                </c:pt>
                <c:pt idx="2990">
                  <c:v>40842</c:v>
                </c:pt>
                <c:pt idx="2991">
                  <c:v>40849</c:v>
                </c:pt>
                <c:pt idx="2992">
                  <c:v>40856</c:v>
                </c:pt>
                <c:pt idx="2993">
                  <c:v>40863</c:v>
                </c:pt>
                <c:pt idx="2994">
                  <c:v>40870</c:v>
                </c:pt>
                <c:pt idx="2995">
                  <c:v>40877</c:v>
                </c:pt>
                <c:pt idx="2996">
                  <c:v>40884</c:v>
                </c:pt>
                <c:pt idx="2997">
                  <c:v>40891</c:v>
                </c:pt>
                <c:pt idx="2998">
                  <c:v>40898</c:v>
                </c:pt>
                <c:pt idx="2999">
                  <c:v>40905</c:v>
                </c:pt>
                <c:pt idx="3000">
                  <c:v>40912</c:v>
                </c:pt>
                <c:pt idx="3001">
                  <c:v>40919</c:v>
                </c:pt>
                <c:pt idx="3002">
                  <c:v>40926</c:v>
                </c:pt>
                <c:pt idx="3003">
                  <c:v>40933</c:v>
                </c:pt>
                <c:pt idx="3004">
                  <c:v>40940</c:v>
                </c:pt>
                <c:pt idx="3005">
                  <c:v>40947</c:v>
                </c:pt>
                <c:pt idx="3006">
                  <c:v>40954</c:v>
                </c:pt>
                <c:pt idx="3007">
                  <c:v>40961</c:v>
                </c:pt>
                <c:pt idx="3008">
                  <c:v>40968</c:v>
                </c:pt>
                <c:pt idx="3009">
                  <c:v>40975</c:v>
                </c:pt>
                <c:pt idx="3010">
                  <c:v>40982</c:v>
                </c:pt>
                <c:pt idx="3011">
                  <c:v>40989</c:v>
                </c:pt>
                <c:pt idx="3012">
                  <c:v>40996</c:v>
                </c:pt>
                <c:pt idx="3013">
                  <c:v>41003</c:v>
                </c:pt>
                <c:pt idx="3014">
                  <c:v>41010</c:v>
                </c:pt>
                <c:pt idx="3015">
                  <c:v>41017</c:v>
                </c:pt>
                <c:pt idx="3016">
                  <c:v>41024</c:v>
                </c:pt>
                <c:pt idx="3017">
                  <c:v>41031</c:v>
                </c:pt>
                <c:pt idx="3018">
                  <c:v>41038</c:v>
                </c:pt>
                <c:pt idx="3019">
                  <c:v>41045</c:v>
                </c:pt>
                <c:pt idx="3020">
                  <c:v>41052</c:v>
                </c:pt>
                <c:pt idx="3021">
                  <c:v>41059</c:v>
                </c:pt>
                <c:pt idx="3022">
                  <c:v>41066</c:v>
                </c:pt>
                <c:pt idx="3023">
                  <c:v>41073</c:v>
                </c:pt>
                <c:pt idx="3024">
                  <c:v>41080</c:v>
                </c:pt>
                <c:pt idx="3025">
                  <c:v>41087</c:v>
                </c:pt>
                <c:pt idx="3026">
                  <c:v>41094</c:v>
                </c:pt>
                <c:pt idx="3027">
                  <c:v>41101</c:v>
                </c:pt>
                <c:pt idx="3028">
                  <c:v>41108</c:v>
                </c:pt>
                <c:pt idx="3029">
                  <c:v>41115</c:v>
                </c:pt>
                <c:pt idx="3030">
                  <c:v>41122</c:v>
                </c:pt>
                <c:pt idx="3031">
                  <c:v>41129</c:v>
                </c:pt>
                <c:pt idx="3032">
                  <c:v>41136</c:v>
                </c:pt>
                <c:pt idx="3033">
                  <c:v>41143</c:v>
                </c:pt>
                <c:pt idx="3034">
                  <c:v>41150</c:v>
                </c:pt>
                <c:pt idx="3035">
                  <c:v>41157</c:v>
                </c:pt>
                <c:pt idx="3036">
                  <c:v>41164</c:v>
                </c:pt>
                <c:pt idx="3037">
                  <c:v>41171</c:v>
                </c:pt>
                <c:pt idx="3038">
                  <c:v>41178</c:v>
                </c:pt>
                <c:pt idx="3039">
                  <c:v>41185</c:v>
                </c:pt>
                <c:pt idx="3040">
                  <c:v>41192</c:v>
                </c:pt>
                <c:pt idx="3041">
                  <c:v>41199</c:v>
                </c:pt>
                <c:pt idx="3042">
                  <c:v>41206</c:v>
                </c:pt>
                <c:pt idx="3043">
                  <c:v>41213</c:v>
                </c:pt>
                <c:pt idx="3044">
                  <c:v>41220</c:v>
                </c:pt>
                <c:pt idx="3045">
                  <c:v>41227</c:v>
                </c:pt>
                <c:pt idx="3046">
                  <c:v>41234</c:v>
                </c:pt>
                <c:pt idx="3047">
                  <c:v>41241</c:v>
                </c:pt>
                <c:pt idx="3048">
                  <c:v>41248</c:v>
                </c:pt>
                <c:pt idx="3049">
                  <c:v>41255</c:v>
                </c:pt>
                <c:pt idx="3050">
                  <c:v>41262</c:v>
                </c:pt>
                <c:pt idx="3051">
                  <c:v>41269</c:v>
                </c:pt>
                <c:pt idx="3052">
                  <c:v>41276</c:v>
                </c:pt>
                <c:pt idx="3053">
                  <c:v>41283</c:v>
                </c:pt>
                <c:pt idx="3054">
                  <c:v>41290</c:v>
                </c:pt>
                <c:pt idx="3055">
                  <c:v>41297</c:v>
                </c:pt>
                <c:pt idx="3056">
                  <c:v>41304</c:v>
                </c:pt>
                <c:pt idx="3057">
                  <c:v>41311</c:v>
                </c:pt>
                <c:pt idx="3058">
                  <c:v>41318</c:v>
                </c:pt>
                <c:pt idx="3059">
                  <c:v>41325</c:v>
                </c:pt>
                <c:pt idx="3060">
                  <c:v>41332</c:v>
                </c:pt>
                <c:pt idx="3061">
                  <c:v>41339</c:v>
                </c:pt>
                <c:pt idx="3062">
                  <c:v>41346</c:v>
                </c:pt>
                <c:pt idx="3063">
                  <c:v>41353</c:v>
                </c:pt>
                <c:pt idx="3064">
                  <c:v>41360</c:v>
                </c:pt>
                <c:pt idx="3065">
                  <c:v>41367</c:v>
                </c:pt>
                <c:pt idx="3066">
                  <c:v>41374</c:v>
                </c:pt>
                <c:pt idx="3067">
                  <c:v>41381</c:v>
                </c:pt>
                <c:pt idx="3068">
                  <c:v>41388</c:v>
                </c:pt>
                <c:pt idx="3069">
                  <c:v>41395</c:v>
                </c:pt>
                <c:pt idx="3070">
                  <c:v>41402</c:v>
                </c:pt>
                <c:pt idx="3071">
                  <c:v>41409</c:v>
                </c:pt>
                <c:pt idx="3072">
                  <c:v>41416</c:v>
                </c:pt>
                <c:pt idx="3073">
                  <c:v>41423</c:v>
                </c:pt>
                <c:pt idx="3074">
                  <c:v>41430</c:v>
                </c:pt>
                <c:pt idx="3075">
                  <c:v>41437</c:v>
                </c:pt>
                <c:pt idx="3076">
                  <c:v>41444</c:v>
                </c:pt>
                <c:pt idx="3077">
                  <c:v>41451</c:v>
                </c:pt>
                <c:pt idx="3078">
                  <c:v>41458</c:v>
                </c:pt>
                <c:pt idx="3079">
                  <c:v>41465</c:v>
                </c:pt>
                <c:pt idx="3080">
                  <c:v>41472</c:v>
                </c:pt>
                <c:pt idx="3081">
                  <c:v>41479</c:v>
                </c:pt>
                <c:pt idx="3082">
                  <c:v>41486</c:v>
                </c:pt>
                <c:pt idx="3083">
                  <c:v>41493</c:v>
                </c:pt>
                <c:pt idx="3084">
                  <c:v>41500</c:v>
                </c:pt>
                <c:pt idx="3085">
                  <c:v>41507</c:v>
                </c:pt>
                <c:pt idx="3086">
                  <c:v>41514</c:v>
                </c:pt>
                <c:pt idx="3087">
                  <c:v>41521</c:v>
                </c:pt>
                <c:pt idx="3088">
                  <c:v>41528</c:v>
                </c:pt>
                <c:pt idx="3089">
                  <c:v>41535</c:v>
                </c:pt>
                <c:pt idx="3090">
                  <c:v>41542</c:v>
                </c:pt>
                <c:pt idx="3091">
                  <c:v>41549</c:v>
                </c:pt>
                <c:pt idx="3092">
                  <c:v>41556</c:v>
                </c:pt>
                <c:pt idx="3093">
                  <c:v>41563</c:v>
                </c:pt>
                <c:pt idx="3094">
                  <c:v>41570</c:v>
                </c:pt>
                <c:pt idx="3095">
                  <c:v>41577</c:v>
                </c:pt>
                <c:pt idx="3096">
                  <c:v>41584</c:v>
                </c:pt>
                <c:pt idx="3097">
                  <c:v>41591</c:v>
                </c:pt>
                <c:pt idx="3098">
                  <c:v>41598</c:v>
                </c:pt>
                <c:pt idx="3099">
                  <c:v>41605</c:v>
                </c:pt>
                <c:pt idx="3100">
                  <c:v>41612</c:v>
                </c:pt>
                <c:pt idx="3101">
                  <c:v>41619</c:v>
                </c:pt>
                <c:pt idx="3102">
                  <c:v>41626</c:v>
                </c:pt>
                <c:pt idx="3103">
                  <c:v>41633</c:v>
                </c:pt>
                <c:pt idx="3104">
                  <c:v>41640</c:v>
                </c:pt>
                <c:pt idx="3105">
                  <c:v>41647</c:v>
                </c:pt>
                <c:pt idx="3106">
                  <c:v>41654</c:v>
                </c:pt>
                <c:pt idx="3107">
                  <c:v>41661</c:v>
                </c:pt>
                <c:pt idx="3108">
                  <c:v>41668</c:v>
                </c:pt>
                <c:pt idx="3109">
                  <c:v>41675</c:v>
                </c:pt>
                <c:pt idx="3110">
                  <c:v>41682</c:v>
                </c:pt>
                <c:pt idx="3111">
                  <c:v>41689</c:v>
                </c:pt>
                <c:pt idx="3112">
                  <c:v>41696</c:v>
                </c:pt>
                <c:pt idx="3113">
                  <c:v>41703</c:v>
                </c:pt>
                <c:pt idx="3114">
                  <c:v>41710</c:v>
                </c:pt>
                <c:pt idx="3115">
                  <c:v>41717</c:v>
                </c:pt>
                <c:pt idx="3116">
                  <c:v>41724</c:v>
                </c:pt>
                <c:pt idx="3117">
                  <c:v>41731</c:v>
                </c:pt>
                <c:pt idx="3118">
                  <c:v>41738</c:v>
                </c:pt>
                <c:pt idx="3119">
                  <c:v>41745</c:v>
                </c:pt>
                <c:pt idx="3120">
                  <c:v>41752</c:v>
                </c:pt>
                <c:pt idx="3121">
                  <c:v>41759</c:v>
                </c:pt>
                <c:pt idx="3122">
                  <c:v>41766</c:v>
                </c:pt>
                <c:pt idx="3123">
                  <c:v>41773</c:v>
                </c:pt>
                <c:pt idx="3124">
                  <c:v>41780</c:v>
                </c:pt>
                <c:pt idx="3125">
                  <c:v>41787</c:v>
                </c:pt>
                <c:pt idx="3126">
                  <c:v>41794</c:v>
                </c:pt>
                <c:pt idx="3127">
                  <c:v>41801</c:v>
                </c:pt>
                <c:pt idx="3128">
                  <c:v>41808</c:v>
                </c:pt>
                <c:pt idx="3129">
                  <c:v>41815</c:v>
                </c:pt>
                <c:pt idx="3130">
                  <c:v>41822</c:v>
                </c:pt>
                <c:pt idx="3131">
                  <c:v>41829</c:v>
                </c:pt>
                <c:pt idx="3132">
                  <c:v>41836</c:v>
                </c:pt>
                <c:pt idx="3133">
                  <c:v>41843</c:v>
                </c:pt>
                <c:pt idx="3134">
                  <c:v>41850</c:v>
                </c:pt>
                <c:pt idx="3135">
                  <c:v>41857</c:v>
                </c:pt>
                <c:pt idx="3136">
                  <c:v>41864</c:v>
                </c:pt>
                <c:pt idx="3137">
                  <c:v>41871</c:v>
                </c:pt>
                <c:pt idx="3138">
                  <c:v>41878</c:v>
                </c:pt>
                <c:pt idx="3139">
                  <c:v>41885</c:v>
                </c:pt>
                <c:pt idx="3140">
                  <c:v>41892</c:v>
                </c:pt>
                <c:pt idx="3141">
                  <c:v>41899</c:v>
                </c:pt>
                <c:pt idx="3142">
                  <c:v>41906</c:v>
                </c:pt>
                <c:pt idx="3143">
                  <c:v>41913</c:v>
                </c:pt>
                <c:pt idx="3144">
                  <c:v>41920</c:v>
                </c:pt>
                <c:pt idx="3145">
                  <c:v>41927</c:v>
                </c:pt>
                <c:pt idx="3146">
                  <c:v>41934</c:v>
                </c:pt>
                <c:pt idx="3147">
                  <c:v>41941</c:v>
                </c:pt>
                <c:pt idx="3148">
                  <c:v>41948</c:v>
                </c:pt>
                <c:pt idx="3149">
                  <c:v>41955</c:v>
                </c:pt>
                <c:pt idx="3150">
                  <c:v>41962</c:v>
                </c:pt>
                <c:pt idx="3151">
                  <c:v>41969</c:v>
                </c:pt>
                <c:pt idx="3152">
                  <c:v>41976</c:v>
                </c:pt>
                <c:pt idx="3153">
                  <c:v>41983</c:v>
                </c:pt>
                <c:pt idx="3154">
                  <c:v>41990</c:v>
                </c:pt>
                <c:pt idx="3155">
                  <c:v>41997</c:v>
                </c:pt>
                <c:pt idx="3156">
                  <c:v>42004</c:v>
                </c:pt>
                <c:pt idx="3157">
                  <c:v>42011</c:v>
                </c:pt>
                <c:pt idx="3158">
                  <c:v>42018</c:v>
                </c:pt>
                <c:pt idx="3159">
                  <c:v>42025</c:v>
                </c:pt>
                <c:pt idx="3160">
                  <c:v>42032</c:v>
                </c:pt>
                <c:pt idx="3161">
                  <c:v>42039</c:v>
                </c:pt>
                <c:pt idx="3162">
                  <c:v>42046</c:v>
                </c:pt>
                <c:pt idx="3163">
                  <c:v>42053</c:v>
                </c:pt>
                <c:pt idx="3164">
                  <c:v>42060</c:v>
                </c:pt>
                <c:pt idx="3165">
                  <c:v>42067</c:v>
                </c:pt>
                <c:pt idx="3166">
                  <c:v>42074</c:v>
                </c:pt>
                <c:pt idx="3167">
                  <c:v>42081</c:v>
                </c:pt>
                <c:pt idx="3168">
                  <c:v>42088</c:v>
                </c:pt>
                <c:pt idx="3169">
                  <c:v>42095</c:v>
                </c:pt>
                <c:pt idx="3170">
                  <c:v>42102</c:v>
                </c:pt>
                <c:pt idx="3171">
                  <c:v>42109</c:v>
                </c:pt>
                <c:pt idx="3172">
                  <c:v>42116</c:v>
                </c:pt>
                <c:pt idx="3173">
                  <c:v>42123</c:v>
                </c:pt>
                <c:pt idx="3174">
                  <c:v>42130</c:v>
                </c:pt>
                <c:pt idx="3175">
                  <c:v>42137</c:v>
                </c:pt>
                <c:pt idx="3176">
                  <c:v>42144</c:v>
                </c:pt>
                <c:pt idx="3177">
                  <c:v>42151</c:v>
                </c:pt>
                <c:pt idx="3178">
                  <c:v>42158</c:v>
                </c:pt>
                <c:pt idx="3179">
                  <c:v>42165</c:v>
                </c:pt>
                <c:pt idx="3180">
                  <c:v>42172</c:v>
                </c:pt>
                <c:pt idx="3181">
                  <c:v>42179</c:v>
                </c:pt>
                <c:pt idx="3182">
                  <c:v>42186</c:v>
                </c:pt>
                <c:pt idx="3183">
                  <c:v>42193</c:v>
                </c:pt>
                <c:pt idx="3184">
                  <c:v>42200</c:v>
                </c:pt>
                <c:pt idx="3185">
                  <c:v>42207</c:v>
                </c:pt>
                <c:pt idx="3186">
                  <c:v>42214</c:v>
                </c:pt>
                <c:pt idx="3187">
                  <c:v>42221</c:v>
                </c:pt>
                <c:pt idx="3188">
                  <c:v>42228</c:v>
                </c:pt>
                <c:pt idx="3189">
                  <c:v>42235</c:v>
                </c:pt>
                <c:pt idx="3190">
                  <c:v>42242</c:v>
                </c:pt>
                <c:pt idx="3191">
                  <c:v>42249</c:v>
                </c:pt>
                <c:pt idx="3192">
                  <c:v>42256</c:v>
                </c:pt>
                <c:pt idx="3193">
                  <c:v>42263</c:v>
                </c:pt>
                <c:pt idx="3194">
                  <c:v>42270</c:v>
                </c:pt>
                <c:pt idx="3195">
                  <c:v>42277</c:v>
                </c:pt>
                <c:pt idx="3196">
                  <c:v>42284</c:v>
                </c:pt>
                <c:pt idx="3197">
                  <c:v>42291</c:v>
                </c:pt>
                <c:pt idx="3198">
                  <c:v>42298</c:v>
                </c:pt>
                <c:pt idx="3199">
                  <c:v>42305</c:v>
                </c:pt>
                <c:pt idx="3200">
                  <c:v>42312</c:v>
                </c:pt>
                <c:pt idx="3201">
                  <c:v>42319</c:v>
                </c:pt>
                <c:pt idx="3202">
                  <c:v>42326</c:v>
                </c:pt>
                <c:pt idx="3203">
                  <c:v>42333</c:v>
                </c:pt>
                <c:pt idx="3204">
                  <c:v>42340</c:v>
                </c:pt>
                <c:pt idx="3205">
                  <c:v>42347</c:v>
                </c:pt>
                <c:pt idx="3206">
                  <c:v>42354</c:v>
                </c:pt>
                <c:pt idx="3207">
                  <c:v>42361</c:v>
                </c:pt>
                <c:pt idx="3208">
                  <c:v>42368</c:v>
                </c:pt>
                <c:pt idx="3209">
                  <c:v>42375</c:v>
                </c:pt>
                <c:pt idx="3210">
                  <c:v>42382</c:v>
                </c:pt>
                <c:pt idx="3211">
                  <c:v>42389</c:v>
                </c:pt>
                <c:pt idx="3212">
                  <c:v>42396</c:v>
                </c:pt>
                <c:pt idx="3213">
                  <c:v>42403</c:v>
                </c:pt>
                <c:pt idx="3214">
                  <c:v>42410</c:v>
                </c:pt>
                <c:pt idx="3215">
                  <c:v>42417</c:v>
                </c:pt>
                <c:pt idx="3216">
                  <c:v>42424</c:v>
                </c:pt>
                <c:pt idx="3217">
                  <c:v>42431</c:v>
                </c:pt>
                <c:pt idx="3218">
                  <c:v>42438</c:v>
                </c:pt>
                <c:pt idx="3219">
                  <c:v>42445</c:v>
                </c:pt>
                <c:pt idx="3220">
                  <c:v>42452</c:v>
                </c:pt>
                <c:pt idx="3221">
                  <c:v>42459</c:v>
                </c:pt>
                <c:pt idx="3222">
                  <c:v>42466</c:v>
                </c:pt>
                <c:pt idx="3223">
                  <c:v>42473</c:v>
                </c:pt>
                <c:pt idx="3224">
                  <c:v>42480</c:v>
                </c:pt>
                <c:pt idx="3225">
                  <c:v>42487</c:v>
                </c:pt>
                <c:pt idx="3226">
                  <c:v>42494</c:v>
                </c:pt>
                <c:pt idx="3227">
                  <c:v>42501</c:v>
                </c:pt>
                <c:pt idx="3228">
                  <c:v>42508</c:v>
                </c:pt>
                <c:pt idx="3229">
                  <c:v>42515</c:v>
                </c:pt>
                <c:pt idx="3230">
                  <c:v>42522</c:v>
                </c:pt>
                <c:pt idx="3231">
                  <c:v>42529</c:v>
                </c:pt>
                <c:pt idx="3232">
                  <c:v>42536</c:v>
                </c:pt>
                <c:pt idx="3233">
                  <c:v>42543</c:v>
                </c:pt>
                <c:pt idx="3234">
                  <c:v>42550</c:v>
                </c:pt>
                <c:pt idx="3235">
                  <c:v>42557</c:v>
                </c:pt>
                <c:pt idx="3236">
                  <c:v>42564</c:v>
                </c:pt>
                <c:pt idx="3237">
                  <c:v>42571</c:v>
                </c:pt>
                <c:pt idx="3238">
                  <c:v>42578</c:v>
                </c:pt>
                <c:pt idx="3239">
                  <c:v>42585</c:v>
                </c:pt>
                <c:pt idx="3240">
                  <c:v>42592</c:v>
                </c:pt>
                <c:pt idx="3241">
                  <c:v>42599</c:v>
                </c:pt>
                <c:pt idx="3242">
                  <c:v>42606</c:v>
                </c:pt>
                <c:pt idx="3243">
                  <c:v>42613</c:v>
                </c:pt>
                <c:pt idx="3244">
                  <c:v>42620</c:v>
                </c:pt>
                <c:pt idx="3245">
                  <c:v>42627</c:v>
                </c:pt>
                <c:pt idx="3246">
                  <c:v>42634</c:v>
                </c:pt>
                <c:pt idx="3247">
                  <c:v>42641</c:v>
                </c:pt>
                <c:pt idx="3248">
                  <c:v>42648</c:v>
                </c:pt>
                <c:pt idx="3249">
                  <c:v>42655</c:v>
                </c:pt>
                <c:pt idx="3250">
                  <c:v>42662</c:v>
                </c:pt>
                <c:pt idx="3251">
                  <c:v>42669</c:v>
                </c:pt>
                <c:pt idx="3252">
                  <c:v>42676</c:v>
                </c:pt>
                <c:pt idx="3253">
                  <c:v>42683</c:v>
                </c:pt>
                <c:pt idx="3254">
                  <c:v>42690</c:v>
                </c:pt>
                <c:pt idx="3255">
                  <c:v>42697</c:v>
                </c:pt>
                <c:pt idx="3256">
                  <c:v>42704</c:v>
                </c:pt>
                <c:pt idx="3257">
                  <c:v>42711</c:v>
                </c:pt>
                <c:pt idx="3258">
                  <c:v>42718</c:v>
                </c:pt>
                <c:pt idx="3259">
                  <c:v>42725</c:v>
                </c:pt>
                <c:pt idx="3260">
                  <c:v>42732</c:v>
                </c:pt>
                <c:pt idx="3261">
                  <c:v>42739</c:v>
                </c:pt>
                <c:pt idx="3262">
                  <c:v>42746</c:v>
                </c:pt>
                <c:pt idx="3263">
                  <c:v>42753</c:v>
                </c:pt>
                <c:pt idx="3264">
                  <c:v>42760</c:v>
                </c:pt>
                <c:pt idx="3265">
                  <c:v>42767</c:v>
                </c:pt>
                <c:pt idx="3266">
                  <c:v>42774</c:v>
                </c:pt>
                <c:pt idx="3267">
                  <c:v>42781</c:v>
                </c:pt>
                <c:pt idx="3268">
                  <c:v>42788</c:v>
                </c:pt>
                <c:pt idx="3269">
                  <c:v>42795</c:v>
                </c:pt>
                <c:pt idx="3270">
                  <c:v>42802</c:v>
                </c:pt>
                <c:pt idx="3271">
                  <c:v>42809</c:v>
                </c:pt>
                <c:pt idx="3272">
                  <c:v>42816</c:v>
                </c:pt>
                <c:pt idx="3273">
                  <c:v>42823</c:v>
                </c:pt>
                <c:pt idx="3274">
                  <c:v>42830</c:v>
                </c:pt>
                <c:pt idx="3275">
                  <c:v>42837</c:v>
                </c:pt>
                <c:pt idx="3276">
                  <c:v>42844</c:v>
                </c:pt>
                <c:pt idx="3277">
                  <c:v>42851</c:v>
                </c:pt>
                <c:pt idx="3278">
                  <c:v>42858</c:v>
                </c:pt>
                <c:pt idx="3279">
                  <c:v>42865</c:v>
                </c:pt>
                <c:pt idx="3280">
                  <c:v>42872</c:v>
                </c:pt>
                <c:pt idx="3281">
                  <c:v>42879</c:v>
                </c:pt>
                <c:pt idx="3282">
                  <c:v>42886</c:v>
                </c:pt>
                <c:pt idx="3283">
                  <c:v>42893</c:v>
                </c:pt>
                <c:pt idx="3284">
                  <c:v>42900</c:v>
                </c:pt>
                <c:pt idx="3285">
                  <c:v>42907</c:v>
                </c:pt>
                <c:pt idx="3286">
                  <c:v>42914</c:v>
                </c:pt>
                <c:pt idx="3287">
                  <c:v>42921</c:v>
                </c:pt>
                <c:pt idx="3288">
                  <c:v>42928</c:v>
                </c:pt>
                <c:pt idx="3289">
                  <c:v>42935</c:v>
                </c:pt>
                <c:pt idx="3290">
                  <c:v>42942</c:v>
                </c:pt>
                <c:pt idx="3291">
                  <c:v>42949</c:v>
                </c:pt>
                <c:pt idx="3292">
                  <c:v>42956</c:v>
                </c:pt>
                <c:pt idx="3293">
                  <c:v>42963</c:v>
                </c:pt>
                <c:pt idx="3294">
                  <c:v>42970</c:v>
                </c:pt>
                <c:pt idx="3295">
                  <c:v>42977</c:v>
                </c:pt>
                <c:pt idx="3296">
                  <c:v>42984</c:v>
                </c:pt>
                <c:pt idx="3297">
                  <c:v>42991</c:v>
                </c:pt>
                <c:pt idx="3298">
                  <c:v>42998</c:v>
                </c:pt>
                <c:pt idx="3299">
                  <c:v>43005</c:v>
                </c:pt>
                <c:pt idx="3300">
                  <c:v>43012</c:v>
                </c:pt>
                <c:pt idx="3301">
                  <c:v>43019</c:v>
                </c:pt>
                <c:pt idx="3302">
                  <c:v>43026</c:v>
                </c:pt>
                <c:pt idx="3303">
                  <c:v>43033</c:v>
                </c:pt>
                <c:pt idx="3304">
                  <c:v>43040</c:v>
                </c:pt>
                <c:pt idx="3305">
                  <c:v>43047</c:v>
                </c:pt>
                <c:pt idx="3306">
                  <c:v>43054</c:v>
                </c:pt>
                <c:pt idx="3307">
                  <c:v>43061</c:v>
                </c:pt>
                <c:pt idx="3308">
                  <c:v>43068</c:v>
                </c:pt>
                <c:pt idx="3309">
                  <c:v>43075</c:v>
                </c:pt>
                <c:pt idx="3310">
                  <c:v>43082</c:v>
                </c:pt>
                <c:pt idx="3311">
                  <c:v>43089</c:v>
                </c:pt>
                <c:pt idx="3312">
                  <c:v>43096</c:v>
                </c:pt>
                <c:pt idx="3313">
                  <c:v>43103</c:v>
                </c:pt>
                <c:pt idx="3314">
                  <c:v>43110</c:v>
                </c:pt>
                <c:pt idx="3315">
                  <c:v>43117</c:v>
                </c:pt>
                <c:pt idx="3316">
                  <c:v>43124</c:v>
                </c:pt>
                <c:pt idx="3317">
                  <c:v>43131</c:v>
                </c:pt>
                <c:pt idx="3318">
                  <c:v>43138</c:v>
                </c:pt>
                <c:pt idx="3319">
                  <c:v>43145</c:v>
                </c:pt>
                <c:pt idx="3320">
                  <c:v>43152</c:v>
                </c:pt>
                <c:pt idx="3321">
                  <c:v>43159</c:v>
                </c:pt>
                <c:pt idx="3322">
                  <c:v>43166</c:v>
                </c:pt>
                <c:pt idx="3323">
                  <c:v>43173</c:v>
                </c:pt>
                <c:pt idx="3324">
                  <c:v>43180</c:v>
                </c:pt>
                <c:pt idx="3325">
                  <c:v>43187</c:v>
                </c:pt>
                <c:pt idx="3326">
                  <c:v>43194</c:v>
                </c:pt>
                <c:pt idx="3327">
                  <c:v>43201</c:v>
                </c:pt>
                <c:pt idx="3328">
                  <c:v>43208</c:v>
                </c:pt>
                <c:pt idx="3329">
                  <c:v>43215</c:v>
                </c:pt>
                <c:pt idx="3330">
                  <c:v>43222</c:v>
                </c:pt>
                <c:pt idx="3331">
                  <c:v>43229</c:v>
                </c:pt>
                <c:pt idx="3332">
                  <c:v>43236</c:v>
                </c:pt>
                <c:pt idx="3333">
                  <c:v>43243</c:v>
                </c:pt>
                <c:pt idx="3334">
                  <c:v>43250</c:v>
                </c:pt>
                <c:pt idx="3335">
                  <c:v>43257</c:v>
                </c:pt>
                <c:pt idx="3336">
                  <c:v>43264</c:v>
                </c:pt>
                <c:pt idx="3337">
                  <c:v>43271</c:v>
                </c:pt>
                <c:pt idx="3338">
                  <c:v>43278</c:v>
                </c:pt>
                <c:pt idx="3339">
                  <c:v>43285</c:v>
                </c:pt>
                <c:pt idx="3340">
                  <c:v>43292</c:v>
                </c:pt>
                <c:pt idx="3341">
                  <c:v>43299</c:v>
                </c:pt>
                <c:pt idx="3342">
                  <c:v>43306</c:v>
                </c:pt>
                <c:pt idx="3343">
                  <c:v>43313</c:v>
                </c:pt>
                <c:pt idx="3344">
                  <c:v>43320</c:v>
                </c:pt>
                <c:pt idx="3345">
                  <c:v>43327</c:v>
                </c:pt>
                <c:pt idx="3346">
                  <c:v>43334</c:v>
                </c:pt>
                <c:pt idx="3347">
                  <c:v>43341</c:v>
                </c:pt>
                <c:pt idx="3348">
                  <c:v>43348</c:v>
                </c:pt>
                <c:pt idx="3349">
                  <c:v>43355</c:v>
                </c:pt>
                <c:pt idx="3350">
                  <c:v>43362</c:v>
                </c:pt>
                <c:pt idx="3351">
                  <c:v>43369</c:v>
                </c:pt>
                <c:pt idx="3352">
                  <c:v>43376</c:v>
                </c:pt>
                <c:pt idx="3353">
                  <c:v>43383</c:v>
                </c:pt>
                <c:pt idx="3354">
                  <c:v>43390</c:v>
                </c:pt>
                <c:pt idx="3355">
                  <c:v>43397</c:v>
                </c:pt>
                <c:pt idx="3356">
                  <c:v>43404</c:v>
                </c:pt>
                <c:pt idx="3357">
                  <c:v>43411</c:v>
                </c:pt>
                <c:pt idx="3358">
                  <c:v>43418</c:v>
                </c:pt>
                <c:pt idx="3359">
                  <c:v>43425</c:v>
                </c:pt>
                <c:pt idx="3360">
                  <c:v>43432</c:v>
                </c:pt>
                <c:pt idx="3361">
                  <c:v>43439</c:v>
                </c:pt>
                <c:pt idx="3362">
                  <c:v>43446</c:v>
                </c:pt>
                <c:pt idx="3363">
                  <c:v>43453</c:v>
                </c:pt>
                <c:pt idx="3364">
                  <c:v>43460</c:v>
                </c:pt>
                <c:pt idx="3365">
                  <c:v>43467</c:v>
                </c:pt>
                <c:pt idx="3366">
                  <c:v>43474</c:v>
                </c:pt>
                <c:pt idx="3367">
                  <c:v>43481</c:v>
                </c:pt>
                <c:pt idx="3368">
                  <c:v>43488</c:v>
                </c:pt>
                <c:pt idx="3369">
                  <c:v>43495</c:v>
                </c:pt>
                <c:pt idx="3370">
                  <c:v>43502</c:v>
                </c:pt>
                <c:pt idx="3371">
                  <c:v>43509</c:v>
                </c:pt>
                <c:pt idx="3372">
                  <c:v>43516</c:v>
                </c:pt>
                <c:pt idx="3373">
                  <c:v>43523</c:v>
                </c:pt>
                <c:pt idx="3374">
                  <c:v>43530</c:v>
                </c:pt>
                <c:pt idx="3375">
                  <c:v>43537</c:v>
                </c:pt>
                <c:pt idx="3376">
                  <c:v>43544</c:v>
                </c:pt>
                <c:pt idx="3377">
                  <c:v>43551</c:v>
                </c:pt>
                <c:pt idx="3378">
                  <c:v>43558</c:v>
                </c:pt>
                <c:pt idx="3379">
                  <c:v>43565</c:v>
                </c:pt>
                <c:pt idx="3380">
                  <c:v>43572</c:v>
                </c:pt>
                <c:pt idx="3381">
                  <c:v>43579</c:v>
                </c:pt>
                <c:pt idx="3382">
                  <c:v>43586</c:v>
                </c:pt>
                <c:pt idx="3383">
                  <c:v>43593</c:v>
                </c:pt>
                <c:pt idx="3384">
                  <c:v>43600</c:v>
                </c:pt>
                <c:pt idx="3385">
                  <c:v>43607</c:v>
                </c:pt>
                <c:pt idx="3386">
                  <c:v>43614</c:v>
                </c:pt>
                <c:pt idx="3387">
                  <c:v>43621</c:v>
                </c:pt>
                <c:pt idx="3388">
                  <c:v>43628</c:v>
                </c:pt>
                <c:pt idx="3389">
                  <c:v>43635</c:v>
                </c:pt>
                <c:pt idx="3390">
                  <c:v>43642</c:v>
                </c:pt>
                <c:pt idx="3391">
                  <c:v>43649</c:v>
                </c:pt>
                <c:pt idx="3392">
                  <c:v>43656</c:v>
                </c:pt>
                <c:pt idx="3393">
                  <c:v>43663</c:v>
                </c:pt>
                <c:pt idx="3394">
                  <c:v>43670</c:v>
                </c:pt>
                <c:pt idx="3395">
                  <c:v>43677</c:v>
                </c:pt>
                <c:pt idx="3396">
                  <c:v>43684</c:v>
                </c:pt>
                <c:pt idx="3397">
                  <c:v>43691</c:v>
                </c:pt>
                <c:pt idx="3398">
                  <c:v>43698</c:v>
                </c:pt>
                <c:pt idx="3399">
                  <c:v>43705</c:v>
                </c:pt>
                <c:pt idx="3400">
                  <c:v>43712</c:v>
                </c:pt>
                <c:pt idx="3401">
                  <c:v>43719</c:v>
                </c:pt>
                <c:pt idx="3402">
                  <c:v>43726</c:v>
                </c:pt>
                <c:pt idx="3403">
                  <c:v>43733</c:v>
                </c:pt>
                <c:pt idx="3404">
                  <c:v>43740</c:v>
                </c:pt>
              </c:numCache>
            </c:numRef>
          </c:cat>
          <c:val>
            <c:numRef>
              <c:f>Sheet1!$C$8:$C$3412</c:f>
              <c:numCache>
                <c:formatCode>General</c:formatCode>
                <c:ptCount val="340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1</c:v>
                </c:pt>
                <c:pt idx="166">
                  <c:v>1</c:v>
                </c:pt>
                <c:pt idx="167">
                  <c:v>1</c:v>
                </c:pt>
                <c:pt idx="168">
                  <c:v>1</c:v>
                </c:pt>
                <c:pt idx="169">
                  <c:v>1</c:v>
                </c:pt>
                <c:pt idx="170">
                  <c:v>1</c:v>
                </c:pt>
                <c:pt idx="171">
                  <c:v>1</c:v>
                </c:pt>
                <c:pt idx="172">
                  <c:v>1</c:v>
                </c:pt>
                <c:pt idx="173">
                  <c:v>1</c:v>
                </c:pt>
                <c:pt idx="174">
                  <c:v>1</c:v>
                </c:pt>
                <c:pt idx="175">
                  <c:v>1</c:v>
                </c:pt>
                <c:pt idx="176">
                  <c:v>1</c:v>
                </c:pt>
                <c:pt idx="177">
                  <c:v>1</c:v>
                </c:pt>
                <c:pt idx="178">
                  <c:v>1</c:v>
                </c:pt>
                <c:pt idx="179">
                  <c:v>1</c:v>
                </c:pt>
                <c:pt idx="180">
                  <c:v>1</c:v>
                </c:pt>
                <c:pt idx="181">
                  <c:v>1</c:v>
                </c:pt>
                <c:pt idx="182">
                  <c:v>1</c:v>
                </c:pt>
                <c:pt idx="183">
                  <c:v>1</c:v>
                </c:pt>
                <c:pt idx="184">
                  <c:v>1</c:v>
                </c:pt>
                <c:pt idx="185">
                  <c:v>1</c:v>
                </c:pt>
                <c:pt idx="186">
                  <c:v>1</c:v>
                </c:pt>
                <c:pt idx="187">
                  <c:v>1</c:v>
                </c:pt>
                <c:pt idx="188">
                  <c:v>1</c:v>
                </c:pt>
                <c:pt idx="189">
                  <c:v>1</c:v>
                </c:pt>
                <c:pt idx="190">
                  <c:v>1</c:v>
                </c:pt>
                <c:pt idx="191">
                  <c:v>1</c:v>
                </c:pt>
                <c:pt idx="192">
                  <c:v>1</c:v>
                </c:pt>
                <c:pt idx="193">
                  <c:v>1</c:v>
                </c:pt>
                <c:pt idx="194">
                  <c:v>1</c:v>
                </c:pt>
                <c:pt idx="195">
                  <c:v>1</c:v>
                </c:pt>
                <c:pt idx="196">
                  <c:v>1</c:v>
                </c:pt>
                <c:pt idx="197">
                  <c:v>1</c:v>
                </c:pt>
                <c:pt idx="198">
                  <c:v>1</c:v>
                </c:pt>
                <c:pt idx="199">
                  <c:v>1</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0</c:v>
                </c:pt>
                <c:pt idx="217">
                  <c:v>0</c:v>
                </c:pt>
                <c:pt idx="218">
                  <c:v>0</c:v>
                </c:pt>
                <c:pt idx="219">
                  <c:v>0</c:v>
                </c:pt>
                <c:pt idx="220">
                  <c:v>0</c:v>
                </c:pt>
                <c:pt idx="221">
                  <c:v>0</c:v>
                </c:pt>
                <c:pt idx="222">
                  <c:v>0</c:v>
                </c:pt>
                <c:pt idx="223">
                  <c:v>0</c:v>
                </c:pt>
                <c:pt idx="224">
                  <c:v>0</c:v>
                </c:pt>
                <c:pt idx="225">
                  <c:v>0</c:v>
                </c:pt>
                <c:pt idx="226">
                  <c:v>0</c:v>
                </c:pt>
                <c:pt idx="227">
                  <c:v>0</c:v>
                </c:pt>
                <c:pt idx="228">
                  <c:v>0</c:v>
                </c:pt>
                <c:pt idx="229">
                  <c:v>0</c:v>
                </c:pt>
                <c:pt idx="230">
                  <c:v>0</c:v>
                </c:pt>
                <c:pt idx="231">
                  <c:v>0</c:v>
                </c:pt>
                <c:pt idx="232">
                  <c:v>0</c:v>
                </c:pt>
                <c:pt idx="233">
                  <c:v>0</c:v>
                </c:pt>
                <c:pt idx="234">
                  <c:v>0</c:v>
                </c:pt>
                <c:pt idx="235">
                  <c:v>0</c:v>
                </c:pt>
                <c:pt idx="236">
                  <c:v>0</c:v>
                </c:pt>
                <c:pt idx="237">
                  <c:v>0</c:v>
                </c:pt>
                <c:pt idx="238">
                  <c:v>0</c:v>
                </c:pt>
                <c:pt idx="239">
                  <c:v>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1</c:v>
                </c:pt>
                <c:pt idx="305">
                  <c:v>1</c:v>
                </c:pt>
                <c:pt idx="306">
                  <c:v>1</c:v>
                </c:pt>
                <c:pt idx="307">
                  <c:v>1</c:v>
                </c:pt>
                <c:pt idx="308">
                  <c:v>1</c:v>
                </c:pt>
                <c:pt idx="309">
                  <c:v>1</c:v>
                </c:pt>
                <c:pt idx="310">
                  <c:v>1</c:v>
                </c:pt>
                <c:pt idx="311">
                  <c:v>1</c:v>
                </c:pt>
                <c:pt idx="312">
                  <c:v>1</c:v>
                </c:pt>
                <c:pt idx="313">
                  <c:v>1</c:v>
                </c:pt>
                <c:pt idx="314">
                  <c:v>1</c:v>
                </c:pt>
                <c:pt idx="315">
                  <c:v>1</c:v>
                </c:pt>
                <c:pt idx="316">
                  <c:v>1</c:v>
                </c:pt>
                <c:pt idx="317">
                  <c:v>1</c:v>
                </c:pt>
                <c:pt idx="318">
                  <c:v>1</c:v>
                </c:pt>
                <c:pt idx="319">
                  <c:v>1</c:v>
                </c:pt>
                <c:pt idx="320">
                  <c:v>1</c:v>
                </c:pt>
                <c:pt idx="321">
                  <c:v>1</c:v>
                </c:pt>
                <c:pt idx="322">
                  <c:v>1</c:v>
                </c:pt>
                <c:pt idx="323">
                  <c:v>1</c:v>
                </c:pt>
                <c:pt idx="324">
                  <c:v>1</c:v>
                </c:pt>
                <c:pt idx="325">
                  <c:v>1</c:v>
                </c:pt>
                <c:pt idx="326">
                  <c:v>1</c:v>
                </c:pt>
                <c:pt idx="327">
                  <c:v>1</c:v>
                </c:pt>
                <c:pt idx="328">
                  <c:v>1</c:v>
                </c:pt>
                <c:pt idx="329">
                  <c:v>1</c:v>
                </c:pt>
                <c:pt idx="330">
                  <c:v>1</c:v>
                </c:pt>
                <c:pt idx="331">
                  <c:v>1</c:v>
                </c:pt>
                <c:pt idx="332">
                  <c:v>1</c:v>
                </c:pt>
                <c:pt idx="333">
                  <c:v>1</c:v>
                </c:pt>
                <c:pt idx="334">
                  <c:v>1</c:v>
                </c:pt>
                <c:pt idx="335">
                  <c:v>1</c:v>
                </c:pt>
                <c:pt idx="336">
                  <c:v>1</c:v>
                </c:pt>
                <c:pt idx="337">
                  <c:v>1</c:v>
                </c:pt>
                <c:pt idx="338">
                  <c:v>1</c:v>
                </c:pt>
                <c:pt idx="339">
                  <c:v>1</c:v>
                </c:pt>
                <c:pt idx="340">
                  <c:v>1</c:v>
                </c:pt>
                <c:pt idx="341">
                  <c:v>1</c:v>
                </c:pt>
                <c:pt idx="342">
                  <c:v>1</c:v>
                </c:pt>
                <c:pt idx="343">
                  <c:v>1</c:v>
                </c:pt>
                <c:pt idx="344">
                  <c:v>1</c:v>
                </c:pt>
                <c:pt idx="345">
                  <c:v>1</c:v>
                </c:pt>
                <c:pt idx="346">
                  <c:v>1</c:v>
                </c:pt>
                <c:pt idx="347">
                  <c:v>1</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0</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0</c:v>
                </c:pt>
                <c:pt idx="628">
                  <c:v>0</c:v>
                </c:pt>
                <c:pt idx="629">
                  <c:v>0</c:v>
                </c:pt>
                <c:pt idx="630">
                  <c:v>0</c:v>
                </c:pt>
                <c:pt idx="631">
                  <c:v>0</c:v>
                </c:pt>
                <c:pt idx="632">
                  <c:v>0</c:v>
                </c:pt>
                <c:pt idx="633">
                  <c:v>0</c:v>
                </c:pt>
                <c:pt idx="634">
                  <c:v>0</c:v>
                </c:pt>
                <c:pt idx="635">
                  <c:v>0</c:v>
                </c:pt>
                <c:pt idx="636">
                  <c:v>0</c:v>
                </c:pt>
                <c:pt idx="637">
                  <c:v>0</c:v>
                </c:pt>
                <c:pt idx="638">
                  <c:v>0</c:v>
                </c:pt>
                <c:pt idx="639">
                  <c:v>0</c:v>
                </c:pt>
                <c:pt idx="640">
                  <c:v>0</c:v>
                </c:pt>
                <c:pt idx="641">
                  <c:v>0</c:v>
                </c:pt>
                <c:pt idx="642">
                  <c:v>0</c:v>
                </c:pt>
                <c:pt idx="643">
                  <c:v>0</c:v>
                </c:pt>
                <c:pt idx="644">
                  <c:v>0</c:v>
                </c:pt>
                <c:pt idx="645">
                  <c:v>0</c:v>
                </c:pt>
                <c:pt idx="646">
                  <c:v>0</c:v>
                </c:pt>
                <c:pt idx="647">
                  <c:v>0</c:v>
                </c:pt>
                <c:pt idx="648">
                  <c:v>0</c:v>
                </c:pt>
                <c:pt idx="649">
                  <c:v>0</c:v>
                </c:pt>
                <c:pt idx="650">
                  <c:v>0</c:v>
                </c:pt>
                <c:pt idx="651">
                  <c:v>0</c:v>
                </c:pt>
                <c:pt idx="652">
                  <c:v>0</c:v>
                </c:pt>
                <c:pt idx="653">
                  <c:v>0</c:v>
                </c:pt>
                <c:pt idx="654">
                  <c:v>0</c:v>
                </c:pt>
                <c:pt idx="655">
                  <c:v>0</c:v>
                </c:pt>
                <c:pt idx="656">
                  <c:v>0</c:v>
                </c:pt>
                <c:pt idx="657">
                  <c:v>0</c:v>
                </c:pt>
                <c:pt idx="658">
                  <c:v>0</c:v>
                </c:pt>
                <c:pt idx="659">
                  <c:v>0</c:v>
                </c:pt>
                <c:pt idx="660">
                  <c:v>0</c:v>
                </c:pt>
                <c:pt idx="661">
                  <c:v>0</c:v>
                </c:pt>
                <c:pt idx="662">
                  <c:v>0</c:v>
                </c:pt>
                <c:pt idx="663">
                  <c:v>0</c:v>
                </c:pt>
                <c:pt idx="664">
                  <c:v>0</c:v>
                </c:pt>
                <c:pt idx="665">
                  <c:v>0</c:v>
                </c:pt>
                <c:pt idx="666">
                  <c:v>0</c:v>
                </c:pt>
                <c:pt idx="667">
                  <c:v>0</c:v>
                </c:pt>
                <c:pt idx="668">
                  <c:v>0</c:v>
                </c:pt>
                <c:pt idx="669">
                  <c:v>0</c:v>
                </c:pt>
                <c:pt idx="670">
                  <c:v>0</c:v>
                </c:pt>
                <c:pt idx="671">
                  <c:v>0</c:v>
                </c:pt>
                <c:pt idx="672">
                  <c:v>0</c:v>
                </c:pt>
                <c:pt idx="673">
                  <c:v>0</c:v>
                </c:pt>
                <c:pt idx="674">
                  <c:v>0</c:v>
                </c:pt>
                <c:pt idx="675">
                  <c:v>0</c:v>
                </c:pt>
                <c:pt idx="676">
                  <c:v>0</c:v>
                </c:pt>
                <c:pt idx="677">
                  <c:v>0</c:v>
                </c:pt>
                <c:pt idx="678">
                  <c:v>0</c:v>
                </c:pt>
                <c:pt idx="679">
                  <c:v>0</c:v>
                </c:pt>
                <c:pt idx="680">
                  <c:v>0</c:v>
                </c:pt>
                <c:pt idx="681">
                  <c:v>0</c:v>
                </c:pt>
                <c:pt idx="682">
                  <c:v>0</c:v>
                </c:pt>
                <c:pt idx="683">
                  <c:v>0</c:v>
                </c:pt>
                <c:pt idx="684">
                  <c:v>0</c:v>
                </c:pt>
                <c:pt idx="685">
                  <c:v>0</c:v>
                </c:pt>
                <c:pt idx="686">
                  <c:v>0</c:v>
                </c:pt>
                <c:pt idx="687">
                  <c:v>0</c:v>
                </c:pt>
                <c:pt idx="688">
                  <c:v>0</c:v>
                </c:pt>
                <c:pt idx="689">
                  <c:v>0</c:v>
                </c:pt>
                <c:pt idx="690">
                  <c:v>0</c:v>
                </c:pt>
                <c:pt idx="691">
                  <c:v>0</c:v>
                </c:pt>
                <c:pt idx="692">
                  <c:v>0</c:v>
                </c:pt>
                <c:pt idx="693">
                  <c:v>0</c:v>
                </c:pt>
                <c:pt idx="694">
                  <c:v>0</c:v>
                </c:pt>
                <c:pt idx="695">
                  <c:v>0</c:v>
                </c:pt>
                <c:pt idx="696">
                  <c:v>0</c:v>
                </c:pt>
                <c:pt idx="697">
                  <c:v>0</c:v>
                </c:pt>
                <c:pt idx="698">
                  <c:v>0</c:v>
                </c:pt>
                <c:pt idx="699">
                  <c:v>0</c:v>
                </c:pt>
                <c:pt idx="700">
                  <c:v>0</c:v>
                </c:pt>
                <c:pt idx="701">
                  <c:v>0</c:v>
                </c:pt>
                <c:pt idx="702">
                  <c:v>0</c:v>
                </c:pt>
                <c:pt idx="703">
                  <c:v>0</c:v>
                </c:pt>
                <c:pt idx="704">
                  <c:v>0</c:v>
                </c:pt>
                <c:pt idx="705">
                  <c:v>0</c:v>
                </c:pt>
                <c:pt idx="706">
                  <c:v>0</c:v>
                </c:pt>
                <c:pt idx="707">
                  <c:v>0</c:v>
                </c:pt>
                <c:pt idx="708">
                  <c:v>0</c:v>
                </c:pt>
                <c:pt idx="709">
                  <c:v>0</c:v>
                </c:pt>
                <c:pt idx="710">
                  <c:v>0</c:v>
                </c:pt>
                <c:pt idx="711">
                  <c:v>0</c:v>
                </c:pt>
                <c:pt idx="712">
                  <c:v>0</c:v>
                </c:pt>
                <c:pt idx="713">
                  <c:v>0</c:v>
                </c:pt>
                <c:pt idx="714">
                  <c:v>0</c:v>
                </c:pt>
                <c:pt idx="715">
                  <c:v>0</c:v>
                </c:pt>
                <c:pt idx="716">
                  <c:v>0</c:v>
                </c:pt>
                <c:pt idx="717">
                  <c:v>0</c:v>
                </c:pt>
                <c:pt idx="718">
                  <c:v>0</c:v>
                </c:pt>
                <c:pt idx="719">
                  <c:v>0</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0</c:v>
                </c:pt>
                <c:pt idx="761">
                  <c:v>0</c:v>
                </c:pt>
                <c:pt idx="762">
                  <c:v>0</c:v>
                </c:pt>
                <c:pt idx="763">
                  <c:v>0</c:v>
                </c:pt>
                <c:pt idx="764">
                  <c:v>0</c:v>
                </c:pt>
                <c:pt idx="765">
                  <c:v>0</c:v>
                </c:pt>
                <c:pt idx="766">
                  <c:v>0</c:v>
                </c:pt>
                <c:pt idx="767">
                  <c:v>0</c:v>
                </c:pt>
                <c:pt idx="768">
                  <c:v>0</c:v>
                </c:pt>
                <c:pt idx="769">
                  <c:v>0</c:v>
                </c:pt>
                <c:pt idx="770">
                  <c:v>0</c:v>
                </c:pt>
                <c:pt idx="771">
                  <c:v>0</c:v>
                </c:pt>
                <c:pt idx="772">
                  <c:v>0</c:v>
                </c:pt>
                <c:pt idx="773">
                  <c:v>0</c:v>
                </c:pt>
                <c:pt idx="774">
                  <c:v>0</c:v>
                </c:pt>
                <c:pt idx="775">
                  <c:v>0</c:v>
                </c:pt>
                <c:pt idx="776">
                  <c:v>0</c:v>
                </c:pt>
                <c:pt idx="777">
                  <c:v>0</c:v>
                </c:pt>
                <c:pt idx="778">
                  <c:v>0</c:v>
                </c:pt>
                <c:pt idx="779">
                  <c:v>0</c:v>
                </c:pt>
                <c:pt idx="780">
                  <c:v>0</c:v>
                </c:pt>
                <c:pt idx="781">
                  <c:v>0</c:v>
                </c:pt>
                <c:pt idx="782">
                  <c:v>0</c:v>
                </c:pt>
                <c:pt idx="783">
                  <c:v>0</c:v>
                </c:pt>
                <c:pt idx="784">
                  <c:v>0</c:v>
                </c:pt>
                <c:pt idx="785">
                  <c:v>0</c:v>
                </c:pt>
                <c:pt idx="786">
                  <c:v>0</c:v>
                </c:pt>
                <c:pt idx="787">
                  <c:v>0</c:v>
                </c:pt>
                <c:pt idx="788">
                  <c:v>0</c:v>
                </c:pt>
                <c:pt idx="789">
                  <c:v>0</c:v>
                </c:pt>
                <c:pt idx="790">
                  <c:v>0</c:v>
                </c:pt>
                <c:pt idx="791">
                  <c:v>0</c:v>
                </c:pt>
                <c:pt idx="792">
                  <c:v>0</c:v>
                </c:pt>
                <c:pt idx="793">
                  <c:v>0</c:v>
                </c:pt>
                <c:pt idx="794">
                  <c:v>0</c:v>
                </c:pt>
                <c:pt idx="795">
                  <c:v>0</c:v>
                </c:pt>
                <c:pt idx="796">
                  <c:v>0</c:v>
                </c:pt>
                <c:pt idx="797">
                  <c:v>0</c:v>
                </c:pt>
                <c:pt idx="798">
                  <c:v>0</c:v>
                </c:pt>
                <c:pt idx="799">
                  <c:v>0</c:v>
                </c:pt>
                <c:pt idx="800">
                  <c:v>0</c:v>
                </c:pt>
                <c:pt idx="801">
                  <c:v>0</c:v>
                </c:pt>
                <c:pt idx="802">
                  <c:v>0</c:v>
                </c:pt>
                <c:pt idx="803">
                  <c:v>0</c:v>
                </c:pt>
                <c:pt idx="804">
                  <c:v>0</c:v>
                </c:pt>
                <c:pt idx="805">
                  <c:v>0</c:v>
                </c:pt>
                <c:pt idx="806">
                  <c:v>0</c:v>
                </c:pt>
                <c:pt idx="807">
                  <c:v>0</c:v>
                </c:pt>
                <c:pt idx="808">
                  <c:v>0</c:v>
                </c:pt>
                <c:pt idx="809">
                  <c:v>1</c:v>
                </c:pt>
                <c:pt idx="810">
                  <c:v>1</c:v>
                </c:pt>
                <c:pt idx="811">
                  <c:v>1</c:v>
                </c:pt>
                <c:pt idx="812">
                  <c:v>1</c:v>
                </c:pt>
                <c:pt idx="813">
                  <c:v>1</c:v>
                </c:pt>
                <c:pt idx="814">
                  <c:v>1</c:v>
                </c:pt>
                <c:pt idx="815">
                  <c:v>1</c:v>
                </c:pt>
                <c:pt idx="816">
                  <c:v>1</c:v>
                </c:pt>
                <c:pt idx="817">
                  <c:v>1</c:v>
                </c:pt>
                <c:pt idx="818">
                  <c:v>1</c:v>
                </c:pt>
                <c:pt idx="819">
                  <c:v>1</c:v>
                </c:pt>
                <c:pt idx="820">
                  <c:v>1</c:v>
                </c:pt>
                <c:pt idx="821">
                  <c:v>1</c:v>
                </c:pt>
                <c:pt idx="822">
                  <c:v>1</c:v>
                </c:pt>
                <c:pt idx="823">
                  <c:v>1</c:v>
                </c:pt>
                <c:pt idx="824">
                  <c:v>1</c:v>
                </c:pt>
                <c:pt idx="825">
                  <c:v>1</c:v>
                </c:pt>
                <c:pt idx="826">
                  <c:v>1</c:v>
                </c:pt>
                <c:pt idx="827">
                  <c:v>1</c:v>
                </c:pt>
                <c:pt idx="828">
                  <c:v>1</c:v>
                </c:pt>
                <c:pt idx="829">
                  <c:v>1</c:v>
                </c:pt>
                <c:pt idx="830">
                  <c:v>1</c:v>
                </c:pt>
                <c:pt idx="831">
                  <c:v>1</c:v>
                </c:pt>
                <c:pt idx="832">
                  <c:v>1</c:v>
                </c:pt>
                <c:pt idx="833">
                  <c:v>1</c:v>
                </c:pt>
                <c:pt idx="834">
                  <c:v>1</c:v>
                </c:pt>
                <c:pt idx="835">
                  <c:v>1</c:v>
                </c:pt>
                <c:pt idx="836">
                  <c:v>1</c:v>
                </c:pt>
                <c:pt idx="837">
                  <c:v>1</c:v>
                </c:pt>
                <c:pt idx="838">
                  <c:v>1</c:v>
                </c:pt>
                <c:pt idx="839">
                  <c:v>1</c:v>
                </c:pt>
                <c:pt idx="840">
                  <c:v>1</c:v>
                </c:pt>
                <c:pt idx="841">
                  <c:v>1</c:v>
                </c:pt>
                <c:pt idx="842">
                  <c:v>1</c:v>
                </c:pt>
                <c:pt idx="843">
                  <c:v>1</c:v>
                </c:pt>
                <c:pt idx="844">
                  <c:v>1</c:v>
                </c:pt>
                <c:pt idx="845">
                  <c:v>1</c:v>
                </c:pt>
                <c:pt idx="846">
                  <c:v>1</c:v>
                </c:pt>
                <c:pt idx="847">
                  <c:v>1</c:v>
                </c:pt>
                <c:pt idx="848">
                  <c:v>1</c:v>
                </c:pt>
                <c:pt idx="849">
                  <c:v>1</c:v>
                </c:pt>
                <c:pt idx="850">
                  <c:v>1</c:v>
                </c:pt>
                <c:pt idx="851">
                  <c:v>1</c:v>
                </c:pt>
                <c:pt idx="852">
                  <c:v>1</c:v>
                </c:pt>
                <c:pt idx="853">
                  <c:v>1</c:v>
                </c:pt>
                <c:pt idx="854">
                  <c:v>1</c:v>
                </c:pt>
                <c:pt idx="855">
                  <c:v>1</c:v>
                </c:pt>
                <c:pt idx="856">
                  <c:v>0</c:v>
                </c:pt>
                <c:pt idx="857">
                  <c:v>0</c:v>
                </c:pt>
                <c:pt idx="858">
                  <c:v>0</c:v>
                </c:pt>
                <c:pt idx="859">
                  <c:v>0</c:v>
                </c:pt>
                <c:pt idx="860">
                  <c:v>0</c:v>
                </c:pt>
                <c:pt idx="861">
                  <c:v>0</c:v>
                </c:pt>
                <c:pt idx="862">
                  <c:v>0</c:v>
                </c:pt>
                <c:pt idx="863">
                  <c:v>0</c:v>
                </c:pt>
                <c:pt idx="864">
                  <c:v>0</c:v>
                </c:pt>
                <c:pt idx="865">
                  <c:v>0</c:v>
                </c:pt>
                <c:pt idx="866">
                  <c:v>0</c:v>
                </c:pt>
                <c:pt idx="867">
                  <c:v>0</c:v>
                </c:pt>
                <c:pt idx="868">
                  <c:v>0</c:v>
                </c:pt>
                <c:pt idx="869">
                  <c:v>0</c:v>
                </c:pt>
                <c:pt idx="870">
                  <c:v>0</c:v>
                </c:pt>
                <c:pt idx="871">
                  <c:v>0</c:v>
                </c:pt>
                <c:pt idx="872">
                  <c:v>0</c:v>
                </c:pt>
                <c:pt idx="873">
                  <c:v>0</c:v>
                </c:pt>
                <c:pt idx="874">
                  <c:v>0</c:v>
                </c:pt>
                <c:pt idx="875">
                  <c:v>0</c:v>
                </c:pt>
                <c:pt idx="876">
                  <c:v>0</c:v>
                </c:pt>
                <c:pt idx="877">
                  <c:v>0</c:v>
                </c:pt>
                <c:pt idx="878">
                  <c:v>0</c:v>
                </c:pt>
                <c:pt idx="879">
                  <c:v>0</c:v>
                </c:pt>
                <c:pt idx="880">
                  <c:v>0</c:v>
                </c:pt>
                <c:pt idx="881">
                  <c:v>0</c:v>
                </c:pt>
                <c:pt idx="882">
                  <c:v>0</c:v>
                </c:pt>
                <c:pt idx="883">
                  <c:v>0</c:v>
                </c:pt>
                <c:pt idx="884">
                  <c:v>0</c:v>
                </c:pt>
                <c:pt idx="885">
                  <c:v>0</c:v>
                </c:pt>
                <c:pt idx="886">
                  <c:v>0</c:v>
                </c:pt>
                <c:pt idx="887">
                  <c:v>0</c:v>
                </c:pt>
                <c:pt idx="888">
                  <c:v>0</c:v>
                </c:pt>
                <c:pt idx="889">
                  <c:v>0</c:v>
                </c:pt>
                <c:pt idx="890">
                  <c:v>0</c:v>
                </c:pt>
                <c:pt idx="891">
                  <c:v>0</c:v>
                </c:pt>
                <c:pt idx="892">
                  <c:v>0</c:v>
                </c:pt>
                <c:pt idx="893">
                  <c:v>0</c:v>
                </c:pt>
                <c:pt idx="894">
                  <c:v>0</c:v>
                </c:pt>
                <c:pt idx="895">
                  <c:v>0</c:v>
                </c:pt>
                <c:pt idx="896">
                  <c:v>0</c:v>
                </c:pt>
                <c:pt idx="897">
                  <c:v>0</c:v>
                </c:pt>
                <c:pt idx="898">
                  <c:v>0</c:v>
                </c:pt>
                <c:pt idx="899">
                  <c:v>0</c:v>
                </c:pt>
                <c:pt idx="900">
                  <c:v>0</c:v>
                </c:pt>
                <c:pt idx="901">
                  <c:v>0</c:v>
                </c:pt>
                <c:pt idx="902">
                  <c:v>0</c:v>
                </c:pt>
                <c:pt idx="903">
                  <c:v>0</c:v>
                </c:pt>
                <c:pt idx="904">
                  <c:v>0</c:v>
                </c:pt>
                <c:pt idx="905">
                  <c:v>0</c:v>
                </c:pt>
                <c:pt idx="906">
                  <c:v>0</c:v>
                </c:pt>
                <c:pt idx="907">
                  <c:v>0</c:v>
                </c:pt>
                <c:pt idx="908">
                  <c:v>0</c:v>
                </c:pt>
                <c:pt idx="909">
                  <c:v>0</c:v>
                </c:pt>
                <c:pt idx="910">
                  <c:v>0</c:v>
                </c:pt>
                <c:pt idx="911">
                  <c:v>0</c:v>
                </c:pt>
                <c:pt idx="912">
                  <c:v>0</c:v>
                </c:pt>
                <c:pt idx="913">
                  <c:v>0</c:v>
                </c:pt>
                <c:pt idx="914">
                  <c:v>0</c:v>
                </c:pt>
                <c:pt idx="915">
                  <c:v>0</c:v>
                </c:pt>
                <c:pt idx="916">
                  <c:v>0</c:v>
                </c:pt>
                <c:pt idx="917">
                  <c:v>0</c:v>
                </c:pt>
                <c:pt idx="918">
                  <c:v>0</c:v>
                </c:pt>
                <c:pt idx="919">
                  <c:v>0</c:v>
                </c:pt>
                <c:pt idx="920">
                  <c:v>0</c:v>
                </c:pt>
                <c:pt idx="921">
                  <c:v>0</c:v>
                </c:pt>
                <c:pt idx="922">
                  <c:v>0</c:v>
                </c:pt>
                <c:pt idx="923">
                  <c:v>0</c:v>
                </c:pt>
                <c:pt idx="924">
                  <c:v>0</c:v>
                </c:pt>
                <c:pt idx="925">
                  <c:v>0</c:v>
                </c:pt>
                <c:pt idx="926">
                  <c:v>0</c:v>
                </c:pt>
                <c:pt idx="927">
                  <c:v>0</c:v>
                </c:pt>
                <c:pt idx="928">
                  <c:v>0</c:v>
                </c:pt>
                <c:pt idx="929">
                  <c:v>0</c:v>
                </c:pt>
                <c:pt idx="930">
                  <c:v>0</c:v>
                </c:pt>
                <c:pt idx="931">
                  <c:v>0</c:v>
                </c:pt>
                <c:pt idx="932">
                  <c:v>0</c:v>
                </c:pt>
                <c:pt idx="933">
                  <c:v>0</c:v>
                </c:pt>
                <c:pt idx="934">
                  <c:v>0</c:v>
                </c:pt>
                <c:pt idx="935">
                  <c:v>0</c:v>
                </c:pt>
                <c:pt idx="936">
                  <c:v>0</c:v>
                </c:pt>
                <c:pt idx="937">
                  <c:v>0</c:v>
                </c:pt>
                <c:pt idx="938">
                  <c:v>0</c:v>
                </c:pt>
                <c:pt idx="939">
                  <c:v>0</c:v>
                </c:pt>
                <c:pt idx="940">
                  <c:v>0</c:v>
                </c:pt>
                <c:pt idx="941">
                  <c:v>0</c:v>
                </c:pt>
                <c:pt idx="942">
                  <c:v>0</c:v>
                </c:pt>
                <c:pt idx="943">
                  <c:v>0</c:v>
                </c:pt>
                <c:pt idx="944">
                  <c:v>0</c:v>
                </c:pt>
                <c:pt idx="945">
                  <c:v>0</c:v>
                </c:pt>
                <c:pt idx="946">
                  <c:v>0</c:v>
                </c:pt>
                <c:pt idx="947">
                  <c:v>0</c:v>
                </c:pt>
                <c:pt idx="948">
                  <c:v>0</c:v>
                </c:pt>
                <c:pt idx="949">
                  <c:v>0</c:v>
                </c:pt>
                <c:pt idx="950">
                  <c:v>0</c:v>
                </c:pt>
                <c:pt idx="951">
                  <c:v>0</c:v>
                </c:pt>
                <c:pt idx="952">
                  <c:v>0</c:v>
                </c:pt>
                <c:pt idx="953">
                  <c:v>0</c:v>
                </c:pt>
                <c:pt idx="954">
                  <c:v>0</c:v>
                </c:pt>
                <c:pt idx="955">
                  <c:v>0</c:v>
                </c:pt>
                <c:pt idx="956">
                  <c:v>0</c:v>
                </c:pt>
                <c:pt idx="957">
                  <c:v>0</c:v>
                </c:pt>
                <c:pt idx="958">
                  <c:v>0</c:v>
                </c:pt>
                <c:pt idx="959">
                  <c:v>0</c:v>
                </c:pt>
                <c:pt idx="960">
                  <c:v>0</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0</c:v>
                </c:pt>
                <c:pt idx="987">
                  <c:v>0</c:v>
                </c:pt>
                <c:pt idx="988">
                  <c:v>0</c:v>
                </c:pt>
                <c:pt idx="989">
                  <c:v>0</c:v>
                </c:pt>
                <c:pt idx="990">
                  <c:v>0</c:v>
                </c:pt>
                <c:pt idx="991">
                  <c:v>0</c:v>
                </c:pt>
                <c:pt idx="992">
                  <c:v>0</c:v>
                </c:pt>
                <c:pt idx="993">
                  <c:v>0</c:v>
                </c:pt>
                <c:pt idx="994">
                  <c:v>0</c:v>
                </c:pt>
                <c:pt idx="995">
                  <c:v>0</c:v>
                </c:pt>
                <c:pt idx="996">
                  <c:v>0</c:v>
                </c:pt>
                <c:pt idx="997">
                  <c:v>0</c:v>
                </c:pt>
                <c:pt idx="998">
                  <c:v>0</c:v>
                </c:pt>
                <c:pt idx="999">
                  <c:v>0</c:v>
                </c:pt>
                <c:pt idx="1000">
                  <c:v>0</c:v>
                </c:pt>
                <c:pt idx="1001">
                  <c:v>0</c:v>
                </c:pt>
                <c:pt idx="1002">
                  <c:v>0</c:v>
                </c:pt>
                <c:pt idx="1003">
                  <c:v>0</c:v>
                </c:pt>
                <c:pt idx="1004">
                  <c:v>0</c:v>
                </c:pt>
                <c:pt idx="1005">
                  <c:v>0</c:v>
                </c:pt>
                <c:pt idx="1006">
                  <c:v>0</c:v>
                </c:pt>
                <c:pt idx="1007">
                  <c:v>0</c:v>
                </c:pt>
                <c:pt idx="1008">
                  <c:v>0</c:v>
                </c:pt>
                <c:pt idx="1009">
                  <c:v>0</c:v>
                </c:pt>
                <c:pt idx="1010">
                  <c:v>0</c:v>
                </c:pt>
                <c:pt idx="1011">
                  <c:v>0</c:v>
                </c:pt>
                <c:pt idx="1012">
                  <c:v>0</c:v>
                </c:pt>
                <c:pt idx="1013">
                  <c:v>1</c:v>
                </c:pt>
                <c:pt idx="1014">
                  <c:v>1</c:v>
                </c:pt>
                <c:pt idx="1015">
                  <c:v>1</c:v>
                </c:pt>
                <c:pt idx="1016">
                  <c:v>1</c:v>
                </c:pt>
                <c:pt idx="1017">
                  <c:v>1</c:v>
                </c:pt>
                <c:pt idx="1018">
                  <c:v>1</c:v>
                </c:pt>
                <c:pt idx="1019">
                  <c:v>1</c:v>
                </c:pt>
                <c:pt idx="1020">
                  <c:v>1</c:v>
                </c:pt>
                <c:pt idx="1021">
                  <c:v>1</c:v>
                </c:pt>
                <c:pt idx="1022">
                  <c:v>1</c:v>
                </c:pt>
                <c:pt idx="1023">
                  <c:v>1</c:v>
                </c:pt>
                <c:pt idx="1024">
                  <c:v>1</c:v>
                </c:pt>
                <c:pt idx="1025">
                  <c:v>1</c:v>
                </c:pt>
                <c:pt idx="1026">
                  <c:v>1</c:v>
                </c:pt>
                <c:pt idx="1027">
                  <c:v>1</c:v>
                </c:pt>
                <c:pt idx="1028">
                  <c:v>1</c:v>
                </c:pt>
                <c:pt idx="1029">
                  <c:v>1</c:v>
                </c:pt>
                <c:pt idx="1030">
                  <c:v>1</c:v>
                </c:pt>
                <c:pt idx="1031">
                  <c:v>1</c:v>
                </c:pt>
                <c:pt idx="1032">
                  <c:v>1</c:v>
                </c:pt>
                <c:pt idx="1033">
                  <c:v>1</c:v>
                </c:pt>
                <c:pt idx="1034">
                  <c:v>1</c:v>
                </c:pt>
                <c:pt idx="1035">
                  <c:v>1</c:v>
                </c:pt>
                <c:pt idx="1036">
                  <c:v>1</c:v>
                </c:pt>
                <c:pt idx="1037">
                  <c:v>1</c:v>
                </c:pt>
                <c:pt idx="1038">
                  <c:v>1</c:v>
                </c:pt>
                <c:pt idx="1039">
                  <c:v>1</c:v>
                </c:pt>
                <c:pt idx="1040">
                  <c:v>1</c:v>
                </c:pt>
                <c:pt idx="1041">
                  <c:v>1</c:v>
                </c:pt>
                <c:pt idx="1042">
                  <c:v>1</c:v>
                </c:pt>
                <c:pt idx="1043">
                  <c:v>1</c:v>
                </c:pt>
                <c:pt idx="1044">
                  <c:v>1</c:v>
                </c:pt>
                <c:pt idx="1045">
                  <c:v>1</c:v>
                </c:pt>
                <c:pt idx="1046">
                  <c:v>1</c:v>
                </c:pt>
                <c:pt idx="1047">
                  <c:v>1</c:v>
                </c:pt>
                <c:pt idx="1048">
                  <c:v>1</c:v>
                </c:pt>
                <c:pt idx="1049">
                  <c:v>1</c:v>
                </c:pt>
                <c:pt idx="1050">
                  <c:v>1</c:v>
                </c:pt>
                <c:pt idx="1051">
                  <c:v>1</c:v>
                </c:pt>
                <c:pt idx="1052">
                  <c:v>1</c:v>
                </c:pt>
                <c:pt idx="1053">
                  <c:v>1</c:v>
                </c:pt>
                <c:pt idx="1054">
                  <c:v>1</c:v>
                </c:pt>
                <c:pt idx="1055">
                  <c:v>1</c:v>
                </c:pt>
                <c:pt idx="1056">
                  <c:v>1</c:v>
                </c:pt>
                <c:pt idx="1057">
                  <c:v>1</c:v>
                </c:pt>
                <c:pt idx="1058">
                  <c:v>1</c:v>
                </c:pt>
                <c:pt idx="1059">
                  <c:v>1</c:v>
                </c:pt>
                <c:pt idx="1060">
                  <c:v>1</c:v>
                </c:pt>
                <c:pt idx="1061">
                  <c:v>1</c:v>
                </c:pt>
                <c:pt idx="1062">
                  <c:v>1</c:v>
                </c:pt>
                <c:pt idx="1063">
                  <c:v>1</c:v>
                </c:pt>
                <c:pt idx="1064">
                  <c:v>1</c:v>
                </c:pt>
                <c:pt idx="1065">
                  <c:v>1</c:v>
                </c:pt>
                <c:pt idx="1066">
                  <c:v>1</c:v>
                </c:pt>
                <c:pt idx="1067">
                  <c:v>1</c:v>
                </c:pt>
                <c:pt idx="1068">
                  <c:v>1</c:v>
                </c:pt>
                <c:pt idx="1069">
                  <c:v>1</c:v>
                </c:pt>
                <c:pt idx="1070">
                  <c:v>1</c:v>
                </c:pt>
                <c:pt idx="1071">
                  <c:v>1</c:v>
                </c:pt>
                <c:pt idx="1072">
                  <c:v>1</c:v>
                </c:pt>
                <c:pt idx="1073">
                  <c:v>1</c:v>
                </c:pt>
                <c:pt idx="1074">
                  <c:v>1</c:v>
                </c:pt>
                <c:pt idx="1075">
                  <c:v>1</c:v>
                </c:pt>
                <c:pt idx="1076">
                  <c:v>1</c:v>
                </c:pt>
                <c:pt idx="1077">
                  <c:v>1</c:v>
                </c:pt>
                <c:pt idx="1078">
                  <c:v>1</c:v>
                </c:pt>
                <c:pt idx="1079">
                  <c:v>1</c:v>
                </c:pt>
                <c:pt idx="1080">
                  <c:v>1</c:v>
                </c:pt>
                <c:pt idx="1081">
                  <c:v>1</c:v>
                </c:pt>
                <c:pt idx="1082">
                  <c:v>0</c:v>
                </c:pt>
                <c:pt idx="1083">
                  <c:v>0</c:v>
                </c:pt>
                <c:pt idx="1084">
                  <c:v>0</c:v>
                </c:pt>
                <c:pt idx="1085">
                  <c:v>0</c:v>
                </c:pt>
                <c:pt idx="1086">
                  <c:v>0</c:v>
                </c:pt>
                <c:pt idx="1087">
                  <c:v>0</c:v>
                </c:pt>
                <c:pt idx="1088">
                  <c:v>0</c:v>
                </c:pt>
                <c:pt idx="1089">
                  <c:v>0</c:v>
                </c:pt>
                <c:pt idx="1090">
                  <c:v>0</c:v>
                </c:pt>
                <c:pt idx="1091">
                  <c:v>0</c:v>
                </c:pt>
                <c:pt idx="1092">
                  <c:v>0</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0</c:v>
                </c:pt>
                <c:pt idx="1128">
                  <c:v>0</c:v>
                </c:pt>
                <c:pt idx="1129">
                  <c:v>0</c:v>
                </c:pt>
                <c:pt idx="1130">
                  <c:v>0</c:v>
                </c:pt>
                <c:pt idx="1131">
                  <c:v>0</c:v>
                </c:pt>
                <c:pt idx="1132">
                  <c:v>0</c:v>
                </c:pt>
                <c:pt idx="1133">
                  <c:v>0</c:v>
                </c:pt>
                <c:pt idx="1134">
                  <c:v>0</c:v>
                </c:pt>
                <c:pt idx="1135">
                  <c:v>0</c:v>
                </c:pt>
                <c:pt idx="1136">
                  <c:v>0</c:v>
                </c:pt>
                <c:pt idx="1137">
                  <c:v>0</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0</c:v>
                </c:pt>
                <c:pt idx="1184">
                  <c:v>0</c:v>
                </c:pt>
                <c:pt idx="1185">
                  <c:v>0</c:v>
                </c:pt>
                <c:pt idx="1186">
                  <c:v>0</c:v>
                </c:pt>
                <c:pt idx="1187">
                  <c:v>0</c:v>
                </c:pt>
                <c:pt idx="1188">
                  <c:v>0</c:v>
                </c:pt>
                <c:pt idx="1189">
                  <c:v>0</c:v>
                </c:pt>
                <c:pt idx="1190">
                  <c:v>0</c:v>
                </c:pt>
                <c:pt idx="1191">
                  <c:v>0</c:v>
                </c:pt>
                <c:pt idx="1192">
                  <c:v>0</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0</c:v>
                </c:pt>
                <c:pt idx="1233">
                  <c:v>0</c:v>
                </c:pt>
                <c:pt idx="1234">
                  <c:v>0</c:v>
                </c:pt>
                <c:pt idx="1235">
                  <c:v>0</c:v>
                </c:pt>
                <c:pt idx="1236">
                  <c:v>0</c:v>
                </c:pt>
                <c:pt idx="1237">
                  <c:v>0</c:v>
                </c:pt>
                <c:pt idx="1238">
                  <c:v>0</c:v>
                </c:pt>
                <c:pt idx="1239">
                  <c:v>0</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0</c:v>
                </c:pt>
                <c:pt idx="1267">
                  <c:v>0</c:v>
                </c:pt>
                <c:pt idx="1268">
                  <c:v>0</c:v>
                </c:pt>
                <c:pt idx="1269">
                  <c:v>0</c:v>
                </c:pt>
                <c:pt idx="1270">
                  <c:v>0</c:v>
                </c:pt>
                <c:pt idx="1271">
                  <c:v>0</c:v>
                </c:pt>
                <c:pt idx="1272">
                  <c:v>0</c:v>
                </c:pt>
                <c:pt idx="1273">
                  <c:v>0</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1</c:v>
                </c:pt>
                <c:pt idx="1336">
                  <c:v>1</c:v>
                </c:pt>
                <c:pt idx="1337">
                  <c:v>1</c:v>
                </c:pt>
                <c:pt idx="1338">
                  <c:v>1</c:v>
                </c:pt>
                <c:pt idx="1339">
                  <c:v>1</c:v>
                </c:pt>
                <c:pt idx="1340">
                  <c:v>1</c:v>
                </c:pt>
                <c:pt idx="1341">
                  <c:v>1</c:v>
                </c:pt>
                <c:pt idx="1342">
                  <c:v>1</c:v>
                </c:pt>
                <c:pt idx="1343">
                  <c:v>1</c:v>
                </c:pt>
                <c:pt idx="1344">
                  <c:v>1</c:v>
                </c:pt>
                <c:pt idx="1345">
                  <c:v>1</c:v>
                </c:pt>
                <c:pt idx="1346">
                  <c:v>1</c:v>
                </c:pt>
                <c:pt idx="1347">
                  <c:v>1</c:v>
                </c:pt>
                <c:pt idx="1348">
                  <c:v>1</c:v>
                </c:pt>
                <c:pt idx="1349">
                  <c:v>1</c:v>
                </c:pt>
                <c:pt idx="1350">
                  <c:v>1</c:v>
                </c:pt>
                <c:pt idx="1351">
                  <c:v>1</c:v>
                </c:pt>
                <c:pt idx="1352">
                  <c:v>1</c:v>
                </c:pt>
                <c:pt idx="1353">
                  <c:v>1</c:v>
                </c:pt>
                <c:pt idx="1354">
                  <c:v>1</c:v>
                </c:pt>
                <c:pt idx="1355">
                  <c:v>1</c:v>
                </c:pt>
                <c:pt idx="1356">
                  <c:v>1</c:v>
                </c:pt>
                <c:pt idx="1357">
                  <c:v>1</c:v>
                </c:pt>
                <c:pt idx="1358">
                  <c:v>1</c:v>
                </c:pt>
                <c:pt idx="1359">
                  <c:v>1</c:v>
                </c:pt>
                <c:pt idx="1360">
                  <c:v>1</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0</c:v>
                </c:pt>
                <c:pt idx="1381">
                  <c:v>0</c:v>
                </c:pt>
                <c:pt idx="1382">
                  <c:v>0</c:v>
                </c:pt>
                <c:pt idx="1383">
                  <c:v>0</c:v>
                </c:pt>
                <c:pt idx="1384">
                  <c:v>0</c:v>
                </c:pt>
                <c:pt idx="1385">
                  <c:v>0</c:v>
                </c:pt>
                <c:pt idx="1386">
                  <c:v>0</c:v>
                </c:pt>
                <c:pt idx="1387">
                  <c:v>0</c:v>
                </c:pt>
                <c:pt idx="1388">
                  <c:v>0</c:v>
                </c:pt>
                <c:pt idx="1389">
                  <c:v>0</c:v>
                </c:pt>
                <c:pt idx="1390">
                  <c:v>0</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1</c:v>
                </c:pt>
                <c:pt idx="1414">
                  <c:v>1</c:v>
                </c:pt>
                <c:pt idx="1415">
                  <c:v>1</c:v>
                </c:pt>
                <c:pt idx="1416">
                  <c:v>1</c:v>
                </c:pt>
                <c:pt idx="1417">
                  <c:v>1</c:v>
                </c:pt>
                <c:pt idx="1418">
                  <c:v>1</c:v>
                </c:pt>
                <c:pt idx="1419">
                  <c:v>1</c:v>
                </c:pt>
                <c:pt idx="1420">
                  <c:v>1</c:v>
                </c:pt>
                <c:pt idx="1421">
                  <c:v>1</c:v>
                </c:pt>
                <c:pt idx="1422">
                  <c:v>1</c:v>
                </c:pt>
                <c:pt idx="1423">
                  <c:v>1</c:v>
                </c:pt>
                <c:pt idx="1424">
                  <c:v>1</c:v>
                </c:pt>
                <c:pt idx="1425">
                  <c:v>1</c:v>
                </c:pt>
                <c:pt idx="1426">
                  <c:v>1</c:v>
                </c:pt>
                <c:pt idx="1427">
                  <c:v>1</c:v>
                </c:pt>
                <c:pt idx="1428">
                  <c:v>1</c:v>
                </c:pt>
                <c:pt idx="1429">
                  <c:v>1</c:v>
                </c:pt>
                <c:pt idx="1430">
                  <c:v>1</c:v>
                </c:pt>
                <c:pt idx="1431">
                  <c:v>1</c:v>
                </c:pt>
                <c:pt idx="1432">
                  <c:v>1</c:v>
                </c:pt>
                <c:pt idx="1433">
                  <c:v>1</c:v>
                </c:pt>
                <c:pt idx="1434">
                  <c:v>1</c:v>
                </c:pt>
                <c:pt idx="1435">
                  <c:v>1</c:v>
                </c:pt>
                <c:pt idx="1436">
                  <c:v>1</c:v>
                </c:pt>
                <c:pt idx="1437">
                  <c:v>1</c:v>
                </c:pt>
                <c:pt idx="1438">
                  <c:v>1</c:v>
                </c:pt>
                <c:pt idx="1439">
                  <c:v>1</c:v>
                </c:pt>
                <c:pt idx="1440">
                  <c:v>1</c:v>
                </c:pt>
                <c:pt idx="1441">
                  <c:v>1</c:v>
                </c:pt>
                <c:pt idx="1442">
                  <c:v>1</c:v>
                </c:pt>
                <c:pt idx="1443">
                  <c:v>1</c:v>
                </c:pt>
                <c:pt idx="1444">
                  <c:v>1</c:v>
                </c:pt>
                <c:pt idx="1445">
                  <c:v>1</c:v>
                </c:pt>
                <c:pt idx="1446">
                  <c:v>1</c:v>
                </c:pt>
                <c:pt idx="1447">
                  <c:v>1</c:v>
                </c:pt>
                <c:pt idx="1448">
                  <c:v>1</c:v>
                </c:pt>
                <c:pt idx="1449">
                  <c:v>1</c:v>
                </c:pt>
                <c:pt idx="1450">
                  <c:v>1</c:v>
                </c:pt>
                <c:pt idx="1451">
                  <c:v>1</c:v>
                </c:pt>
                <c:pt idx="1452">
                  <c:v>1</c:v>
                </c:pt>
                <c:pt idx="1453">
                  <c:v>1</c:v>
                </c:pt>
                <c:pt idx="1454">
                  <c:v>1</c:v>
                </c:pt>
                <c:pt idx="1455">
                  <c:v>1</c:v>
                </c:pt>
                <c:pt idx="1456">
                  <c:v>1</c:v>
                </c:pt>
                <c:pt idx="1457">
                  <c:v>1</c:v>
                </c:pt>
                <c:pt idx="1458">
                  <c:v>1</c:v>
                </c:pt>
                <c:pt idx="1459">
                  <c:v>1</c:v>
                </c:pt>
                <c:pt idx="1460">
                  <c:v>1</c:v>
                </c:pt>
                <c:pt idx="1461">
                  <c:v>1</c:v>
                </c:pt>
                <c:pt idx="1462">
                  <c:v>1</c:v>
                </c:pt>
                <c:pt idx="1463">
                  <c:v>1</c:v>
                </c:pt>
                <c:pt idx="1464">
                  <c:v>1</c:v>
                </c:pt>
                <c:pt idx="1465">
                  <c:v>1</c:v>
                </c:pt>
                <c:pt idx="1466">
                  <c:v>1</c:v>
                </c:pt>
                <c:pt idx="1467">
                  <c:v>1</c:v>
                </c:pt>
                <c:pt idx="1468">
                  <c:v>1</c:v>
                </c:pt>
                <c:pt idx="1469">
                  <c:v>1</c:v>
                </c:pt>
                <c:pt idx="1470">
                  <c:v>1</c:v>
                </c:pt>
                <c:pt idx="1471">
                  <c:v>1</c:v>
                </c:pt>
                <c:pt idx="1472">
                  <c:v>1</c:v>
                </c:pt>
                <c:pt idx="1473">
                  <c:v>1</c:v>
                </c:pt>
                <c:pt idx="1474">
                  <c:v>1</c:v>
                </c:pt>
                <c:pt idx="1475">
                  <c:v>1</c:v>
                </c:pt>
                <c:pt idx="1476">
                  <c:v>1</c:v>
                </c:pt>
                <c:pt idx="1477">
                  <c:v>1</c:v>
                </c:pt>
                <c:pt idx="1478">
                  <c:v>1</c:v>
                </c:pt>
                <c:pt idx="1479">
                  <c:v>1</c:v>
                </c:pt>
                <c:pt idx="1480">
                  <c:v>1</c:v>
                </c:pt>
                <c:pt idx="1481">
                  <c:v>1</c:v>
                </c:pt>
                <c:pt idx="1482">
                  <c:v>1</c:v>
                </c:pt>
                <c:pt idx="1483">
                  <c:v>0</c:v>
                </c:pt>
                <c:pt idx="1484">
                  <c:v>0</c:v>
                </c:pt>
                <c:pt idx="1485">
                  <c:v>0</c:v>
                </c:pt>
                <c:pt idx="1486">
                  <c:v>0</c:v>
                </c:pt>
                <c:pt idx="1487">
                  <c:v>0</c:v>
                </c:pt>
                <c:pt idx="1488">
                  <c:v>0</c:v>
                </c:pt>
                <c:pt idx="1489">
                  <c:v>0</c:v>
                </c:pt>
                <c:pt idx="1490">
                  <c:v>0</c:v>
                </c:pt>
                <c:pt idx="1491">
                  <c:v>0</c:v>
                </c:pt>
                <c:pt idx="1492">
                  <c:v>0</c:v>
                </c:pt>
                <c:pt idx="1493">
                  <c:v>0</c:v>
                </c:pt>
                <c:pt idx="1494">
                  <c:v>0</c:v>
                </c:pt>
                <c:pt idx="1495">
                  <c:v>0</c:v>
                </c:pt>
                <c:pt idx="1496">
                  <c:v>0</c:v>
                </c:pt>
                <c:pt idx="1497">
                  <c:v>0</c:v>
                </c:pt>
                <c:pt idx="1498">
                  <c:v>0</c:v>
                </c:pt>
                <c:pt idx="1499">
                  <c:v>0</c:v>
                </c:pt>
                <c:pt idx="1500">
                  <c:v>0</c:v>
                </c:pt>
                <c:pt idx="1501">
                  <c:v>0</c:v>
                </c:pt>
                <c:pt idx="1502">
                  <c:v>0</c:v>
                </c:pt>
                <c:pt idx="1503">
                  <c:v>0</c:v>
                </c:pt>
                <c:pt idx="1504">
                  <c:v>0</c:v>
                </c:pt>
                <c:pt idx="1505">
                  <c:v>0</c:v>
                </c:pt>
                <c:pt idx="1506">
                  <c:v>0</c:v>
                </c:pt>
                <c:pt idx="1507">
                  <c:v>0</c:v>
                </c:pt>
                <c:pt idx="1508">
                  <c:v>0</c:v>
                </c:pt>
                <c:pt idx="1509">
                  <c:v>0</c:v>
                </c:pt>
                <c:pt idx="1510">
                  <c:v>0</c:v>
                </c:pt>
                <c:pt idx="1511">
                  <c:v>0</c:v>
                </c:pt>
                <c:pt idx="1512">
                  <c:v>0</c:v>
                </c:pt>
                <c:pt idx="1513">
                  <c:v>0</c:v>
                </c:pt>
                <c:pt idx="1514">
                  <c:v>0</c:v>
                </c:pt>
                <c:pt idx="1515">
                  <c:v>0</c:v>
                </c:pt>
                <c:pt idx="1516">
                  <c:v>0</c:v>
                </c:pt>
                <c:pt idx="1517">
                  <c:v>0</c:v>
                </c:pt>
                <c:pt idx="1518">
                  <c:v>0</c:v>
                </c:pt>
                <c:pt idx="1519">
                  <c:v>0</c:v>
                </c:pt>
                <c:pt idx="1520">
                  <c:v>0</c:v>
                </c:pt>
                <c:pt idx="1521">
                  <c:v>0</c:v>
                </c:pt>
                <c:pt idx="1522">
                  <c:v>0</c:v>
                </c:pt>
                <c:pt idx="1523">
                  <c:v>0</c:v>
                </c:pt>
                <c:pt idx="1524">
                  <c:v>0</c:v>
                </c:pt>
                <c:pt idx="1525">
                  <c:v>0</c:v>
                </c:pt>
                <c:pt idx="1526">
                  <c:v>0</c:v>
                </c:pt>
                <c:pt idx="1527">
                  <c:v>0</c:v>
                </c:pt>
                <c:pt idx="1528">
                  <c:v>0</c:v>
                </c:pt>
                <c:pt idx="1529">
                  <c:v>0</c:v>
                </c:pt>
                <c:pt idx="1530">
                  <c:v>0</c:v>
                </c:pt>
                <c:pt idx="1531">
                  <c:v>0</c:v>
                </c:pt>
                <c:pt idx="1532">
                  <c:v>0</c:v>
                </c:pt>
                <c:pt idx="1533">
                  <c:v>0</c:v>
                </c:pt>
                <c:pt idx="1534">
                  <c:v>0</c:v>
                </c:pt>
                <c:pt idx="1535">
                  <c:v>0</c:v>
                </c:pt>
                <c:pt idx="1536">
                  <c:v>0</c:v>
                </c:pt>
                <c:pt idx="1537">
                  <c:v>0</c:v>
                </c:pt>
                <c:pt idx="1538">
                  <c:v>0</c:v>
                </c:pt>
                <c:pt idx="1539">
                  <c:v>0</c:v>
                </c:pt>
                <c:pt idx="1540">
                  <c:v>0</c:v>
                </c:pt>
                <c:pt idx="1541">
                  <c:v>0</c:v>
                </c:pt>
                <c:pt idx="1542">
                  <c:v>0</c:v>
                </c:pt>
                <c:pt idx="1543">
                  <c:v>0</c:v>
                </c:pt>
                <c:pt idx="1544">
                  <c:v>0</c:v>
                </c:pt>
                <c:pt idx="1545">
                  <c:v>0</c:v>
                </c:pt>
                <c:pt idx="1546">
                  <c:v>0</c:v>
                </c:pt>
                <c:pt idx="1547">
                  <c:v>0</c:v>
                </c:pt>
                <c:pt idx="1548">
                  <c:v>0</c:v>
                </c:pt>
                <c:pt idx="1549">
                  <c:v>0</c:v>
                </c:pt>
                <c:pt idx="1550">
                  <c:v>0</c:v>
                </c:pt>
                <c:pt idx="1551">
                  <c:v>0</c:v>
                </c:pt>
                <c:pt idx="1552">
                  <c:v>0</c:v>
                </c:pt>
                <c:pt idx="1553">
                  <c:v>0</c:v>
                </c:pt>
                <c:pt idx="1554">
                  <c:v>0</c:v>
                </c:pt>
                <c:pt idx="1555">
                  <c:v>0</c:v>
                </c:pt>
                <c:pt idx="1556">
                  <c:v>0</c:v>
                </c:pt>
                <c:pt idx="1557">
                  <c:v>0</c:v>
                </c:pt>
                <c:pt idx="1558">
                  <c:v>0</c:v>
                </c:pt>
                <c:pt idx="1559">
                  <c:v>0</c:v>
                </c:pt>
                <c:pt idx="1560">
                  <c:v>0</c:v>
                </c:pt>
                <c:pt idx="1561">
                  <c:v>0</c:v>
                </c:pt>
                <c:pt idx="1562">
                  <c:v>0</c:v>
                </c:pt>
                <c:pt idx="1563">
                  <c:v>0</c:v>
                </c:pt>
                <c:pt idx="1564">
                  <c:v>0</c:v>
                </c:pt>
                <c:pt idx="1565">
                  <c:v>0</c:v>
                </c:pt>
                <c:pt idx="1566">
                  <c:v>0</c:v>
                </c:pt>
                <c:pt idx="1567">
                  <c:v>0</c:v>
                </c:pt>
                <c:pt idx="1568">
                  <c:v>0</c:v>
                </c:pt>
                <c:pt idx="1569">
                  <c:v>0</c:v>
                </c:pt>
                <c:pt idx="1570">
                  <c:v>0</c:v>
                </c:pt>
                <c:pt idx="1571">
                  <c:v>0</c:v>
                </c:pt>
                <c:pt idx="1572">
                  <c:v>0</c:v>
                </c:pt>
                <c:pt idx="1573">
                  <c:v>0</c:v>
                </c:pt>
                <c:pt idx="1574">
                  <c:v>0</c:v>
                </c:pt>
                <c:pt idx="1575">
                  <c:v>0</c:v>
                </c:pt>
                <c:pt idx="1576">
                  <c:v>0</c:v>
                </c:pt>
                <c:pt idx="1577">
                  <c:v>0</c:v>
                </c:pt>
                <c:pt idx="1578">
                  <c:v>0</c:v>
                </c:pt>
                <c:pt idx="1579">
                  <c:v>0</c:v>
                </c:pt>
                <c:pt idx="1580">
                  <c:v>0</c:v>
                </c:pt>
                <c:pt idx="1581">
                  <c:v>0</c:v>
                </c:pt>
                <c:pt idx="1582">
                  <c:v>0</c:v>
                </c:pt>
                <c:pt idx="1583">
                  <c:v>0</c:v>
                </c:pt>
                <c:pt idx="1584">
                  <c:v>0</c:v>
                </c:pt>
                <c:pt idx="1585">
                  <c:v>0</c:v>
                </c:pt>
                <c:pt idx="1586">
                  <c:v>0</c:v>
                </c:pt>
                <c:pt idx="1587">
                  <c:v>0</c:v>
                </c:pt>
                <c:pt idx="1588">
                  <c:v>0</c:v>
                </c:pt>
                <c:pt idx="1589">
                  <c:v>0</c:v>
                </c:pt>
                <c:pt idx="1590">
                  <c:v>0</c:v>
                </c:pt>
                <c:pt idx="1591">
                  <c:v>0</c:v>
                </c:pt>
                <c:pt idx="1592">
                  <c:v>0</c:v>
                </c:pt>
                <c:pt idx="1593">
                  <c:v>0</c:v>
                </c:pt>
                <c:pt idx="1594">
                  <c:v>0</c:v>
                </c:pt>
                <c:pt idx="1595">
                  <c:v>0</c:v>
                </c:pt>
                <c:pt idx="1596">
                  <c:v>0</c:v>
                </c:pt>
                <c:pt idx="1597">
                  <c:v>0</c:v>
                </c:pt>
                <c:pt idx="1598">
                  <c:v>0</c:v>
                </c:pt>
                <c:pt idx="1599">
                  <c:v>0</c:v>
                </c:pt>
                <c:pt idx="1600">
                  <c:v>0</c:v>
                </c:pt>
                <c:pt idx="1601">
                  <c:v>0</c:v>
                </c:pt>
                <c:pt idx="1602">
                  <c:v>0</c:v>
                </c:pt>
                <c:pt idx="1603">
                  <c:v>0</c:v>
                </c:pt>
                <c:pt idx="1604">
                  <c:v>0</c:v>
                </c:pt>
                <c:pt idx="1605">
                  <c:v>0</c:v>
                </c:pt>
                <c:pt idx="1606">
                  <c:v>0</c:v>
                </c:pt>
                <c:pt idx="1607">
                  <c:v>0</c:v>
                </c:pt>
                <c:pt idx="1608">
                  <c:v>0</c:v>
                </c:pt>
                <c:pt idx="1609">
                  <c:v>0</c:v>
                </c:pt>
                <c:pt idx="1610">
                  <c:v>0</c:v>
                </c:pt>
                <c:pt idx="1611">
                  <c:v>0</c:v>
                </c:pt>
                <c:pt idx="1612">
                  <c:v>0</c:v>
                </c:pt>
                <c:pt idx="1613">
                  <c:v>0</c:v>
                </c:pt>
                <c:pt idx="1614">
                  <c:v>0</c:v>
                </c:pt>
                <c:pt idx="1615">
                  <c:v>0</c:v>
                </c:pt>
                <c:pt idx="1616">
                  <c:v>0</c:v>
                </c:pt>
                <c:pt idx="1617">
                  <c:v>0</c:v>
                </c:pt>
                <c:pt idx="1618">
                  <c:v>0</c:v>
                </c:pt>
                <c:pt idx="1619">
                  <c:v>0</c:v>
                </c:pt>
                <c:pt idx="1620">
                  <c:v>0</c:v>
                </c:pt>
                <c:pt idx="1621">
                  <c:v>0</c:v>
                </c:pt>
                <c:pt idx="1622">
                  <c:v>0</c:v>
                </c:pt>
                <c:pt idx="1623">
                  <c:v>0</c:v>
                </c:pt>
                <c:pt idx="1624">
                  <c:v>0</c:v>
                </c:pt>
                <c:pt idx="1625">
                  <c:v>0</c:v>
                </c:pt>
                <c:pt idx="1626">
                  <c:v>0</c:v>
                </c:pt>
                <c:pt idx="1627">
                  <c:v>0</c:v>
                </c:pt>
                <c:pt idx="1628">
                  <c:v>0</c:v>
                </c:pt>
                <c:pt idx="1629">
                  <c:v>0</c:v>
                </c:pt>
                <c:pt idx="1630">
                  <c:v>0</c:v>
                </c:pt>
                <c:pt idx="1631">
                  <c:v>0</c:v>
                </c:pt>
                <c:pt idx="1632">
                  <c:v>0</c:v>
                </c:pt>
                <c:pt idx="1633">
                  <c:v>0</c:v>
                </c:pt>
                <c:pt idx="1634">
                  <c:v>0</c:v>
                </c:pt>
                <c:pt idx="1635">
                  <c:v>0</c:v>
                </c:pt>
                <c:pt idx="1636">
                  <c:v>0</c:v>
                </c:pt>
                <c:pt idx="1637">
                  <c:v>0</c:v>
                </c:pt>
                <c:pt idx="1638">
                  <c:v>0</c:v>
                </c:pt>
                <c:pt idx="1639">
                  <c:v>0</c:v>
                </c:pt>
                <c:pt idx="1640">
                  <c:v>0</c:v>
                </c:pt>
                <c:pt idx="1641">
                  <c:v>0</c:v>
                </c:pt>
                <c:pt idx="1642">
                  <c:v>0</c:v>
                </c:pt>
                <c:pt idx="1643">
                  <c:v>0</c:v>
                </c:pt>
                <c:pt idx="1644">
                  <c:v>0</c:v>
                </c:pt>
                <c:pt idx="1645">
                  <c:v>0</c:v>
                </c:pt>
                <c:pt idx="1646">
                  <c:v>0</c:v>
                </c:pt>
                <c:pt idx="1647">
                  <c:v>0</c:v>
                </c:pt>
                <c:pt idx="1648">
                  <c:v>0</c:v>
                </c:pt>
                <c:pt idx="1649">
                  <c:v>0</c:v>
                </c:pt>
                <c:pt idx="1650">
                  <c:v>0</c:v>
                </c:pt>
                <c:pt idx="1651">
                  <c:v>0</c:v>
                </c:pt>
                <c:pt idx="1652">
                  <c:v>0</c:v>
                </c:pt>
                <c:pt idx="1653">
                  <c:v>0</c:v>
                </c:pt>
                <c:pt idx="1654">
                  <c:v>0</c:v>
                </c:pt>
                <c:pt idx="1655">
                  <c:v>0</c:v>
                </c:pt>
                <c:pt idx="1656">
                  <c:v>0</c:v>
                </c:pt>
                <c:pt idx="1657">
                  <c:v>0</c:v>
                </c:pt>
                <c:pt idx="1658">
                  <c:v>0</c:v>
                </c:pt>
                <c:pt idx="1659">
                  <c:v>0</c:v>
                </c:pt>
                <c:pt idx="1660">
                  <c:v>0</c:v>
                </c:pt>
                <c:pt idx="1661">
                  <c:v>0</c:v>
                </c:pt>
                <c:pt idx="1662">
                  <c:v>0</c:v>
                </c:pt>
                <c:pt idx="1663">
                  <c:v>0</c:v>
                </c:pt>
                <c:pt idx="1664">
                  <c:v>0</c:v>
                </c:pt>
                <c:pt idx="1665">
                  <c:v>0</c:v>
                </c:pt>
                <c:pt idx="1666">
                  <c:v>0</c:v>
                </c:pt>
                <c:pt idx="1667">
                  <c:v>0</c:v>
                </c:pt>
                <c:pt idx="1668">
                  <c:v>0</c:v>
                </c:pt>
                <c:pt idx="1669">
                  <c:v>0</c:v>
                </c:pt>
                <c:pt idx="1670">
                  <c:v>0</c:v>
                </c:pt>
                <c:pt idx="1671">
                  <c:v>0</c:v>
                </c:pt>
                <c:pt idx="1672">
                  <c:v>0</c:v>
                </c:pt>
                <c:pt idx="1673">
                  <c:v>0</c:v>
                </c:pt>
                <c:pt idx="1674">
                  <c:v>0</c:v>
                </c:pt>
                <c:pt idx="1675">
                  <c:v>0</c:v>
                </c:pt>
                <c:pt idx="1676">
                  <c:v>0</c:v>
                </c:pt>
                <c:pt idx="1677">
                  <c:v>0</c:v>
                </c:pt>
                <c:pt idx="1678">
                  <c:v>0</c:v>
                </c:pt>
                <c:pt idx="1679">
                  <c:v>0</c:v>
                </c:pt>
                <c:pt idx="1680">
                  <c:v>0</c:v>
                </c:pt>
                <c:pt idx="1681">
                  <c:v>0</c:v>
                </c:pt>
                <c:pt idx="1682">
                  <c:v>0</c:v>
                </c:pt>
                <c:pt idx="1683">
                  <c:v>0</c:v>
                </c:pt>
                <c:pt idx="1684">
                  <c:v>0</c:v>
                </c:pt>
                <c:pt idx="1685">
                  <c:v>0</c:v>
                </c:pt>
                <c:pt idx="1686">
                  <c:v>0</c:v>
                </c:pt>
                <c:pt idx="1687">
                  <c:v>0</c:v>
                </c:pt>
                <c:pt idx="1688">
                  <c:v>0</c:v>
                </c:pt>
                <c:pt idx="1689">
                  <c:v>0</c:v>
                </c:pt>
                <c:pt idx="1690">
                  <c:v>0</c:v>
                </c:pt>
                <c:pt idx="1691">
                  <c:v>0</c:v>
                </c:pt>
                <c:pt idx="1692">
                  <c:v>0</c:v>
                </c:pt>
                <c:pt idx="1693">
                  <c:v>0</c:v>
                </c:pt>
                <c:pt idx="1694">
                  <c:v>0</c:v>
                </c:pt>
                <c:pt idx="1695">
                  <c:v>0</c:v>
                </c:pt>
                <c:pt idx="1696">
                  <c:v>0</c:v>
                </c:pt>
                <c:pt idx="1697">
                  <c:v>0</c:v>
                </c:pt>
                <c:pt idx="1698">
                  <c:v>0</c:v>
                </c:pt>
                <c:pt idx="1699">
                  <c:v>0</c:v>
                </c:pt>
                <c:pt idx="1700">
                  <c:v>0</c:v>
                </c:pt>
                <c:pt idx="1701">
                  <c:v>0</c:v>
                </c:pt>
                <c:pt idx="1702">
                  <c:v>0</c:v>
                </c:pt>
                <c:pt idx="1703">
                  <c:v>0</c:v>
                </c:pt>
                <c:pt idx="1704">
                  <c:v>0</c:v>
                </c:pt>
                <c:pt idx="1705">
                  <c:v>0</c:v>
                </c:pt>
                <c:pt idx="1706">
                  <c:v>0</c:v>
                </c:pt>
                <c:pt idx="1707">
                  <c:v>0</c:v>
                </c:pt>
                <c:pt idx="1708">
                  <c:v>0</c:v>
                </c:pt>
                <c:pt idx="1709">
                  <c:v>0</c:v>
                </c:pt>
                <c:pt idx="1710">
                  <c:v>0</c:v>
                </c:pt>
                <c:pt idx="1711">
                  <c:v>0</c:v>
                </c:pt>
                <c:pt idx="1712">
                  <c:v>0</c:v>
                </c:pt>
                <c:pt idx="1713">
                  <c:v>0</c:v>
                </c:pt>
                <c:pt idx="1714">
                  <c:v>0</c:v>
                </c:pt>
                <c:pt idx="1715">
                  <c:v>0</c:v>
                </c:pt>
                <c:pt idx="1716">
                  <c:v>0</c:v>
                </c:pt>
                <c:pt idx="1717">
                  <c:v>0</c:v>
                </c:pt>
                <c:pt idx="1718">
                  <c:v>0</c:v>
                </c:pt>
                <c:pt idx="1719">
                  <c:v>0</c:v>
                </c:pt>
                <c:pt idx="1720">
                  <c:v>0</c:v>
                </c:pt>
                <c:pt idx="1721">
                  <c:v>0</c:v>
                </c:pt>
                <c:pt idx="1722">
                  <c:v>0</c:v>
                </c:pt>
                <c:pt idx="1723">
                  <c:v>0</c:v>
                </c:pt>
                <c:pt idx="1724">
                  <c:v>0</c:v>
                </c:pt>
                <c:pt idx="1725">
                  <c:v>0</c:v>
                </c:pt>
                <c:pt idx="1726">
                  <c:v>0</c:v>
                </c:pt>
                <c:pt idx="1727">
                  <c:v>0</c:v>
                </c:pt>
                <c:pt idx="1728">
                  <c:v>0</c:v>
                </c:pt>
                <c:pt idx="1729">
                  <c:v>0</c:v>
                </c:pt>
                <c:pt idx="1730">
                  <c:v>0</c:v>
                </c:pt>
                <c:pt idx="1731">
                  <c:v>0</c:v>
                </c:pt>
                <c:pt idx="1732">
                  <c:v>0</c:v>
                </c:pt>
                <c:pt idx="1733">
                  <c:v>0</c:v>
                </c:pt>
                <c:pt idx="1734">
                  <c:v>0</c:v>
                </c:pt>
                <c:pt idx="1735">
                  <c:v>0</c:v>
                </c:pt>
                <c:pt idx="1736">
                  <c:v>0</c:v>
                </c:pt>
                <c:pt idx="1737">
                  <c:v>0</c:v>
                </c:pt>
                <c:pt idx="1738">
                  <c:v>0</c:v>
                </c:pt>
                <c:pt idx="1739">
                  <c:v>0</c:v>
                </c:pt>
                <c:pt idx="1740">
                  <c:v>0</c:v>
                </c:pt>
                <c:pt idx="1741">
                  <c:v>0</c:v>
                </c:pt>
                <c:pt idx="1742">
                  <c:v>0</c:v>
                </c:pt>
                <c:pt idx="1743">
                  <c:v>0</c:v>
                </c:pt>
                <c:pt idx="1744">
                  <c:v>0</c:v>
                </c:pt>
                <c:pt idx="1745">
                  <c:v>0</c:v>
                </c:pt>
                <c:pt idx="1746">
                  <c:v>0</c:v>
                </c:pt>
                <c:pt idx="1747">
                  <c:v>0</c:v>
                </c:pt>
                <c:pt idx="1748">
                  <c:v>0</c:v>
                </c:pt>
                <c:pt idx="1749">
                  <c:v>0</c:v>
                </c:pt>
                <c:pt idx="1750">
                  <c:v>0</c:v>
                </c:pt>
                <c:pt idx="1751">
                  <c:v>0</c:v>
                </c:pt>
                <c:pt idx="1752">
                  <c:v>0</c:v>
                </c:pt>
                <c:pt idx="1753">
                  <c:v>0</c:v>
                </c:pt>
                <c:pt idx="1754">
                  <c:v>0</c:v>
                </c:pt>
                <c:pt idx="1755">
                  <c:v>0</c:v>
                </c:pt>
                <c:pt idx="1756">
                  <c:v>0</c:v>
                </c:pt>
                <c:pt idx="1757">
                  <c:v>0</c:v>
                </c:pt>
                <c:pt idx="1758">
                  <c:v>0</c:v>
                </c:pt>
                <c:pt idx="1759">
                  <c:v>0</c:v>
                </c:pt>
                <c:pt idx="1760">
                  <c:v>0</c:v>
                </c:pt>
                <c:pt idx="1761">
                  <c:v>0</c:v>
                </c:pt>
                <c:pt idx="1762">
                  <c:v>0</c:v>
                </c:pt>
                <c:pt idx="1763">
                  <c:v>0</c:v>
                </c:pt>
                <c:pt idx="1764">
                  <c:v>0</c:v>
                </c:pt>
                <c:pt idx="1765">
                  <c:v>0</c:v>
                </c:pt>
                <c:pt idx="1766">
                  <c:v>0</c:v>
                </c:pt>
                <c:pt idx="1767">
                  <c:v>0</c:v>
                </c:pt>
                <c:pt idx="1768">
                  <c:v>0</c:v>
                </c:pt>
                <c:pt idx="1769">
                  <c:v>0</c:v>
                </c:pt>
                <c:pt idx="1770">
                  <c:v>0</c:v>
                </c:pt>
                <c:pt idx="1771">
                  <c:v>0</c:v>
                </c:pt>
                <c:pt idx="1772">
                  <c:v>0</c:v>
                </c:pt>
                <c:pt idx="1773">
                  <c:v>0</c:v>
                </c:pt>
                <c:pt idx="1774">
                  <c:v>0</c:v>
                </c:pt>
                <c:pt idx="1775">
                  <c:v>0</c:v>
                </c:pt>
                <c:pt idx="1776">
                  <c:v>0</c:v>
                </c:pt>
                <c:pt idx="1777">
                  <c:v>0</c:v>
                </c:pt>
                <c:pt idx="1778">
                  <c:v>0</c:v>
                </c:pt>
                <c:pt idx="1779">
                  <c:v>0</c:v>
                </c:pt>
                <c:pt idx="1780">
                  <c:v>0</c:v>
                </c:pt>
                <c:pt idx="1781">
                  <c:v>0</c:v>
                </c:pt>
                <c:pt idx="1782">
                  <c:v>0</c:v>
                </c:pt>
                <c:pt idx="1783">
                  <c:v>0</c:v>
                </c:pt>
                <c:pt idx="1784">
                  <c:v>0</c:v>
                </c:pt>
                <c:pt idx="1785">
                  <c:v>0</c:v>
                </c:pt>
                <c:pt idx="1786">
                  <c:v>0</c:v>
                </c:pt>
                <c:pt idx="1787">
                  <c:v>0</c:v>
                </c:pt>
                <c:pt idx="1788">
                  <c:v>0</c:v>
                </c:pt>
                <c:pt idx="1789">
                  <c:v>0</c:v>
                </c:pt>
                <c:pt idx="1790">
                  <c:v>0</c:v>
                </c:pt>
                <c:pt idx="1791">
                  <c:v>0</c:v>
                </c:pt>
                <c:pt idx="1792">
                  <c:v>0</c:v>
                </c:pt>
                <c:pt idx="1793">
                  <c:v>0</c:v>
                </c:pt>
                <c:pt idx="1794">
                  <c:v>0</c:v>
                </c:pt>
                <c:pt idx="1795">
                  <c:v>0</c:v>
                </c:pt>
                <c:pt idx="1796">
                  <c:v>0</c:v>
                </c:pt>
                <c:pt idx="1797">
                  <c:v>0</c:v>
                </c:pt>
                <c:pt idx="1798">
                  <c:v>0</c:v>
                </c:pt>
                <c:pt idx="1799">
                  <c:v>0</c:v>
                </c:pt>
                <c:pt idx="1800">
                  <c:v>0</c:v>
                </c:pt>
                <c:pt idx="1801">
                  <c:v>0</c:v>
                </c:pt>
                <c:pt idx="1802">
                  <c:v>0</c:v>
                </c:pt>
                <c:pt idx="1803">
                  <c:v>0</c:v>
                </c:pt>
                <c:pt idx="1804">
                  <c:v>0</c:v>
                </c:pt>
                <c:pt idx="1805">
                  <c:v>0</c:v>
                </c:pt>
                <c:pt idx="1806">
                  <c:v>0</c:v>
                </c:pt>
                <c:pt idx="1807">
                  <c:v>0</c:v>
                </c:pt>
                <c:pt idx="1808">
                  <c:v>0</c:v>
                </c:pt>
                <c:pt idx="1809">
                  <c:v>0</c:v>
                </c:pt>
                <c:pt idx="1810">
                  <c:v>0</c:v>
                </c:pt>
                <c:pt idx="1811">
                  <c:v>0</c:v>
                </c:pt>
                <c:pt idx="1812">
                  <c:v>0</c:v>
                </c:pt>
                <c:pt idx="1813">
                  <c:v>0</c:v>
                </c:pt>
                <c:pt idx="1814">
                  <c:v>0</c:v>
                </c:pt>
                <c:pt idx="1815">
                  <c:v>0</c:v>
                </c:pt>
                <c:pt idx="1816">
                  <c:v>0</c:v>
                </c:pt>
                <c:pt idx="1817">
                  <c:v>0</c:v>
                </c:pt>
                <c:pt idx="1818">
                  <c:v>0</c:v>
                </c:pt>
                <c:pt idx="1819">
                  <c:v>0</c:v>
                </c:pt>
                <c:pt idx="1820">
                  <c:v>0</c:v>
                </c:pt>
                <c:pt idx="1821">
                  <c:v>0</c:v>
                </c:pt>
                <c:pt idx="1822">
                  <c:v>0</c:v>
                </c:pt>
                <c:pt idx="1823">
                  <c:v>0</c:v>
                </c:pt>
                <c:pt idx="1824">
                  <c:v>0</c:v>
                </c:pt>
                <c:pt idx="1825">
                  <c:v>0</c:v>
                </c:pt>
                <c:pt idx="1826">
                  <c:v>0</c:v>
                </c:pt>
                <c:pt idx="1827">
                  <c:v>0</c:v>
                </c:pt>
                <c:pt idx="1828">
                  <c:v>0</c:v>
                </c:pt>
                <c:pt idx="1829">
                  <c:v>0</c:v>
                </c:pt>
                <c:pt idx="1830">
                  <c:v>0</c:v>
                </c:pt>
                <c:pt idx="1831">
                  <c:v>0</c:v>
                </c:pt>
                <c:pt idx="1832">
                  <c:v>0</c:v>
                </c:pt>
                <c:pt idx="1833">
                  <c:v>0</c:v>
                </c:pt>
                <c:pt idx="1834">
                  <c:v>0</c:v>
                </c:pt>
                <c:pt idx="1835">
                  <c:v>0</c:v>
                </c:pt>
                <c:pt idx="1836">
                  <c:v>0</c:v>
                </c:pt>
                <c:pt idx="1837">
                  <c:v>0</c:v>
                </c:pt>
                <c:pt idx="1838">
                  <c:v>0</c:v>
                </c:pt>
                <c:pt idx="1839">
                  <c:v>0</c:v>
                </c:pt>
                <c:pt idx="1840">
                  <c:v>0</c:v>
                </c:pt>
                <c:pt idx="1841">
                  <c:v>0</c:v>
                </c:pt>
                <c:pt idx="1842">
                  <c:v>0</c:v>
                </c:pt>
                <c:pt idx="1843">
                  <c:v>0</c:v>
                </c:pt>
                <c:pt idx="1844">
                  <c:v>0</c:v>
                </c:pt>
                <c:pt idx="1845">
                  <c:v>0</c:v>
                </c:pt>
                <c:pt idx="1846">
                  <c:v>0</c:v>
                </c:pt>
                <c:pt idx="1847">
                  <c:v>0</c:v>
                </c:pt>
                <c:pt idx="1848">
                  <c:v>0</c:v>
                </c:pt>
                <c:pt idx="1849">
                  <c:v>0</c:v>
                </c:pt>
                <c:pt idx="1850">
                  <c:v>0</c:v>
                </c:pt>
                <c:pt idx="1851">
                  <c:v>0</c:v>
                </c:pt>
                <c:pt idx="1852">
                  <c:v>0</c:v>
                </c:pt>
                <c:pt idx="1853">
                  <c:v>0</c:v>
                </c:pt>
                <c:pt idx="1854">
                  <c:v>0</c:v>
                </c:pt>
                <c:pt idx="1855">
                  <c:v>0</c:v>
                </c:pt>
                <c:pt idx="1856">
                  <c:v>0</c:v>
                </c:pt>
                <c:pt idx="1857">
                  <c:v>0</c:v>
                </c:pt>
                <c:pt idx="1858">
                  <c:v>0</c:v>
                </c:pt>
                <c:pt idx="1859">
                  <c:v>0</c:v>
                </c:pt>
                <c:pt idx="1860">
                  <c:v>0</c:v>
                </c:pt>
                <c:pt idx="1861">
                  <c:v>0</c:v>
                </c:pt>
                <c:pt idx="1862">
                  <c:v>0</c:v>
                </c:pt>
                <c:pt idx="1863">
                  <c:v>0</c:v>
                </c:pt>
                <c:pt idx="1864">
                  <c:v>0</c:v>
                </c:pt>
                <c:pt idx="1865">
                  <c:v>0</c:v>
                </c:pt>
                <c:pt idx="1866">
                  <c:v>0</c:v>
                </c:pt>
                <c:pt idx="1867">
                  <c:v>0</c:v>
                </c:pt>
                <c:pt idx="1868">
                  <c:v>0</c:v>
                </c:pt>
                <c:pt idx="1869">
                  <c:v>0</c:v>
                </c:pt>
                <c:pt idx="1870">
                  <c:v>0</c:v>
                </c:pt>
                <c:pt idx="1871">
                  <c:v>0</c:v>
                </c:pt>
                <c:pt idx="1872">
                  <c:v>0</c:v>
                </c:pt>
                <c:pt idx="1873">
                  <c:v>0</c:v>
                </c:pt>
                <c:pt idx="1874">
                  <c:v>0</c:v>
                </c:pt>
                <c:pt idx="1875">
                  <c:v>0</c:v>
                </c:pt>
                <c:pt idx="1876">
                  <c:v>0</c:v>
                </c:pt>
                <c:pt idx="1877">
                  <c:v>0</c:v>
                </c:pt>
                <c:pt idx="1878">
                  <c:v>0</c:v>
                </c:pt>
                <c:pt idx="1879">
                  <c:v>0</c:v>
                </c:pt>
                <c:pt idx="1880">
                  <c:v>0</c:v>
                </c:pt>
                <c:pt idx="1881">
                  <c:v>0</c:v>
                </c:pt>
                <c:pt idx="1882">
                  <c:v>0</c:v>
                </c:pt>
                <c:pt idx="1883">
                  <c:v>1</c:v>
                </c:pt>
                <c:pt idx="1884">
                  <c:v>1</c:v>
                </c:pt>
                <c:pt idx="1885">
                  <c:v>1</c:v>
                </c:pt>
                <c:pt idx="1886">
                  <c:v>1</c:v>
                </c:pt>
                <c:pt idx="1887">
                  <c:v>1</c:v>
                </c:pt>
                <c:pt idx="1888">
                  <c:v>1</c:v>
                </c:pt>
                <c:pt idx="1889">
                  <c:v>1</c:v>
                </c:pt>
                <c:pt idx="1890">
                  <c:v>1</c:v>
                </c:pt>
                <c:pt idx="1891">
                  <c:v>1</c:v>
                </c:pt>
                <c:pt idx="1892">
                  <c:v>1</c:v>
                </c:pt>
                <c:pt idx="1893">
                  <c:v>1</c:v>
                </c:pt>
                <c:pt idx="1894">
                  <c:v>1</c:v>
                </c:pt>
                <c:pt idx="1895">
                  <c:v>1</c:v>
                </c:pt>
                <c:pt idx="1896">
                  <c:v>1</c:v>
                </c:pt>
                <c:pt idx="1897">
                  <c:v>1</c:v>
                </c:pt>
                <c:pt idx="1898">
                  <c:v>1</c:v>
                </c:pt>
                <c:pt idx="1899">
                  <c:v>1</c:v>
                </c:pt>
                <c:pt idx="1900">
                  <c:v>1</c:v>
                </c:pt>
                <c:pt idx="1901">
                  <c:v>1</c:v>
                </c:pt>
                <c:pt idx="1902">
                  <c:v>1</c:v>
                </c:pt>
                <c:pt idx="1903">
                  <c:v>1</c:v>
                </c:pt>
                <c:pt idx="1904">
                  <c:v>1</c:v>
                </c:pt>
                <c:pt idx="1905">
                  <c:v>1</c:v>
                </c:pt>
                <c:pt idx="1906">
                  <c:v>1</c:v>
                </c:pt>
                <c:pt idx="1907">
                  <c:v>1</c:v>
                </c:pt>
                <c:pt idx="1908">
                  <c:v>1</c:v>
                </c:pt>
                <c:pt idx="1909">
                  <c:v>1</c:v>
                </c:pt>
                <c:pt idx="1910">
                  <c:v>1</c:v>
                </c:pt>
                <c:pt idx="1911">
                  <c:v>1</c:v>
                </c:pt>
                <c:pt idx="1912">
                  <c:v>1</c:v>
                </c:pt>
                <c:pt idx="1913">
                  <c:v>1</c:v>
                </c:pt>
                <c:pt idx="1914">
                  <c:v>1</c:v>
                </c:pt>
                <c:pt idx="1915">
                  <c:v>1</c:v>
                </c:pt>
                <c:pt idx="1916">
                  <c:v>1</c:v>
                </c:pt>
                <c:pt idx="1917">
                  <c:v>0</c:v>
                </c:pt>
                <c:pt idx="1918">
                  <c:v>0</c:v>
                </c:pt>
                <c:pt idx="1919">
                  <c:v>0</c:v>
                </c:pt>
                <c:pt idx="1920">
                  <c:v>0</c:v>
                </c:pt>
                <c:pt idx="1921">
                  <c:v>0</c:v>
                </c:pt>
                <c:pt idx="1922">
                  <c:v>0</c:v>
                </c:pt>
                <c:pt idx="1923">
                  <c:v>0</c:v>
                </c:pt>
                <c:pt idx="1924">
                  <c:v>0</c:v>
                </c:pt>
                <c:pt idx="1925">
                  <c:v>0</c:v>
                </c:pt>
                <c:pt idx="1926">
                  <c:v>0</c:v>
                </c:pt>
                <c:pt idx="1927">
                  <c:v>0</c:v>
                </c:pt>
                <c:pt idx="1928">
                  <c:v>0</c:v>
                </c:pt>
                <c:pt idx="1929">
                  <c:v>0</c:v>
                </c:pt>
                <c:pt idx="1930">
                  <c:v>0</c:v>
                </c:pt>
                <c:pt idx="1931">
                  <c:v>0</c:v>
                </c:pt>
                <c:pt idx="1932">
                  <c:v>0</c:v>
                </c:pt>
                <c:pt idx="1933">
                  <c:v>0</c:v>
                </c:pt>
                <c:pt idx="1934">
                  <c:v>0</c:v>
                </c:pt>
                <c:pt idx="1935">
                  <c:v>0</c:v>
                </c:pt>
                <c:pt idx="1936">
                  <c:v>0</c:v>
                </c:pt>
                <c:pt idx="1937">
                  <c:v>0</c:v>
                </c:pt>
                <c:pt idx="1938">
                  <c:v>0</c:v>
                </c:pt>
                <c:pt idx="1939">
                  <c:v>0</c:v>
                </c:pt>
                <c:pt idx="1940">
                  <c:v>0</c:v>
                </c:pt>
                <c:pt idx="1941">
                  <c:v>0</c:v>
                </c:pt>
                <c:pt idx="1942">
                  <c:v>0</c:v>
                </c:pt>
                <c:pt idx="1943">
                  <c:v>0</c:v>
                </c:pt>
                <c:pt idx="1944">
                  <c:v>0</c:v>
                </c:pt>
                <c:pt idx="1945">
                  <c:v>0</c:v>
                </c:pt>
                <c:pt idx="1946">
                  <c:v>0</c:v>
                </c:pt>
                <c:pt idx="1947">
                  <c:v>0</c:v>
                </c:pt>
                <c:pt idx="1948">
                  <c:v>0</c:v>
                </c:pt>
                <c:pt idx="1949">
                  <c:v>0</c:v>
                </c:pt>
                <c:pt idx="1950">
                  <c:v>0</c:v>
                </c:pt>
                <c:pt idx="1951">
                  <c:v>0</c:v>
                </c:pt>
                <c:pt idx="1952">
                  <c:v>0</c:v>
                </c:pt>
                <c:pt idx="1953">
                  <c:v>0</c:v>
                </c:pt>
                <c:pt idx="1954">
                  <c:v>0</c:v>
                </c:pt>
                <c:pt idx="1955">
                  <c:v>0</c:v>
                </c:pt>
                <c:pt idx="1956">
                  <c:v>0</c:v>
                </c:pt>
                <c:pt idx="1957">
                  <c:v>0</c:v>
                </c:pt>
                <c:pt idx="1958">
                  <c:v>0</c:v>
                </c:pt>
                <c:pt idx="1959">
                  <c:v>0</c:v>
                </c:pt>
                <c:pt idx="1960">
                  <c:v>0</c:v>
                </c:pt>
                <c:pt idx="1961">
                  <c:v>0</c:v>
                </c:pt>
                <c:pt idx="1962">
                  <c:v>0</c:v>
                </c:pt>
                <c:pt idx="1963">
                  <c:v>0</c:v>
                </c:pt>
                <c:pt idx="1964">
                  <c:v>0</c:v>
                </c:pt>
                <c:pt idx="1965">
                  <c:v>0</c:v>
                </c:pt>
                <c:pt idx="1966">
                  <c:v>0</c:v>
                </c:pt>
                <c:pt idx="1967">
                  <c:v>0</c:v>
                </c:pt>
                <c:pt idx="1968">
                  <c:v>0</c:v>
                </c:pt>
                <c:pt idx="1969">
                  <c:v>0</c:v>
                </c:pt>
                <c:pt idx="1970">
                  <c:v>0</c:v>
                </c:pt>
                <c:pt idx="1971">
                  <c:v>0</c:v>
                </c:pt>
                <c:pt idx="1972">
                  <c:v>0</c:v>
                </c:pt>
                <c:pt idx="1973">
                  <c:v>0</c:v>
                </c:pt>
                <c:pt idx="1974">
                  <c:v>0</c:v>
                </c:pt>
                <c:pt idx="1975">
                  <c:v>0</c:v>
                </c:pt>
                <c:pt idx="1976">
                  <c:v>0</c:v>
                </c:pt>
                <c:pt idx="1977">
                  <c:v>0</c:v>
                </c:pt>
                <c:pt idx="1978">
                  <c:v>0</c:v>
                </c:pt>
                <c:pt idx="1979">
                  <c:v>0</c:v>
                </c:pt>
                <c:pt idx="1980">
                  <c:v>0</c:v>
                </c:pt>
                <c:pt idx="1981">
                  <c:v>0</c:v>
                </c:pt>
                <c:pt idx="1982">
                  <c:v>0</c:v>
                </c:pt>
                <c:pt idx="1983">
                  <c:v>0</c:v>
                </c:pt>
                <c:pt idx="1984">
                  <c:v>0</c:v>
                </c:pt>
                <c:pt idx="1985">
                  <c:v>0</c:v>
                </c:pt>
                <c:pt idx="1986">
                  <c:v>0</c:v>
                </c:pt>
                <c:pt idx="1987">
                  <c:v>0</c:v>
                </c:pt>
                <c:pt idx="1988">
                  <c:v>0</c:v>
                </c:pt>
                <c:pt idx="1989">
                  <c:v>0</c:v>
                </c:pt>
                <c:pt idx="1990">
                  <c:v>0</c:v>
                </c:pt>
                <c:pt idx="1991">
                  <c:v>0</c:v>
                </c:pt>
                <c:pt idx="1992">
                  <c:v>0</c:v>
                </c:pt>
                <c:pt idx="1993">
                  <c:v>0</c:v>
                </c:pt>
                <c:pt idx="1994">
                  <c:v>0</c:v>
                </c:pt>
                <c:pt idx="1995">
                  <c:v>0</c:v>
                </c:pt>
                <c:pt idx="1996">
                  <c:v>0</c:v>
                </c:pt>
                <c:pt idx="1997">
                  <c:v>0</c:v>
                </c:pt>
                <c:pt idx="1998">
                  <c:v>0</c:v>
                </c:pt>
                <c:pt idx="1999">
                  <c:v>0</c:v>
                </c:pt>
                <c:pt idx="2000">
                  <c:v>0</c:v>
                </c:pt>
                <c:pt idx="2001">
                  <c:v>0</c:v>
                </c:pt>
                <c:pt idx="2002">
                  <c:v>0</c:v>
                </c:pt>
                <c:pt idx="2003">
                  <c:v>0</c:v>
                </c:pt>
                <c:pt idx="2004">
                  <c:v>0</c:v>
                </c:pt>
                <c:pt idx="2005">
                  <c:v>0</c:v>
                </c:pt>
                <c:pt idx="2006">
                  <c:v>0</c:v>
                </c:pt>
                <c:pt idx="2007">
                  <c:v>0</c:v>
                </c:pt>
                <c:pt idx="2008">
                  <c:v>0</c:v>
                </c:pt>
                <c:pt idx="2009">
                  <c:v>0</c:v>
                </c:pt>
                <c:pt idx="2010">
                  <c:v>0</c:v>
                </c:pt>
                <c:pt idx="2011">
                  <c:v>0</c:v>
                </c:pt>
                <c:pt idx="2012">
                  <c:v>0</c:v>
                </c:pt>
                <c:pt idx="2013">
                  <c:v>0</c:v>
                </c:pt>
                <c:pt idx="2014">
                  <c:v>0</c:v>
                </c:pt>
                <c:pt idx="2015">
                  <c:v>0</c:v>
                </c:pt>
                <c:pt idx="2016">
                  <c:v>0</c:v>
                </c:pt>
                <c:pt idx="2017">
                  <c:v>0</c:v>
                </c:pt>
                <c:pt idx="2018">
                  <c:v>0</c:v>
                </c:pt>
                <c:pt idx="2019">
                  <c:v>0</c:v>
                </c:pt>
                <c:pt idx="2020">
                  <c:v>0</c:v>
                </c:pt>
                <c:pt idx="2021">
                  <c:v>0</c:v>
                </c:pt>
                <c:pt idx="2022">
                  <c:v>0</c:v>
                </c:pt>
                <c:pt idx="2023">
                  <c:v>0</c:v>
                </c:pt>
                <c:pt idx="2024">
                  <c:v>0</c:v>
                </c:pt>
                <c:pt idx="2025">
                  <c:v>0</c:v>
                </c:pt>
                <c:pt idx="2026">
                  <c:v>0</c:v>
                </c:pt>
                <c:pt idx="2027">
                  <c:v>0</c:v>
                </c:pt>
                <c:pt idx="2028">
                  <c:v>0</c:v>
                </c:pt>
                <c:pt idx="2029">
                  <c:v>0</c:v>
                </c:pt>
                <c:pt idx="2030">
                  <c:v>0</c:v>
                </c:pt>
                <c:pt idx="2031">
                  <c:v>0</c:v>
                </c:pt>
                <c:pt idx="2032">
                  <c:v>0</c:v>
                </c:pt>
                <c:pt idx="2033">
                  <c:v>0</c:v>
                </c:pt>
                <c:pt idx="2034">
                  <c:v>0</c:v>
                </c:pt>
                <c:pt idx="2035">
                  <c:v>0</c:v>
                </c:pt>
                <c:pt idx="2036">
                  <c:v>0</c:v>
                </c:pt>
                <c:pt idx="2037">
                  <c:v>0</c:v>
                </c:pt>
                <c:pt idx="2038">
                  <c:v>0</c:v>
                </c:pt>
                <c:pt idx="2039">
                  <c:v>0</c:v>
                </c:pt>
                <c:pt idx="2040">
                  <c:v>0</c:v>
                </c:pt>
                <c:pt idx="2041">
                  <c:v>0</c:v>
                </c:pt>
                <c:pt idx="2042">
                  <c:v>0</c:v>
                </c:pt>
                <c:pt idx="2043">
                  <c:v>0</c:v>
                </c:pt>
                <c:pt idx="2044">
                  <c:v>0</c:v>
                </c:pt>
                <c:pt idx="2045">
                  <c:v>0</c:v>
                </c:pt>
                <c:pt idx="2046">
                  <c:v>0</c:v>
                </c:pt>
                <c:pt idx="2047">
                  <c:v>0</c:v>
                </c:pt>
                <c:pt idx="2048">
                  <c:v>0</c:v>
                </c:pt>
                <c:pt idx="2049">
                  <c:v>0</c:v>
                </c:pt>
                <c:pt idx="2050">
                  <c:v>0</c:v>
                </c:pt>
                <c:pt idx="2051">
                  <c:v>0</c:v>
                </c:pt>
                <c:pt idx="2052">
                  <c:v>0</c:v>
                </c:pt>
                <c:pt idx="2053">
                  <c:v>0</c:v>
                </c:pt>
                <c:pt idx="2054">
                  <c:v>0</c:v>
                </c:pt>
                <c:pt idx="2055">
                  <c:v>0</c:v>
                </c:pt>
                <c:pt idx="2056">
                  <c:v>0</c:v>
                </c:pt>
                <c:pt idx="2057">
                  <c:v>0</c:v>
                </c:pt>
                <c:pt idx="2058">
                  <c:v>0</c:v>
                </c:pt>
                <c:pt idx="2059">
                  <c:v>0</c:v>
                </c:pt>
                <c:pt idx="2060">
                  <c:v>0</c:v>
                </c:pt>
                <c:pt idx="2061">
                  <c:v>0</c:v>
                </c:pt>
                <c:pt idx="2062">
                  <c:v>0</c:v>
                </c:pt>
                <c:pt idx="2063">
                  <c:v>0</c:v>
                </c:pt>
                <c:pt idx="2064">
                  <c:v>0</c:v>
                </c:pt>
                <c:pt idx="2065">
                  <c:v>0</c:v>
                </c:pt>
                <c:pt idx="2066">
                  <c:v>0</c:v>
                </c:pt>
                <c:pt idx="2067">
                  <c:v>0</c:v>
                </c:pt>
                <c:pt idx="2068">
                  <c:v>0</c:v>
                </c:pt>
                <c:pt idx="2069">
                  <c:v>0</c:v>
                </c:pt>
                <c:pt idx="2070">
                  <c:v>0</c:v>
                </c:pt>
                <c:pt idx="2071">
                  <c:v>0</c:v>
                </c:pt>
                <c:pt idx="2072">
                  <c:v>0</c:v>
                </c:pt>
                <c:pt idx="2073">
                  <c:v>0</c:v>
                </c:pt>
                <c:pt idx="2074">
                  <c:v>0</c:v>
                </c:pt>
                <c:pt idx="2075">
                  <c:v>0</c:v>
                </c:pt>
                <c:pt idx="2076">
                  <c:v>0</c:v>
                </c:pt>
                <c:pt idx="2077">
                  <c:v>0</c:v>
                </c:pt>
                <c:pt idx="2078">
                  <c:v>0</c:v>
                </c:pt>
                <c:pt idx="2079">
                  <c:v>0</c:v>
                </c:pt>
                <c:pt idx="2080">
                  <c:v>0</c:v>
                </c:pt>
                <c:pt idx="2081">
                  <c:v>0</c:v>
                </c:pt>
                <c:pt idx="2082">
                  <c:v>0</c:v>
                </c:pt>
                <c:pt idx="2083">
                  <c:v>0</c:v>
                </c:pt>
                <c:pt idx="2084">
                  <c:v>0</c:v>
                </c:pt>
                <c:pt idx="2085">
                  <c:v>0</c:v>
                </c:pt>
                <c:pt idx="2086">
                  <c:v>0</c:v>
                </c:pt>
                <c:pt idx="2087">
                  <c:v>0</c:v>
                </c:pt>
                <c:pt idx="2088">
                  <c:v>0</c:v>
                </c:pt>
                <c:pt idx="2089">
                  <c:v>0</c:v>
                </c:pt>
                <c:pt idx="2090">
                  <c:v>0</c:v>
                </c:pt>
                <c:pt idx="2091">
                  <c:v>0</c:v>
                </c:pt>
                <c:pt idx="2092">
                  <c:v>0</c:v>
                </c:pt>
                <c:pt idx="2093">
                  <c:v>0</c:v>
                </c:pt>
                <c:pt idx="2094">
                  <c:v>0</c:v>
                </c:pt>
                <c:pt idx="2095">
                  <c:v>0</c:v>
                </c:pt>
                <c:pt idx="2096">
                  <c:v>0</c:v>
                </c:pt>
                <c:pt idx="2097">
                  <c:v>0</c:v>
                </c:pt>
                <c:pt idx="2098">
                  <c:v>0</c:v>
                </c:pt>
                <c:pt idx="2099">
                  <c:v>0</c:v>
                </c:pt>
                <c:pt idx="2100">
                  <c:v>0</c:v>
                </c:pt>
                <c:pt idx="2101">
                  <c:v>0</c:v>
                </c:pt>
                <c:pt idx="2102">
                  <c:v>0</c:v>
                </c:pt>
                <c:pt idx="2103">
                  <c:v>0</c:v>
                </c:pt>
                <c:pt idx="2104">
                  <c:v>0</c:v>
                </c:pt>
                <c:pt idx="2105">
                  <c:v>0</c:v>
                </c:pt>
                <c:pt idx="2106">
                  <c:v>0</c:v>
                </c:pt>
                <c:pt idx="2107">
                  <c:v>0</c:v>
                </c:pt>
                <c:pt idx="2108">
                  <c:v>0</c:v>
                </c:pt>
                <c:pt idx="2109">
                  <c:v>0</c:v>
                </c:pt>
                <c:pt idx="2110">
                  <c:v>0</c:v>
                </c:pt>
                <c:pt idx="2111">
                  <c:v>0</c:v>
                </c:pt>
                <c:pt idx="2112">
                  <c:v>0</c:v>
                </c:pt>
                <c:pt idx="2113">
                  <c:v>0</c:v>
                </c:pt>
                <c:pt idx="2114">
                  <c:v>0</c:v>
                </c:pt>
                <c:pt idx="2115">
                  <c:v>0</c:v>
                </c:pt>
                <c:pt idx="2116">
                  <c:v>0</c:v>
                </c:pt>
                <c:pt idx="2117">
                  <c:v>0</c:v>
                </c:pt>
                <c:pt idx="2118">
                  <c:v>0</c:v>
                </c:pt>
                <c:pt idx="2119">
                  <c:v>0</c:v>
                </c:pt>
                <c:pt idx="2120">
                  <c:v>0</c:v>
                </c:pt>
                <c:pt idx="2121">
                  <c:v>0</c:v>
                </c:pt>
                <c:pt idx="2122">
                  <c:v>0</c:v>
                </c:pt>
                <c:pt idx="2123">
                  <c:v>0</c:v>
                </c:pt>
                <c:pt idx="2124">
                  <c:v>0</c:v>
                </c:pt>
                <c:pt idx="2125">
                  <c:v>0</c:v>
                </c:pt>
                <c:pt idx="2126">
                  <c:v>0</c:v>
                </c:pt>
                <c:pt idx="2127">
                  <c:v>0</c:v>
                </c:pt>
                <c:pt idx="2128">
                  <c:v>0</c:v>
                </c:pt>
                <c:pt idx="2129">
                  <c:v>0</c:v>
                </c:pt>
                <c:pt idx="2130">
                  <c:v>0</c:v>
                </c:pt>
                <c:pt idx="2131">
                  <c:v>0</c:v>
                </c:pt>
                <c:pt idx="2132">
                  <c:v>0</c:v>
                </c:pt>
                <c:pt idx="2133">
                  <c:v>0</c:v>
                </c:pt>
                <c:pt idx="2134">
                  <c:v>0</c:v>
                </c:pt>
                <c:pt idx="2135">
                  <c:v>0</c:v>
                </c:pt>
                <c:pt idx="2136">
                  <c:v>0</c:v>
                </c:pt>
                <c:pt idx="2137">
                  <c:v>0</c:v>
                </c:pt>
                <c:pt idx="2138">
                  <c:v>0</c:v>
                </c:pt>
                <c:pt idx="2139">
                  <c:v>0</c:v>
                </c:pt>
                <c:pt idx="2140">
                  <c:v>0</c:v>
                </c:pt>
                <c:pt idx="2141">
                  <c:v>0</c:v>
                </c:pt>
                <c:pt idx="2142">
                  <c:v>0</c:v>
                </c:pt>
                <c:pt idx="2143">
                  <c:v>0</c:v>
                </c:pt>
                <c:pt idx="2144">
                  <c:v>0</c:v>
                </c:pt>
                <c:pt idx="2145">
                  <c:v>0</c:v>
                </c:pt>
                <c:pt idx="2146">
                  <c:v>0</c:v>
                </c:pt>
                <c:pt idx="2147">
                  <c:v>0</c:v>
                </c:pt>
                <c:pt idx="2148">
                  <c:v>0</c:v>
                </c:pt>
                <c:pt idx="2149">
                  <c:v>0</c:v>
                </c:pt>
                <c:pt idx="2150">
                  <c:v>0</c:v>
                </c:pt>
                <c:pt idx="2151">
                  <c:v>0</c:v>
                </c:pt>
                <c:pt idx="2152">
                  <c:v>0</c:v>
                </c:pt>
                <c:pt idx="2153">
                  <c:v>0</c:v>
                </c:pt>
                <c:pt idx="2154">
                  <c:v>0</c:v>
                </c:pt>
                <c:pt idx="2155">
                  <c:v>0</c:v>
                </c:pt>
                <c:pt idx="2156">
                  <c:v>0</c:v>
                </c:pt>
                <c:pt idx="2157">
                  <c:v>0</c:v>
                </c:pt>
                <c:pt idx="2158">
                  <c:v>0</c:v>
                </c:pt>
                <c:pt idx="2159">
                  <c:v>0</c:v>
                </c:pt>
                <c:pt idx="2160">
                  <c:v>0</c:v>
                </c:pt>
                <c:pt idx="2161">
                  <c:v>0</c:v>
                </c:pt>
                <c:pt idx="2162">
                  <c:v>0</c:v>
                </c:pt>
                <c:pt idx="2163">
                  <c:v>0</c:v>
                </c:pt>
                <c:pt idx="2164">
                  <c:v>0</c:v>
                </c:pt>
                <c:pt idx="2165">
                  <c:v>0</c:v>
                </c:pt>
                <c:pt idx="2166">
                  <c:v>0</c:v>
                </c:pt>
                <c:pt idx="2167">
                  <c:v>0</c:v>
                </c:pt>
                <c:pt idx="2168">
                  <c:v>0</c:v>
                </c:pt>
                <c:pt idx="2169">
                  <c:v>0</c:v>
                </c:pt>
                <c:pt idx="2170">
                  <c:v>0</c:v>
                </c:pt>
                <c:pt idx="2171">
                  <c:v>0</c:v>
                </c:pt>
                <c:pt idx="2172">
                  <c:v>0</c:v>
                </c:pt>
                <c:pt idx="2173">
                  <c:v>0</c:v>
                </c:pt>
                <c:pt idx="2174">
                  <c:v>0</c:v>
                </c:pt>
                <c:pt idx="2175">
                  <c:v>0</c:v>
                </c:pt>
                <c:pt idx="2176">
                  <c:v>0</c:v>
                </c:pt>
                <c:pt idx="2177">
                  <c:v>0</c:v>
                </c:pt>
                <c:pt idx="2178">
                  <c:v>0</c:v>
                </c:pt>
                <c:pt idx="2179">
                  <c:v>0</c:v>
                </c:pt>
                <c:pt idx="2180">
                  <c:v>0</c:v>
                </c:pt>
                <c:pt idx="2181">
                  <c:v>0</c:v>
                </c:pt>
                <c:pt idx="2182">
                  <c:v>0</c:v>
                </c:pt>
                <c:pt idx="2183">
                  <c:v>0</c:v>
                </c:pt>
                <c:pt idx="2184">
                  <c:v>0</c:v>
                </c:pt>
                <c:pt idx="2185">
                  <c:v>0</c:v>
                </c:pt>
                <c:pt idx="2186">
                  <c:v>0</c:v>
                </c:pt>
                <c:pt idx="2187">
                  <c:v>0</c:v>
                </c:pt>
                <c:pt idx="2188">
                  <c:v>0</c:v>
                </c:pt>
                <c:pt idx="2189">
                  <c:v>0</c:v>
                </c:pt>
                <c:pt idx="2190">
                  <c:v>0</c:v>
                </c:pt>
                <c:pt idx="2191">
                  <c:v>0</c:v>
                </c:pt>
                <c:pt idx="2192">
                  <c:v>0</c:v>
                </c:pt>
                <c:pt idx="2193">
                  <c:v>0</c:v>
                </c:pt>
                <c:pt idx="2194">
                  <c:v>0</c:v>
                </c:pt>
                <c:pt idx="2195">
                  <c:v>0</c:v>
                </c:pt>
                <c:pt idx="2196">
                  <c:v>0</c:v>
                </c:pt>
                <c:pt idx="2197">
                  <c:v>0</c:v>
                </c:pt>
                <c:pt idx="2198">
                  <c:v>0</c:v>
                </c:pt>
                <c:pt idx="2199">
                  <c:v>0</c:v>
                </c:pt>
                <c:pt idx="2200">
                  <c:v>0</c:v>
                </c:pt>
                <c:pt idx="2201">
                  <c:v>0</c:v>
                </c:pt>
                <c:pt idx="2202">
                  <c:v>0</c:v>
                </c:pt>
                <c:pt idx="2203">
                  <c:v>0</c:v>
                </c:pt>
                <c:pt idx="2204">
                  <c:v>0</c:v>
                </c:pt>
                <c:pt idx="2205">
                  <c:v>0</c:v>
                </c:pt>
                <c:pt idx="2206">
                  <c:v>0</c:v>
                </c:pt>
                <c:pt idx="2207">
                  <c:v>0</c:v>
                </c:pt>
                <c:pt idx="2208">
                  <c:v>0</c:v>
                </c:pt>
                <c:pt idx="2209">
                  <c:v>0</c:v>
                </c:pt>
                <c:pt idx="2210">
                  <c:v>0</c:v>
                </c:pt>
                <c:pt idx="2211">
                  <c:v>0</c:v>
                </c:pt>
                <c:pt idx="2212">
                  <c:v>0</c:v>
                </c:pt>
                <c:pt idx="2213">
                  <c:v>0</c:v>
                </c:pt>
                <c:pt idx="2214">
                  <c:v>0</c:v>
                </c:pt>
                <c:pt idx="2215">
                  <c:v>0</c:v>
                </c:pt>
                <c:pt idx="2216">
                  <c:v>0</c:v>
                </c:pt>
                <c:pt idx="2217">
                  <c:v>0</c:v>
                </c:pt>
                <c:pt idx="2218">
                  <c:v>0</c:v>
                </c:pt>
                <c:pt idx="2219">
                  <c:v>0</c:v>
                </c:pt>
                <c:pt idx="2220">
                  <c:v>0</c:v>
                </c:pt>
                <c:pt idx="2221">
                  <c:v>0</c:v>
                </c:pt>
                <c:pt idx="2222">
                  <c:v>0</c:v>
                </c:pt>
                <c:pt idx="2223">
                  <c:v>0</c:v>
                </c:pt>
                <c:pt idx="2224">
                  <c:v>0</c:v>
                </c:pt>
                <c:pt idx="2225">
                  <c:v>0</c:v>
                </c:pt>
                <c:pt idx="2226">
                  <c:v>0</c:v>
                </c:pt>
                <c:pt idx="2227">
                  <c:v>0</c:v>
                </c:pt>
                <c:pt idx="2228">
                  <c:v>0</c:v>
                </c:pt>
                <c:pt idx="2229">
                  <c:v>0</c:v>
                </c:pt>
                <c:pt idx="2230">
                  <c:v>0</c:v>
                </c:pt>
                <c:pt idx="2231">
                  <c:v>0</c:v>
                </c:pt>
                <c:pt idx="2232">
                  <c:v>0</c:v>
                </c:pt>
                <c:pt idx="2233">
                  <c:v>0</c:v>
                </c:pt>
                <c:pt idx="2234">
                  <c:v>0</c:v>
                </c:pt>
                <c:pt idx="2235">
                  <c:v>0</c:v>
                </c:pt>
                <c:pt idx="2236">
                  <c:v>0</c:v>
                </c:pt>
                <c:pt idx="2237">
                  <c:v>0</c:v>
                </c:pt>
                <c:pt idx="2238">
                  <c:v>0</c:v>
                </c:pt>
                <c:pt idx="2239">
                  <c:v>0</c:v>
                </c:pt>
                <c:pt idx="2240">
                  <c:v>0</c:v>
                </c:pt>
                <c:pt idx="2241">
                  <c:v>0</c:v>
                </c:pt>
                <c:pt idx="2242">
                  <c:v>0</c:v>
                </c:pt>
                <c:pt idx="2243">
                  <c:v>0</c:v>
                </c:pt>
                <c:pt idx="2244">
                  <c:v>0</c:v>
                </c:pt>
                <c:pt idx="2245">
                  <c:v>0</c:v>
                </c:pt>
                <c:pt idx="2246">
                  <c:v>0</c:v>
                </c:pt>
                <c:pt idx="2247">
                  <c:v>0</c:v>
                </c:pt>
                <c:pt idx="2248">
                  <c:v>0</c:v>
                </c:pt>
                <c:pt idx="2249">
                  <c:v>0</c:v>
                </c:pt>
                <c:pt idx="2250">
                  <c:v>0</c:v>
                </c:pt>
                <c:pt idx="2251">
                  <c:v>0</c:v>
                </c:pt>
                <c:pt idx="2252">
                  <c:v>0</c:v>
                </c:pt>
                <c:pt idx="2253">
                  <c:v>0</c:v>
                </c:pt>
                <c:pt idx="2254">
                  <c:v>0</c:v>
                </c:pt>
                <c:pt idx="2255">
                  <c:v>0</c:v>
                </c:pt>
                <c:pt idx="2256">
                  <c:v>0</c:v>
                </c:pt>
                <c:pt idx="2257">
                  <c:v>0</c:v>
                </c:pt>
                <c:pt idx="2258">
                  <c:v>0</c:v>
                </c:pt>
                <c:pt idx="2259">
                  <c:v>0</c:v>
                </c:pt>
                <c:pt idx="2260">
                  <c:v>0</c:v>
                </c:pt>
                <c:pt idx="2261">
                  <c:v>0</c:v>
                </c:pt>
                <c:pt idx="2262">
                  <c:v>0</c:v>
                </c:pt>
                <c:pt idx="2263">
                  <c:v>0</c:v>
                </c:pt>
                <c:pt idx="2264">
                  <c:v>0</c:v>
                </c:pt>
                <c:pt idx="2265">
                  <c:v>0</c:v>
                </c:pt>
                <c:pt idx="2266">
                  <c:v>0</c:v>
                </c:pt>
                <c:pt idx="2267">
                  <c:v>0</c:v>
                </c:pt>
                <c:pt idx="2268">
                  <c:v>0</c:v>
                </c:pt>
                <c:pt idx="2269">
                  <c:v>0</c:v>
                </c:pt>
                <c:pt idx="2270">
                  <c:v>0</c:v>
                </c:pt>
                <c:pt idx="2271">
                  <c:v>0</c:v>
                </c:pt>
                <c:pt idx="2272">
                  <c:v>0</c:v>
                </c:pt>
                <c:pt idx="2273">
                  <c:v>0</c:v>
                </c:pt>
                <c:pt idx="2274">
                  <c:v>0</c:v>
                </c:pt>
                <c:pt idx="2275">
                  <c:v>0</c:v>
                </c:pt>
                <c:pt idx="2276">
                  <c:v>0</c:v>
                </c:pt>
                <c:pt idx="2277">
                  <c:v>0</c:v>
                </c:pt>
                <c:pt idx="2278">
                  <c:v>0</c:v>
                </c:pt>
                <c:pt idx="2279">
                  <c:v>0</c:v>
                </c:pt>
                <c:pt idx="2280">
                  <c:v>0</c:v>
                </c:pt>
                <c:pt idx="2281">
                  <c:v>0</c:v>
                </c:pt>
                <c:pt idx="2282">
                  <c:v>0</c:v>
                </c:pt>
                <c:pt idx="2283">
                  <c:v>0</c:v>
                </c:pt>
                <c:pt idx="2284">
                  <c:v>0</c:v>
                </c:pt>
                <c:pt idx="2285">
                  <c:v>0</c:v>
                </c:pt>
                <c:pt idx="2286">
                  <c:v>0</c:v>
                </c:pt>
                <c:pt idx="2287">
                  <c:v>0</c:v>
                </c:pt>
                <c:pt idx="2288">
                  <c:v>0</c:v>
                </c:pt>
                <c:pt idx="2289">
                  <c:v>0</c:v>
                </c:pt>
                <c:pt idx="2290">
                  <c:v>0</c:v>
                </c:pt>
                <c:pt idx="2291">
                  <c:v>0</c:v>
                </c:pt>
                <c:pt idx="2292">
                  <c:v>0</c:v>
                </c:pt>
                <c:pt idx="2293">
                  <c:v>0</c:v>
                </c:pt>
                <c:pt idx="2294">
                  <c:v>0</c:v>
                </c:pt>
                <c:pt idx="2295">
                  <c:v>0</c:v>
                </c:pt>
                <c:pt idx="2296">
                  <c:v>0</c:v>
                </c:pt>
                <c:pt idx="2297">
                  <c:v>0</c:v>
                </c:pt>
                <c:pt idx="2298">
                  <c:v>0</c:v>
                </c:pt>
                <c:pt idx="2299">
                  <c:v>0</c:v>
                </c:pt>
                <c:pt idx="2300">
                  <c:v>0</c:v>
                </c:pt>
                <c:pt idx="2301">
                  <c:v>0</c:v>
                </c:pt>
                <c:pt idx="2302">
                  <c:v>0</c:v>
                </c:pt>
                <c:pt idx="2303">
                  <c:v>0</c:v>
                </c:pt>
                <c:pt idx="2304">
                  <c:v>0</c:v>
                </c:pt>
                <c:pt idx="2305">
                  <c:v>0</c:v>
                </c:pt>
                <c:pt idx="2306">
                  <c:v>0</c:v>
                </c:pt>
                <c:pt idx="2307">
                  <c:v>0</c:v>
                </c:pt>
                <c:pt idx="2308">
                  <c:v>0</c:v>
                </c:pt>
                <c:pt idx="2309">
                  <c:v>0</c:v>
                </c:pt>
                <c:pt idx="2310">
                  <c:v>0</c:v>
                </c:pt>
                <c:pt idx="2311">
                  <c:v>0</c:v>
                </c:pt>
                <c:pt idx="2312">
                  <c:v>0</c:v>
                </c:pt>
                <c:pt idx="2313">
                  <c:v>0</c:v>
                </c:pt>
                <c:pt idx="2314">
                  <c:v>0</c:v>
                </c:pt>
                <c:pt idx="2315">
                  <c:v>0</c:v>
                </c:pt>
                <c:pt idx="2316">
                  <c:v>0</c:v>
                </c:pt>
                <c:pt idx="2317">
                  <c:v>0</c:v>
                </c:pt>
                <c:pt idx="2318">
                  <c:v>0</c:v>
                </c:pt>
                <c:pt idx="2319">
                  <c:v>0</c:v>
                </c:pt>
                <c:pt idx="2320">
                  <c:v>0</c:v>
                </c:pt>
                <c:pt idx="2321">
                  <c:v>0</c:v>
                </c:pt>
                <c:pt idx="2322">
                  <c:v>0</c:v>
                </c:pt>
                <c:pt idx="2323">
                  <c:v>0</c:v>
                </c:pt>
                <c:pt idx="2324">
                  <c:v>0</c:v>
                </c:pt>
                <c:pt idx="2325">
                  <c:v>0</c:v>
                </c:pt>
                <c:pt idx="2326">
                  <c:v>0</c:v>
                </c:pt>
                <c:pt idx="2327">
                  <c:v>0</c:v>
                </c:pt>
                <c:pt idx="2328">
                  <c:v>0</c:v>
                </c:pt>
                <c:pt idx="2329">
                  <c:v>0</c:v>
                </c:pt>
                <c:pt idx="2330">
                  <c:v>0</c:v>
                </c:pt>
                <c:pt idx="2331">
                  <c:v>0</c:v>
                </c:pt>
                <c:pt idx="2332">
                  <c:v>0</c:v>
                </c:pt>
                <c:pt idx="2333">
                  <c:v>0</c:v>
                </c:pt>
                <c:pt idx="2334">
                  <c:v>0</c:v>
                </c:pt>
                <c:pt idx="2335">
                  <c:v>0</c:v>
                </c:pt>
                <c:pt idx="2336">
                  <c:v>0</c:v>
                </c:pt>
                <c:pt idx="2337">
                  <c:v>0</c:v>
                </c:pt>
                <c:pt idx="2338">
                  <c:v>0</c:v>
                </c:pt>
                <c:pt idx="2339">
                  <c:v>0</c:v>
                </c:pt>
                <c:pt idx="2340">
                  <c:v>0</c:v>
                </c:pt>
                <c:pt idx="2341">
                  <c:v>0</c:v>
                </c:pt>
                <c:pt idx="2342">
                  <c:v>0</c:v>
                </c:pt>
                <c:pt idx="2343">
                  <c:v>0</c:v>
                </c:pt>
                <c:pt idx="2344">
                  <c:v>0</c:v>
                </c:pt>
                <c:pt idx="2345">
                  <c:v>0</c:v>
                </c:pt>
                <c:pt idx="2346">
                  <c:v>0</c:v>
                </c:pt>
                <c:pt idx="2347">
                  <c:v>0</c:v>
                </c:pt>
                <c:pt idx="2348">
                  <c:v>0</c:v>
                </c:pt>
                <c:pt idx="2349">
                  <c:v>0</c:v>
                </c:pt>
                <c:pt idx="2350">
                  <c:v>0</c:v>
                </c:pt>
                <c:pt idx="2351">
                  <c:v>0</c:v>
                </c:pt>
                <c:pt idx="2352">
                  <c:v>0</c:v>
                </c:pt>
                <c:pt idx="2353">
                  <c:v>0</c:v>
                </c:pt>
                <c:pt idx="2354">
                  <c:v>0</c:v>
                </c:pt>
                <c:pt idx="2355">
                  <c:v>0</c:v>
                </c:pt>
                <c:pt idx="2356">
                  <c:v>0</c:v>
                </c:pt>
                <c:pt idx="2357">
                  <c:v>0</c:v>
                </c:pt>
                <c:pt idx="2358">
                  <c:v>0</c:v>
                </c:pt>
                <c:pt idx="2359">
                  <c:v>0</c:v>
                </c:pt>
                <c:pt idx="2360">
                  <c:v>0</c:v>
                </c:pt>
                <c:pt idx="2361">
                  <c:v>0</c:v>
                </c:pt>
                <c:pt idx="2362">
                  <c:v>0</c:v>
                </c:pt>
                <c:pt idx="2363">
                  <c:v>0</c:v>
                </c:pt>
                <c:pt idx="2364">
                  <c:v>0</c:v>
                </c:pt>
                <c:pt idx="2365">
                  <c:v>0</c:v>
                </c:pt>
                <c:pt idx="2366">
                  <c:v>0</c:v>
                </c:pt>
                <c:pt idx="2367">
                  <c:v>0</c:v>
                </c:pt>
                <c:pt idx="2368">
                  <c:v>0</c:v>
                </c:pt>
                <c:pt idx="2369">
                  <c:v>0</c:v>
                </c:pt>
                <c:pt idx="2370">
                  <c:v>0</c:v>
                </c:pt>
                <c:pt idx="2371">
                  <c:v>0</c:v>
                </c:pt>
                <c:pt idx="2372">
                  <c:v>0</c:v>
                </c:pt>
                <c:pt idx="2373">
                  <c:v>0</c:v>
                </c:pt>
                <c:pt idx="2374">
                  <c:v>0</c:v>
                </c:pt>
                <c:pt idx="2375">
                  <c:v>0</c:v>
                </c:pt>
                <c:pt idx="2376">
                  <c:v>0</c:v>
                </c:pt>
                <c:pt idx="2377">
                  <c:v>0</c:v>
                </c:pt>
                <c:pt idx="2378">
                  <c:v>0</c:v>
                </c:pt>
                <c:pt idx="2379">
                  <c:v>0</c:v>
                </c:pt>
                <c:pt idx="2380">
                  <c:v>0</c:v>
                </c:pt>
                <c:pt idx="2381">
                  <c:v>0</c:v>
                </c:pt>
                <c:pt idx="2382">
                  <c:v>0</c:v>
                </c:pt>
                <c:pt idx="2383">
                  <c:v>0</c:v>
                </c:pt>
                <c:pt idx="2384">
                  <c:v>0</c:v>
                </c:pt>
                <c:pt idx="2385">
                  <c:v>0</c:v>
                </c:pt>
                <c:pt idx="2386">
                  <c:v>0</c:v>
                </c:pt>
                <c:pt idx="2387">
                  <c:v>0</c:v>
                </c:pt>
                <c:pt idx="2388">
                  <c:v>0</c:v>
                </c:pt>
                <c:pt idx="2389">
                  <c:v>0</c:v>
                </c:pt>
                <c:pt idx="2390">
                  <c:v>0</c:v>
                </c:pt>
                <c:pt idx="2391">
                  <c:v>0</c:v>
                </c:pt>
                <c:pt idx="2392">
                  <c:v>0</c:v>
                </c:pt>
                <c:pt idx="2393">
                  <c:v>0</c:v>
                </c:pt>
                <c:pt idx="2394">
                  <c:v>0</c:v>
                </c:pt>
                <c:pt idx="2395">
                  <c:v>0</c:v>
                </c:pt>
                <c:pt idx="2396">
                  <c:v>0</c:v>
                </c:pt>
                <c:pt idx="2397">
                  <c:v>0</c:v>
                </c:pt>
                <c:pt idx="2398">
                  <c:v>0</c:v>
                </c:pt>
                <c:pt idx="2399">
                  <c:v>0</c:v>
                </c:pt>
                <c:pt idx="2400">
                  <c:v>0</c:v>
                </c:pt>
                <c:pt idx="2401">
                  <c:v>0</c:v>
                </c:pt>
                <c:pt idx="2402">
                  <c:v>0</c:v>
                </c:pt>
                <c:pt idx="2403">
                  <c:v>0</c:v>
                </c:pt>
                <c:pt idx="2404">
                  <c:v>0</c:v>
                </c:pt>
                <c:pt idx="2405">
                  <c:v>0</c:v>
                </c:pt>
                <c:pt idx="2406">
                  <c:v>0</c:v>
                </c:pt>
                <c:pt idx="2407">
                  <c:v>0</c:v>
                </c:pt>
                <c:pt idx="2408">
                  <c:v>0</c:v>
                </c:pt>
                <c:pt idx="2409">
                  <c:v>0</c:v>
                </c:pt>
                <c:pt idx="2410">
                  <c:v>0</c:v>
                </c:pt>
                <c:pt idx="2411">
                  <c:v>0</c:v>
                </c:pt>
                <c:pt idx="2412">
                  <c:v>0</c:v>
                </c:pt>
                <c:pt idx="2413">
                  <c:v>0</c:v>
                </c:pt>
                <c:pt idx="2414">
                  <c:v>0</c:v>
                </c:pt>
                <c:pt idx="2415">
                  <c:v>0</c:v>
                </c:pt>
                <c:pt idx="2416">
                  <c:v>0</c:v>
                </c:pt>
                <c:pt idx="2417">
                  <c:v>0</c:v>
                </c:pt>
                <c:pt idx="2418">
                  <c:v>0</c:v>
                </c:pt>
                <c:pt idx="2419">
                  <c:v>0</c:v>
                </c:pt>
                <c:pt idx="2420">
                  <c:v>0</c:v>
                </c:pt>
                <c:pt idx="2421">
                  <c:v>0</c:v>
                </c:pt>
                <c:pt idx="2422">
                  <c:v>0</c:v>
                </c:pt>
                <c:pt idx="2423">
                  <c:v>0</c:v>
                </c:pt>
                <c:pt idx="2424">
                  <c:v>0</c:v>
                </c:pt>
                <c:pt idx="2425">
                  <c:v>0</c:v>
                </c:pt>
                <c:pt idx="2426">
                  <c:v>0</c:v>
                </c:pt>
                <c:pt idx="2427">
                  <c:v>0</c:v>
                </c:pt>
                <c:pt idx="2428">
                  <c:v>0</c:v>
                </c:pt>
                <c:pt idx="2429">
                  <c:v>0</c:v>
                </c:pt>
                <c:pt idx="2430">
                  <c:v>0</c:v>
                </c:pt>
                <c:pt idx="2431">
                  <c:v>0</c:v>
                </c:pt>
                <c:pt idx="2432">
                  <c:v>0</c:v>
                </c:pt>
                <c:pt idx="2433">
                  <c:v>0</c:v>
                </c:pt>
                <c:pt idx="2434">
                  <c:v>0</c:v>
                </c:pt>
                <c:pt idx="2435">
                  <c:v>0</c:v>
                </c:pt>
                <c:pt idx="2436">
                  <c:v>0</c:v>
                </c:pt>
                <c:pt idx="2437">
                  <c:v>0</c:v>
                </c:pt>
                <c:pt idx="2438">
                  <c:v>0</c:v>
                </c:pt>
                <c:pt idx="2439">
                  <c:v>1</c:v>
                </c:pt>
                <c:pt idx="2440">
                  <c:v>1</c:v>
                </c:pt>
                <c:pt idx="2441">
                  <c:v>1</c:v>
                </c:pt>
                <c:pt idx="2442">
                  <c:v>1</c:v>
                </c:pt>
                <c:pt idx="2443">
                  <c:v>1</c:v>
                </c:pt>
                <c:pt idx="2444">
                  <c:v>1</c:v>
                </c:pt>
                <c:pt idx="2445">
                  <c:v>1</c:v>
                </c:pt>
                <c:pt idx="2446">
                  <c:v>1</c:v>
                </c:pt>
                <c:pt idx="2447">
                  <c:v>1</c:v>
                </c:pt>
                <c:pt idx="2448">
                  <c:v>1</c:v>
                </c:pt>
                <c:pt idx="2449">
                  <c:v>1</c:v>
                </c:pt>
                <c:pt idx="2450">
                  <c:v>1</c:v>
                </c:pt>
                <c:pt idx="2451">
                  <c:v>1</c:v>
                </c:pt>
                <c:pt idx="2452">
                  <c:v>1</c:v>
                </c:pt>
                <c:pt idx="2453">
                  <c:v>1</c:v>
                </c:pt>
                <c:pt idx="2454">
                  <c:v>1</c:v>
                </c:pt>
                <c:pt idx="2455">
                  <c:v>1</c:v>
                </c:pt>
                <c:pt idx="2456">
                  <c:v>1</c:v>
                </c:pt>
                <c:pt idx="2457">
                  <c:v>1</c:v>
                </c:pt>
                <c:pt idx="2458">
                  <c:v>1</c:v>
                </c:pt>
                <c:pt idx="2459">
                  <c:v>1</c:v>
                </c:pt>
                <c:pt idx="2460">
                  <c:v>1</c:v>
                </c:pt>
                <c:pt idx="2461">
                  <c:v>1</c:v>
                </c:pt>
                <c:pt idx="2462">
                  <c:v>1</c:v>
                </c:pt>
                <c:pt idx="2463">
                  <c:v>1</c:v>
                </c:pt>
                <c:pt idx="2464">
                  <c:v>1</c:v>
                </c:pt>
                <c:pt idx="2465">
                  <c:v>1</c:v>
                </c:pt>
                <c:pt idx="2466">
                  <c:v>1</c:v>
                </c:pt>
                <c:pt idx="2467">
                  <c:v>1</c:v>
                </c:pt>
                <c:pt idx="2468">
                  <c:v>1</c:v>
                </c:pt>
                <c:pt idx="2469">
                  <c:v>1</c:v>
                </c:pt>
                <c:pt idx="2470">
                  <c:v>1</c:v>
                </c:pt>
                <c:pt idx="2471">
                  <c:v>1</c:v>
                </c:pt>
                <c:pt idx="2472">
                  <c:v>1</c:v>
                </c:pt>
                <c:pt idx="2473">
                  <c:v>1</c:v>
                </c:pt>
                <c:pt idx="2474">
                  <c:v>0</c:v>
                </c:pt>
                <c:pt idx="2475">
                  <c:v>0</c:v>
                </c:pt>
                <c:pt idx="2476">
                  <c:v>0</c:v>
                </c:pt>
                <c:pt idx="2477">
                  <c:v>0</c:v>
                </c:pt>
                <c:pt idx="2478">
                  <c:v>0</c:v>
                </c:pt>
                <c:pt idx="2479">
                  <c:v>0</c:v>
                </c:pt>
                <c:pt idx="2480">
                  <c:v>0</c:v>
                </c:pt>
                <c:pt idx="2481">
                  <c:v>0</c:v>
                </c:pt>
                <c:pt idx="2482">
                  <c:v>0</c:v>
                </c:pt>
                <c:pt idx="2483">
                  <c:v>0</c:v>
                </c:pt>
                <c:pt idx="2484">
                  <c:v>0</c:v>
                </c:pt>
                <c:pt idx="2485">
                  <c:v>0</c:v>
                </c:pt>
                <c:pt idx="2486">
                  <c:v>0</c:v>
                </c:pt>
                <c:pt idx="2487">
                  <c:v>0</c:v>
                </c:pt>
                <c:pt idx="2488">
                  <c:v>0</c:v>
                </c:pt>
                <c:pt idx="2489">
                  <c:v>0</c:v>
                </c:pt>
                <c:pt idx="2490">
                  <c:v>0</c:v>
                </c:pt>
                <c:pt idx="2491">
                  <c:v>0</c:v>
                </c:pt>
                <c:pt idx="2492">
                  <c:v>0</c:v>
                </c:pt>
                <c:pt idx="2493">
                  <c:v>0</c:v>
                </c:pt>
                <c:pt idx="2494">
                  <c:v>0</c:v>
                </c:pt>
                <c:pt idx="2495">
                  <c:v>0</c:v>
                </c:pt>
                <c:pt idx="2496">
                  <c:v>0</c:v>
                </c:pt>
                <c:pt idx="2497">
                  <c:v>0</c:v>
                </c:pt>
                <c:pt idx="2498">
                  <c:v>0</c:v>
                </c:pt>
                <c:pt idx="2499">
                  <c:v>0</c:v>
                </c:pt>
                <c:pt idx="2500">
                  <c:v>0</c:v>
                </c:pt>
                <c:pt idx="2501">
                  <c:v>0</c:v>
                </c:pt>
                <c:pt idx="2502">
                  <c:v>0</c:v>
                </c:pt>
                <c:pt idx="2503">
                  <c:v>0</c:v>
                </c:pt>
                <c:pt idx="2504">
                  <c:v>0</c:v>
                </c:pt>
                <c:pt idx="2505">
                  <c:v>0</c:v>
                </c:pt>
                <c:pt idx="2506">
                  <c:v>0</c:v>
                </c:pt>
                <c:pt idx="2507">
                  <c:v>0</c:v>
                </c:pt>
                <c:pt idx="2508">
                  <c:v>0</c:v>
                </c:pt>
                <c:pt idx="2509">
                  <c:v>0</c:v>
                </c:pt>
                <c:pt idx="2510">
                  <c:v>0</c:v>
                </c:pt>
                <c:pt idx="2511">
                  <c:v>0</c:v>
                </c:pt>
                <c:pt idx="2512">
                  <c:v>0</c:v>
                </c:pt>
                <c:pt idx="2513">
                  <c:v>0</c:v>
                </c:pt>
                <c:pt idx="2514">
                  <c:v>0</c:v>
                </c:pt>
                <c:pt idx="2515">
                  <c:v>0</c:v>
                </c:pt>
                <c:pt idx="2516">
                  <c:v>0</c:v>
                </c:pt>
                <c:pt idx="2517">
                  <c:v>0</c:v>
                </c:pt>
                <c:pt idx="2518">
                  <c:v>0</c:v>
                </c:pt>
                <c:pt idx="2519">
                  <c:v>0</c:v>
                </c:pt>
                <c:pt idx="2520">
                  <c:v>0</c:v>
                </c:pt>
                <c:pt idx="2521">
                  <c:v>0</c:v>
                </c:pt>
                <c:pt idx="2522">
                  <c:v>0</c:v>
                </c:pt>
                <c:pt idx="2523">
                  <c:v>0</c:v>
                </c:pt>
                <c:pt idx="2524">
                  <c:v>0</c:v>
                </c:pt>
                <c:pt idx="2525">
                  <c:v>0</c:v>
                </c:pt>
                <c:pt idx="2526">
                  <c:v>0</c:v>
                </c:pt>
                <c:pt idx="2527">
                  <c:v>0</c:v>
                </c:pt>
                <c:pt idx="2528">
                  <c:v>0</c:v>
                </c:pt>
                <c:pt idx="2529">
                  <c:v>0</c:v>
                </c:pt>
                <c:pt idx="2530">
                  <c:v>0</c:v>
                </c:pt>
                <c:pt idx="2531">
                  <c:v>0</c:v>
                </c:pt>
                <c:pt idx="2532">
                  <c:v>0</c:v>
                </c:pt>
                <c:pt idx="2533">
                  <c:v>0</c:v>
                </c:pt>
                <c:pt idx="2534">
                  <c:v>0</c:v>
                </c:pt>
                <c:pt idx="2535">
                  <c:v>0</c:v>
                </c:pt>
                <c:pt idx="2536">
                  <c:v>0</c:v>
                </c:pt>
                <c:pt idx="2537">
                  <c:v>0</c:v>
                </c:pt>
                <c:pt idx="2538">
                  <c:v>0</c:v>
                </c:pt>
                <c:pt idx="2539">
                  <c:v>0</c:v>
                </c:pt>
                <c:pt idx="2540">
                  <c:v>0</c:v>
                </c:pt>
                <c:pt idx="2541">
                  <c:v>0</c:v>
                </c:pt>
                <c:pt idx="2542">
                  <c:v>0</c:v>
                </c:pt>
                <c:pt idx="2543">
                  <c:v>0</c:v>
                </c:pt>
                <c:pt idx="2544">
                  <c:v>0</c:v>
                </c:pt>
                <c:pt idx="2545">
                  <c:v>0</c:v>
                </c:pt>
                <c:pt idx="2546">
                  <c:v>0</c:v>
                </c:pt>
                <c:pt idx="2547">
                  <c:v>0</c:v>
                </c:pt>
                <c:pt idx="2548">
                  <c:v>0</c:v>
                </c:pt>
                <c:pt idx="2549">
                  <c:v>0</c:v>
                </c:pt>
                <c:pt idx="2550">
                  <c:v>0</c:v>
                </c:pt>
                <c:pt idx="2551">
                  <c:v>0</c:v>
                </c:pt>
                <c:pt idx="2552">
                  <c:v>0</c:v>
                </c:pt>
                <c:pt idx="2553">
                  <c:v>0</c:v>
                </c:pt>
                <c:pt idx="2554">
                  <c:v>0</c:v>
                </c:pt>
                <c:pt idx="2555">
                  <c:v>0</c:v>
                </c:pt>
                <c:pt idx="2556">
                  <c:v>0</c:v>
                </c:pt>
                <c:pt idx="2557">
                  <c:v>0</c:v>
                </c:pt>
                <c:pt idx="2558">
                  <c:v>0</c:v>
                </c:pt>
                <c:pt idx="2559">
                  <c:v>0</c:v>
                </c:pt>
                <c:pt idx="2560">
                  <c:v>0</c:v>
                </c:pt>
                <c:pt idx="2561">
                  <c:v>0</c:v>
                </c:pt>
                <c:pt idx="2562">
                  <c:v>0</c:v>
                </c:pt>
                <c:pt idx="2563">
                  <c:v>0</c:v>
                </c:pt>
                <c:pt idx="2564">
                  <c:v>0</c:v>
                </c:pt>
                <c:pt idx="2565">
                  <c:v>0</c:v>
                </c:pt>
                <c:pt idx="2566">
                  <c:v>0</c:v>
                </c:pt>
                <c:pt idx="2567">
                  <c:v>0</c:v>
                </c:pt>
                <c:pt idx="2568">
                  <c:v>0</c:v>
                </c:pt>
                <c:pt idx="2569">
                  <c:v>0</c:v>
                </c:pt>
                <c:pt idx="2570">
                  <c:v>0</c:v>
                </c:pt>
                <c:pt idx="2571">
                  <c:v>0</c:v>
                </c:pt>
                <c:pt idx="2572">
                  <c:v>0</c:v>
                </c:pt>
                <c:pt idx="2573">
                  <c:v>0</c:v>
                </c:pt>
                <c:pt idx="2574">
                  <c:v>0</c:v>
                </c:pt>
                <c:pt idx="2575">
                  <c:v>0</c:v>
                </c:pt>
                <c:pt idx="2576">
                  <c:v>0</c:v>
                </c:pt>
                <c:pt idx="2577">
                  <c:v>0</c:v>
                </c:pt>
                <c:pt idx="2578">
                  <c:v>0</c:v>
                </c:pt>
                <c:pt idx="2579">
                  <c:v>0</c:v>
                </c:pt>
                <c:pt idx="2580">
                  <c:v>0</c:v>
                </c:pt>
                <c:pt idx="2581">
                  <c:v>0</c:v>
                </c:pt>
                <c:pt idx="2582">
                  <c:v>0</c:v>
                </c:pt>
                <c:pt idx="2583">
                  <c:v>0</c:v>
                </c:pt>
                <c:pt idx="2584">
                  <c:v>0</c:v>
                </c:pt>
                <c:pt idx="2585">
                  <c:v>0</c:v>
                </c:pt>
                <c:pt idx="2586">
                  <c:v>0</c:v>
                </c:pt>
                <c:pt idx="2587">
                  <c:v>0</c:v>
                </c:pt>
                <c:pt idx="2588">
                  <c:v>0</c:v>
                </c:pt>
                <c:pt idx="2589">
                  <c:v>0</c:v>
                </c:pt>
                <c:pt idx="2590">
                  <c:v>0</c:v>
                </c:pt>
                <c:pt idx="2591">
                  <c:v>0</c:v>
                </c:pt>
                <c:pt idx="2592">
                  <c:v>0</c:v>
                </c:pt>
                <c:pt idx="2593">
                  <c:v>0</c:v>
                </c:pt>
                <c:pt idx="2594">
                  <c:v>0</c:v>
                </c:pt>
                <c:pt idx="2595">
                  <c:v>0</c:v>
                </c:pt>
                <c:pt idx="2596">
                  <c:v>0</c:v>
                </c:pt>
                <c:pt idx="2597">
                  <c:v>0</c:v>
                </c:pt>
                <c:pt idx="2598">
                  <c:v>0</c:v>
                </c:pt>
                <c:pt idx="2599">
                  <c:v>0</c:v>
                </c:pt>
                <c:pt idx="2600">
                  <c:v>0</c:v>
                </c:pt>
                <c:pt idx="2601">
                  <c:v>0</c:v>
                </c:pt>
                <c:pt idx="2602">
                  <c:v>0</c:v>
                </c:pt>
                <c:pt idx="2603">
                  <c:v>0</c:v>
                </c:pt>
                <c:pt idx="2604">
                  <c:v>0</c:v>
                </c:pt>
                <c:pt idx="2605">
                  <c:v>0</c:v>
                </c:pt>
                <c:pt idx="2606">
                  <c:v>0</c:v>
                </c:pt>
                <c:pt idx="2607">
                  <c:v>0</c:v>
                </c:pt>
                <c:pt idx="2608">
                  <c:v>0</c:v>
                </c:pt>
                <c:pt idx="2609">
                  <c:v>0</c:v>
                </c:pt>
                <c:pt idx="2610">
                  <c:v>0</c:v>
                </c:pt>
                <c:pt idx="2611">
                  <c:v>0</c:v>
                </c:pt>
                <c:pt idx="2612">
                  <c:v>0</c:v>
                </c:pt>
                <c:pt idx="2613">
                  <c:v>0</c:v>
                </c:pt>
                <c:pt idx="2614">
                  <c:v>0</c:v>
                </c:pt>
                <c:pt idx="2615">
                  <c:v>0</c:v>
                </c:pt>
                <c:pt idx="2616">
                  <c:v>0</c:v>
                </c:pt>
                <c:pt idx="2617">
                  <c:v>0</c:v>
                </c:pt>
                <c:pt idx="2618">
                  <c:v>0</c:v>
                </c:pt>
                <c:pt idx="2619">
                  <c:v>0</c:v>
                </c:pt>
                <c:pt idx="2620">
                  <c:v>0</c:v>
                </c:pt>
                <c:pt idx="2621">
                  <c:v>0</c:v>
                </c:pt>
                <c:pt idx="2622">
                  <c:v>0</c:v>
                </c:pt>
                <c:pt idx="2623">
                  <c:v>0</c:v>
                </c:pt>
                <c:pt idx="2624">
                  <c:v>0</c:v>
                </c:pt>
                <c:pt idx="2625">
                  <c:v>0</c:v>
                </c:pt>
                <c:pt idx="2626">
                  <c:v>0</c:v>
                </c:pt>
                <c:pt idx="2627">
                  <c:v>0</c:v>
                </c:pt>
                <c:pt idx="2628">
                  <c:v>0</c:v>
                </c:pt>
                <c:pt idx="2629">
                  <c:v>0</c:v>
                </c:pt>
                <c:pt idx="2630">
                  <c:v>0</c:v>
                </c:pt>
                <c:pt idx="2631">
                  <c:v>0</c:v>
                </c:pt>
                <c:pt idx="2632">
                  <c:v>0</c:v>
                </c:pt>
                <c:pt idx="2633">
                  <c:v>0</c:v>
                </c:pt>
                <c:pt idx="2634">
                  <c:v>0</c:v>
                </c:pt>
                <c:pt idx="2635">
                  <c:v>0</c:v>
                </c:pt>
                <c:pt idx="2636">
                  <c:v>0</c:v>
                </c:pt>
                <c:pt idx="2637">
                  <c:v>0</c:v>
                </c:pt>
                <c:pt idx="2638">
                  <c:v>0</c:v>
                </c:pt>
                <c:pt idx="2639">
                  <c:v>0</c:v>
                </c:pt>
                <c:pt idx="2640">
                  <c:v>0</c:v>
                </c:pt>
                <c:pt idx="2641">
                  <c:v>0</c:v>
                </c:pt>
                <c:pt idx="2642">
                  <c:v>0</c:v>
                </c:pt>
                <c:pt idx="2643">
                  <c:v>0</c:v>
                </c:pt>
                <c:pt idx="2644">
                  <c:v>0</c:v>
                </c:pt>
                <c:pt idx="2645">
                  <c:v>0</c:v>
                </c:pt>
                <c:pt idx="2646">
                  <c:v>0</c:v>
                </c:pt>
                <c:pt idx="2647">
                  <c:v>0</c:v>
                </c:pt>
                <c:pt idx="2648">
                  <c:v>0</c:v>
                </c:pt>
                <c:pt idx="2649">
                  <c:v>0</c:v>
                </c:pt>
                <c:pt idx="2650">
                  <c:v>0</c:v>
                </c:pt>
                <c:pt idx="2651">
                  <c:v>0</c:v>
                </c:pt>
                <c:pt idx="2652">
                  <c:v>0</c:v>
                </c:pt>
                <c:pt idx="2653">
                  <c:v>0</c:v>
                </c:pt>
                <c:pt idx="2654">
                  <c:v>0</c:v>
                </c:pt>
                <c:pt idx="2655">
                  <c:v>0</c:v>
                </c:pt>
                <c:pt idx="2656">
                  <c:v>0</c:v>
                </c:pt>
                <c:pt idx="2657">
                  <c:v>0</c:v>
                </c:pt>
                <c:pt idx="2658">
                  <c:v>0</c:v>
                </c:pt>
                <c:pt idx="2659">
                  <c:v>0</c:v>
                </c:pt>
                <c:pt idx="2660">
                  <c:v>0</c:v>
                </c:pt>
                <c:pt idx="2661">
                  <c:v>0</c:v>
                </c:pt>
                <c:pt idx="2662">
                  <c:v>0</c:v>
                </c:pt>
                <c:pt idx="2663">
                  <c:v>0</c:v>
                </c:pt>
                <c:pt idx="2664">
                  <c:v>0</c:v>
                </c:pt>
                <c:pt idx="2665">
                  <c:v>0</c:v>
                </c:pt>
                <c:pt idx="2666">
                  <c:v>0</c:v>
                </c:pt>
                <c:pt idx="2667">
                  <c:v>0</c:v>
                </c:pt>
                <c:pt idx="2668">
                  <c:v>0</c:v>
                </c:pt>
                <c:pt idx="2669">
                  <c:v>0</c:v>
                </c:pt>
                <c:pt idx="2670">
                  <c:v>0</c:v>
                </c:pt>
                <c:pt idx="2671">
                  <c:v>0</c:v>
                </c:pt>
                <c:pt idx="2672">
                  <c:v>0</c:v>
                </c:pt>
                <c:pt idx="2673">
                  <c:v>0</c:v>
                </c:pt>
                <c:pt idx="2674">
                  <c:v>0</c:v>
                </c:pt>
                <c:pt idx="2675">
                  <c:v>0</c:v>
                </c:pt>
                <c:pt idx="2676">
                  <c:v>0</c:v>
                </c:pt>
                <c:pt idx="2677">
                  <c:v>0</c:v>
                </c:pt>
                <c:pt idx="2678">
                  <c:v>0</c:v>
                </c:pt>
                <c:pt idx="2679">
                  <c:v>0</c:v>
                </c:pt>
                <c:pt idx="2680">
                  <c:v>0</c:v>
                </c:pt>
                <c:pt idx="2681">
                  <c:v>0</c:v>
                </c:pt>
                <c:pt idx="2682">
                  <c:v>0</c:v>
                </c:pt>
                <c:pt idx="2683">
                  <c:v>0</c:v>
                </c:pt>
                <c:pt idx="2684">
                  <c:v>0</c:v>
                </c:pt>
                <c:pt idx="2685">
                  <c:v>0</c:v>
                </c:pt>
                <c:pt idx="2686">
                  <c:v>0</c:v>
                </c:pt>
                <c:pt idx="2687">
                  <c:v>0</c:v>
                </c:pt>
                <c:pt idx="2688">
                  <c:v>0</c:v>
                </c:pt>
                <c:pt idx="2689">
                  <c:v>0</c:v>
                </c:pt>
                <c:pt idx="2690">
                  <c:v>0</c:v>
                </c:pt>
                <c:pt idx="2691">
                  <c:v>0</c:v>
                </c:pt>
                <c:pt idx="2692">
                  <c:v>0</c:v>
                </c:pt>
                <c:pt idx="2693">
                  <c:v>0</c:v>
                </c:pt>
                <c:pt idx="2694">
                  <c:v>0</c:v>
                </c:pt>
                <c:pt idx="2695">
                  <c:v>0</c:v>
                </c:pt>
                <c:pt idx="2696">
                  <c:v>0</c:v>
                </c:pt>
                <c:pt idx="2697">
                  <c:v>0</c:v>
                </c:pt>
                <c:pt idx="2698">
                  <c:v>0</c:v>
                </c:pt>
                <c:pt idx="2699">
                  <c:v>0</c:v>
                </c:pt>
                <c:pt idx="2700">
                  <c:v>0</c:v>
                </c:pt>
                <c:pt idx="2701">
                  <c:v>0</c:v>
                </c:pt>
                <c:pt idx="2702">
                  <c:v>0</c:v>
                </c:pt>
                <c:pt idx="2703">
                  <c:v>0</c:v>
                </c:pt>
                <c:pt idx="2704">
                  <c:v>0</c:v>
                </c:pt>
                <c:pt idx="2705">
                  <c:v>0</c:v>
                </c:pt>
                <c:pt idx="2706">
                  <c:v>0</c:v>
                </c:pt>
                <c:pt idx="2707">
                  <c:v>0</c:v>
                </c:pt>
                <c:pt idx="2708">
                  <c:v>0</c:v>
                </c:pt>
                <c:pt idx="2709">
                  <c:v>0</c:v>
                </c:pt>
                <c:pt idx="2710">
                  <c:v>0</c:v>
                </c:pt>
                <c:pt idx="2711">
                  <c:v>0</c:v>
                </c:pt>
                <c:pt idx="2712">
                  <c:v>0</c:v>
                </c:pt>
                <c:pt idx="2713">
                  <c:v>0</c:v>
                </c:pt>
                <c:pt idx="2714">
                  <c:v>0</c:v>
                </c:pt>
                <c:pt idx="2715">
                  <c:v>0</c:v>
                </c:pt>
                <c:pt idx="2716">
                  <c:v>0</c:v>
                </c:pt>
                <c:pt idx="2717">
                  <c:v>0</c:v>
                </c:pt>
                <c:pt idx="2718">
                  <c:v>0</c:v>
                </c:pt>
                <c:pt idx="2719">
                  <c:v>0</c:v>
                </c:pt>
                <c:pt idx="2720">
                  <c:v>0</c:v>
                </c:pt>
                <c:pt idx="2721">
                  <c:v>0</c:v>
                </c:pt>
                <c:pt idx="2722">
                  <c:v>0</c:v>
                </c:pt>
                <c:pt idx="2723">
                  <c:v>0</c:v>
                </c:pt>
                <c:pt idx="2724">
                  <c:v>0</c:v>
                </c:pt>
                <c:pt idx="2725">
                  <c:v>0</c:v>
                </c:pt>
                <c:pt idx="2726">
                  <c:v>0</c:v>
                </c:pt>
                <c:pt idx="2727">
                  <c:v>0</c:v>
                </c:pt>
                <c:pt idx="2728">
                  <c:v>0</c:v>
                </c:pt>
                <c:pt idx="2729">
                  <c:v>0</c:v>
                </c:pt>
                <c:pt idx="2730">
                  <c:v>0</c:v>
                </c:pt>
                <c:pt idx="2731">
                  <c:v>0</c:v>
                </c:pt>
                <c:pt idx="2732">
                  <c:v>0</c:v>
                </c:pt>
                <c:pt idx="2733">
                  <c:v>0</c:v>
                </c:pt>
                <c:pt idx="2734">
                  <c:v>0</c:v>
                </c:pt>
                <c:pt idx="2735">
                  <c:v>0</c:v>
                </c:pt>
                <c:pt idx="2736">
                  <c:v>0</c:v>
                </c:pt>
                <c:pt idx="2737">
                  <c:v>0</c:v>
                </c:pt>
                <c:pt idx="2738">
                  <c:v>0</c:v>
                </c:pt>
                <c:pt idx="2739">
                  <c:v>0</c:v>
                </c:pt>
                <c:pt idx="2740">
                  <c:v>0</c:v>
                </c:pt>
                <c:pt idx="2741">
                  <c:v>0</c:v>
                </c:pt>
                <c:pt idx="2742">
                  <c:v>0</c:v>
                </c:pt>
                <c:pt idx="2743">
                  <c:v>0</c:v>
                </c:pt>
                <c:pt idx="2744">
                  <c:v>0</c:v>
                </c:pt>
                <c:pt idx="2745">
                  <c:v>0</c:v>
                </c:pt>
                <c:pt idx="2746">
                  <c:v>0</c:v>
                </c:pt>
                <c:pt idx="2747">
                  <c:v>0</c:v>
                </c:pt>
                <c:pt idx="2748">
                  <c:v>0</c:v>
                </c:pt>
                <c:pt idx="2749">
                  <c:v>0</c:v>
                </c:pt>
                <c:pt idx="2750">
                  <c:v>0</c:v>
                </c:pt>
                <c:pt idx="2751">
                  <c:v>0</c:v>
                </c:pt>
                <c:pt idx="2752">
                  <c:v>0</c:v>
                </c:pt>
                <c:pt idx="2753">
                  <c:v>0</c:v>
                </c:pt>
                <c:pt idx="2754">
                  <c:v>0</c:v>
                </c:pt>
                <c:pt idx="2755">
                  <c:v>0</c:v>
                </c:pt>
                <c:pt idx="2756">
                  <c:v>0</c:v>
                </c:pt>
                <c:pt idx="2757">
                  <c:v>0</c:v>
                </c:pt>
                <c:pt idx="2758">
                  <c:v>0</c:v>
                </c:pt>
                <c:pt idx="2759">
                  <c:v>0</c:v>
                </c:pt>
                <c:pt idx="2760">
                  <c:v>0</c:v>
                </c:pt>
                <c:pt idx="2761">
                  <c:v>0</c:v>
                </c:pt>
                <c:pt idx="2762">
                  <c:v>0</c:v>
                </c:pt>
                <c:pt idx="2763">
                  <c:v>0</c:v>
                </c:pt>
                <c:pt idx="2764">
                  <c:v>0</c:v>
                </c:pt>
                <c:pt idx="2765">
                  <c:v>0</c:v>
                </c:pt>
                <c:pt idx="2766">
                  <c:v>0</c:v>
                </c:pt>
                <c:pt idx="2767">
                  <c:v>0</c:v>
                </c:pt>
                <c:pt idx="2768">
                  <c:v>0</c:v>
                </c:pt>
                <c:pt idx="2769">
                  <c:v>0</c:v>
                </c:pt>
                <c:pt idx="2770">
                  <c:v>0</c:v>
                </c:pt>
                <c:pt idx="2771">
                  <c:v>0</c:v>
                </c:pt>
                <c:pt idx="2772">
                  <c:v>0</c:v>
                </c:pt>
                <c:pt idx="2773">
                  <c:v>0</c:v>
                </c:pt>
                <c:pt idx="2774">
                  <c:v>0</c:v>
                </c:pt>
                <c:pt idx="2775">
                  <c:v>0</c:v>
                </c:pt>
                <c:pt idx="2776">
                  <c:v>0</c:v>
                </c:pt>
                <c:pt idx="2777">
                  <c:v>0</c:v>
                </c:pt>
                <c:pt idx="2778">
                  <c:v>0</c:v>
                </c:pt>
                <c:pt idx="2779">
                  <c:v>0</c:v>
                </c:pt>
                <c:pt idx="2780">
                  <c:v>0</c:v>
                </c:pt>
                <c:pt idx="2781">
                  <c:v>0</c:v>
                </c:pt>
                <c:pt idx="2782">
                  <c:v>0</c:v>
                </c:pt>
                <c:pt idx="2783">
                  <c:v>0</c:v>
                </c:pt>
                <c:pt idx="2784">
                  <c:v>0</c:v>
                </c:pt>
                <c:pt idx="2785">
                  <c:v>0</c:v>
                </c:pt>
                <c:pt idx="2786">
                  <c:v>0</c:v>
                </c:pt>
                <c:pt idx="2787">
                  <c:v>0</c:v>
                </c:pt>
                <c:pt idx="2788">
                  <c:v>0</c:v>
                </c:pt>
                <c:pt idx="2789">
                  <c:v>0</c:v>
                </c:pt>
                <c:pt idx="2790">
                  <c:v>0</c:v>
                </c:pt>
                <c:pt idx="2791">
                  <c:v>1</c:v>
                </c:pt>
                <c:pt idx="2792">
                  <c:v>1</c:v>
                </c:pt>
                <c:pt idx="2793">
                  <c:v>1</c:v>
                </c:pt>
                <c:pt idx="2794">
                  <c:v>1</c:v>
                </c:pt>
                <c:pt idx="2795">
                  <c:v>1</c:v>
                </c:pt>
                <c:pt idx="2796">
                  <c:v>1</c:v>
                </c:pt>
                <c:pt idx="2797">
                  <c:v>1</c:v>
                </c:pt>
                <c:pt idx="2798">
                  <c:v>1</c:v>
                </c:pt>
                <c:pt idx="2799">
                  <c:v>1</c:v>
                </c:pt>
                <c:pt idx="2800">
                  <c:v>1</c:v>
                </c:pt>
                <c:pt idx="2801">
                  <c:v>1</c:v>
                </c:pt>
                <c:pt idx="2802">
                  <c:v>1</c:v>
                </c:pt>
                <c:pt idx="2803">
                  <c:v>1</c:v>
                </c:pt>
                <c:pt idx="2804">
                  <c:v>1</c:v>
                </c:pt>
                <c:pt idx="2805">
                  <c:v>1</c:v>
                </c:pt>
                <c:pt idx="2806">
                  <c:v>1</c:v>
                </c:pt>
                <c:pt idx="2807">
                  <c:v>1</c:v>
                </c:pt>
                <c:pt idx="2808">
                  <c:v>1</c:v>
                </c:pt>
                <c:pt idx="2809">
                  <c:v>1</c:v>
                </c:pt>
                <c:pt idx="2810">
                  <c:v>1</c:v>
                </c:pt>
                <c:pt idx="2811">
                  <c:v>1</c:v>
                </c:pt>
                <c:pt idx="2812">
                  <c:v>1</c:v>
                </c:pt>
                <c:pt idx="2813">
                  <c:v>1</c:v>
                </c:pt>
                <c:pt idx="2814">
                  <c:v>1</c:v>
                </c:pt>
                <c:pt idx="2815">
                  <c:v>1</c:v>
                </c:pt>
                <c:pt idx="2816">
                  <c:v>1</c:v>
                </c:pt>
                <c:pt idx="2817">
                  <c:v>1</c:v>
                </c:pt>
                <c:pt idx="2818">
                  <c:v>1</c:v>
                </c:pt>
                <c:pt idx="2819">
                  <c:v>1</c:v>
                </c:pt>
                <c:pt idx="2820">
                  <c:v>1</c:v>
                </c:pt>
                <c:pt idx="2821">
                  <c:v>1</c:v>
                </c:pt>
                <c:pt idx="2822">
                  <c:v>1</c:v>
                </c:pt>
                <c:pt idx="2823">
                  <c:v>1</c:v>
                </c:pt>
                <c:pt idx="2824">
                  <c:v>1</c:v>
                </c:pt>
                <c:pt idx="2825">
                  <c:v>1</c:v>
                </c:pt>
                <c:pt idx="2826">
                  <c:v>1</c:v>
                </c:pt>
                <c:pt idx="2827">
                  <c:v>1</c:v>
                </c:pt>
                <c:pt idx="2828">
                  <c:v>1</c:v>
                </c:pt>
                <c:pt idx="2829">
                  <c:v>1</c:v>
                </c:pt>
                <c:pt idx="2830">
                  <c:v>1</c:v>
                </c:pt>
                <c:pt idx="2831">
                  <c:v>1</c:v>
                </c:pt>
                <c:pt idx="2832">
                  <c:v>1</c:v>
                </c:pt>
                <c:pt idx="2833">
                  <c:v>1</c:v>
                </c:pt>
                <c:pt idx="2834">
                  <c:v>1</c:v>
                </c:pt>
                <c:pt idx="2835">
                  <c:v>1</c:v>
                </c:pt>
                <c:pt idx="2836">
                  <c:v>1</c:v>
                </c:pt>
                <c:pt idx="2837">
                  <c:v>1</c:v>
                </c:pt>
                <c:pt idx="2838">
                  <c:v>1</c:v>
                </c:pt>
                <c:pt idx="2839">
                  <c:v>1</c:v>
                </c:pt>
                <c:pt idx="2840">
                  <c:v>1</c:v>
                </c:pt>
                <c:pt idx="2841">
                  <c:v>1</c:v>
                </c:pt>
                <c:pt idx="2842">
                  <c:v>1</c:v>
                </c:pt>
                <c:pt idx="2843">
                  <c:v>1</c:v>
                </c:pt>
                <c:pt idx="2844">
                  <c:v>1</c:v>
                </c:pt>
                <c:pt idx="2845">
                  <c:v>1</c:v>
                </c:pt>
                <c:pt idx="2846">
                  <c:v>1</c:v>
                </c:pt>
                <c:pt idx="2847">
                  <c:v>1</c:v>
                </c:pt>
                <c:pt idx="2848">
                  <c:v>1</c:v>
                </c:pt>
                <c:pt idx="2849">
                  <c:v>1</c:v>
                </c:pt>
                <c:pt idx="2850">
                  <c:v>1</c:v>
                </c:pt>
                <c:pt idx="2851">
                  <c:v>1</c:v>
                </c:pt>
                <c:pt idx="2852">
                  <c:v>1</c:v>
                </c:pt>
                <c:pt idx="2853">
                  <c:v>1</c:v>
                </c:pt>
                <c:pt idx="2854">
                  <c:v>1</c:v>
                </c:pt>
                <c:pt idx="2855">
                  <c:v>1</c:v>
                </c:pt>
                <c:pt idx="2856">
                  <c:v>1</c:v>
                </c:pt>
                <c:pt idx="2857">
                  <c:v>1</c:v>
                </c:pt>
                <c:pt idx="2858">
                  <c:v>1</c:v>
                </c:pt>
                <c:pt idx="2859">
                  <c:v>1</c:v>
                </c:pt>
                <c:pt idx="2860">
                  <c:v>1</c:v>
                </c:pt>
                <c:pt idx="2861">
                  <c:v>1</c:v>
                </c:pt>
                <c:pt idx="2862">
                  <c:v>1</c:v>
                </c:pt>
                <c:pt idx="2863">
                  <c:v>1</c:v>
                </c:pt>
                <c:pt idx="2864">
                  <c:v>1</c:v>
                </c:pt>
                <c:pt idx="2865">
                  <c:v>1</c:v>
                </c:pt>
                <c:pt idx="2866">
                  <c:v>1</c:v>
                </c:pt>
                <c:pt idx="2867">
                  <c:v>1</c:v>
                </c:pt>
                <c:pt idx="2868">
                  <c:v>1</c:v>
                </c:pt>
                <c:pt idx="2869">
                  <c:v>1</c:v>
                </c:pt>
                <c:pt idx="2870">
                  <c:v>0</c:v>
                </c:pt>
                <c:pt idx="2871">
                  <c:v>0</c:v>
                </c:pt>
                <c:pt idx="2872">
                  <c:v>0</c:v>
                </c:pt>
                <c:pt idx="2873">
                  <c:v>0</c:v>
                </c:pt>
                <c:pt idx="2874">
                  <c:v>0</c:v>
                </c:pt>
                <c:pt idx="2875">
                  <c:v>0</c:v>
                </c:pt>
                <c:pt idx="2876">
                  <c:v>0</c:v>
                </c:pt>
                <c:pt idx="2877">
                  <c:v>0</c:v>
                </c:pt>
                <c:pt idx="2878">
                  <c:v>0</c:v>
                </c:pt>
                <c:pt idx="2879">
                  <c:v>0</c:v>
                </c:pt>
                <c:pt idx="2880">
                  <c:v>0</c:v>
                </c:pt>
                <c:pt idx="2881">
                  <c:v>0</c:v>
                </c:pt>
                <c:pt idx="2882">
                  <c:v>0</c:v>
                </c:pt>
                <c:pt idx="2883">
                  <c:v>0</c:v>
                </c:pt>
                <c:pt idx="2884">
                  <c:v>0</c:v>
                </c:pt>
                <c:pt idx="2885">
                  <c:v>0</c:v>
                </c:pt>
                <c:pt idx="2886">
                  <c:v>0</c:v>
                </c:pt>
                <c:pt idx="2887">
                  <c:v>0</c:v>
                </c:pt>
                <c:pt idx="2888">
                  <c:v>0</c:v>
                </c:pt>
                <c:pt idx="2889">
                  <c:v>0</c:v>
                </c:pt>
                <c:pt idx="2890">
                  <c:v>0</c:v>
                </c:pt>
                <c:pt idx="2891">
                  <c:v>0</c:v>
                </c:pt>
                <c:pt idx="2892">
                  <c:v>0</c:v>
                </c:pt>
                <c:pt idx="2893">
                  <c:v>0</c:v>
                </c:pt>
                <c:pt idx="2894">
                  <c:v>0</c:v>
                </c:pt>
                <c:pt idx="2895">
                  <c:v>0</c:v>
                </c:pt>
                <c:pt idx="2896">
                  <c:v>0</c:v>
                </c:pt>
                <c:pt idx="2897">
                  <c:v>0</c:v>
                </c:pt>
                <c:pt idx="2898">
                  <c:v>0</c:v>
                </c:pt>
                <c:pt idx="2899">
                  <c:v>0</c:v>
                </c:pt>
                <c:pt idx="2900">
                  <c:v>0</c:v>
                </c:pt>
                <c:pt idx="2901">
                  <c:v>0</c:v>
                </c:pt>
                <c:pt idx="2902">
                  <c:v>0</c:v>
                </c:pt>
                <c:pt idx="2903">
                  <c:v>0</c:v>
                </c:pt>
                <c:pt idx="2904">
                  <c:v>0</c:v>
                </c:pt>
                <c:pt idx="2905">
                  <c:v>0</c:v>
                </c:pt>
                <c:pt idx="2906">
                  <c:v>0</c:v>
                </c:pt>
                <c:pt idx="2907">
                  <c:v>0</c:v>
                </c:pt>
                <c:pt idx="2908">
                  <c:v>0</c:v>
                </c:pt>
                <c:pt idx="2909">
                  <c:v>0</c:v>
                </c:pt>
                <c:pt idx="2910">
                  <c:v>0</c:v>
                </c:pt>
                <c:pt idx="2911">
                  <c:v>0</c:v>
                </c:pt>
                <c:pt idx="2912">
                  <c:v>0</c:v>
                </c:pt>
                <c:pt idx="2913">
                  <c:v>0</c:v>
                </c:pt>
                <c:pt idx="2914">
                  <c:v>0</c:v>
                </c:pt>
                <c:pt idx="2915">
                  <c:v>0</c:v>
                </c:pt>
                <c:pt idx="2916">
                  <c:v>0</c:v>
                </c:pt>
                <c:pt idx="2917">
                  <c:v>0</c:v>
                </c:pt>
                <c:pt idx="2918">
                  <c:v>0</c:v>
                </c:pt>
                <c:pt idx="2919">
                  <c:v>0</c:v>
                </c:pt>
                <c:pt idx="2920">
                  <c:v>0</c:v>
                </c:pt>
                <c:pt idx="2921">
                  <c:v>0</c:v>
                </c:pt>
                <c:pt idx="2922">
                  <c:v>0</c:v>
                </c:pt>
                <c:pt idx="2923">
                  <c:v>0</c:v>
                </c:pt>
                <c:pt idx="2924">
                  <c:v>0</c:v>
                </c:pt>
                <c:pt idx="2925">
                  <c:v>0</c:v>
                </c:pt>
                <c:pt idx="2926">
                  <c:v>0</c:v>
                </c:pt>
                <c:pt idx="2927">
                  <c:v>0</c:v>
                </c:pt>
                <c:pt idx="2928">
                  <c:v>0</c:v>
                </c:pt>
                <c:pt idx="2929">
                  <c:v>0</c:v>
                </c:pt>
                <c:pt idx="2930">
                  <c:v>0</c:v>
                </c:pt>
                <c:pt idx="2931">
                  <c:v>0</c:v>
                </c:pt>
                <c:pt idx="2932">
                  <c:v>0</c:v>
                </c:pt>
                <c:pt idx="2933">
                  <c:v>0</c:v>
                </c:pt>
                <c:pt idx="2934">
                  <c:v>0</c:v>
                </c:pt>
                <c:pt idx="2935">
                  <c:v>0</c:v>
                </c:pt>
                <c:pt idx="2936">
                  <c:v>0</c:v>
                </c:pt>
                <c:pt idx="2937">
                  <c:v>0</c:v>
                </c:pt>
                <c:pt idx="2938">
                  <c:v>0</c:v>
                </c:pt>
                <c:pt idx="2939">
                  <c:v>0</c:v>
                </c:pt>
                <c:pt idx="2940">
                  <c:v>0</c:v>
                </c:pt>
                <c:pt idx="2941">
                  <c:v>0</c:v>
                </c:pt>
                <c:pt idx="2942">
                  <c:v>0</c:v>
                </c:pt>
                <c:pt idx="2943">
                  <c:v>0</c:v>
                </c:pt>
                <c:pt idx="2944">
                  <c:v>0</c:v>
                </c:pt>
                <c:pt idx="2945">
                  <c:v>0</c:v>
                </c:pt>
                <c:pt idx="2946">
                  <c:v>0</c:v>
                </c:pt>
                <c:pt idx="2947">
                  <c:v>0</c:v>
                </c:pt>
                <c:pt idx="2948">
                  <c:v>0</c:v>
                </c:pt>
                <c:pt idx="2949">
                  <c:v>0</c:v>
                </c:pt>
                <c:pt idx="2950">
                  <c:v>0</c:v>
                </c:pt>
                <c:pt idx="2951">
                  <c:v>0</c:v>
                </c:pt>
                <c:pt idx="2952">
                  <c:v>0</c:v>
                </c:pt>
                <c:pt idx="2953">
                  <c:v>0</c:v>
                </c:pt>
                <c:pt idx="2954">
                  <c:v>0</c:v>
                </c:pt>
                <c:pt idx="2955">
                  <c:v>0</c:v>
                </c:pt>
                <c:pt idx="2956">
                  <c:v>0</c:v>
                </c:pt>
                <c:pt idx="2957">
                  <c:v>0</c:v>
                </c:pt>
                <c:pt idx="2958">
                  <c:v>0</c:v>
                </c:pt>
                <c:pt idx="2959">
                  <c:v>0</c:v>
                </c:pt>
                <c:pt idx="2960">
                  <c:v>0</c:v>
                </c:pt>
                <c:pt idx="2961">
                  <c:v>0</c:v>
                </c:pt>
                <c:pt idx="2962">
                  <c:v>0</c:v>
                </c:pt>
                <c:pt idx="2963">
                  <c:v>0</c:v>
                </c:pt>
                <c:pt idx="2964">
                  <c:v>0</c:v>
                </c:pt>
                <c:pt idx="2965">
                  <c:v>0</c:v>
                </c:pt>
                <c:pt idx="2966">
                  <c:v>0</c:v>
                </c:pt>
                <c:pt idx="2967">
                  <c:v>0</c:v>
                </c:pt>
                <c:pt idx="2968">
                  <c:v>0</c:v>
                </c:pt>
                <c:pt idx="2969">
                  <c:v>0</c:v>
                </c:pt>
                <c:pt idx="2970">
                  <c:v>0</c:v>
                </c:pt>
                <c:pt idx="2971">
                  <c:v>0</c:v>
                </c:pt>
                <c:pt idx="2972">
                  <c:v>0</c:v>
                </c:pt>
                <c:pt idx="2973">
                  <c:v>0</c:v>
                </c:pt>
                <c:pt idx="2974">
                  <c:v>0</c:v>
                </c:pt>
                <c:pt idx="2975">
                  <c:v>0</c:v>
                </c:pt>
                <c:pt idx="2976">
                  <c:v>0</c:v>
                </c:pt>
                <c:pt idx="2977">
                  <c:v>0</c:v>
                </c:pt>
                <c:pt idx="2978">
                  <c:v>0</c:v>
                </c:pt>
                <c:pt idx="2979">
                  <c:v>0</c:v>
                </c:pt>
                <c:pt idx="2980">
                  <c:v>0</c:v>
                </c:pt>
                <c:pt idx="2981">
                  <c:v>0</c:v>
                </c:pt>
                <c:pt idx="2982">
                  <c:v>0</c:v>
                </c:pt>
                <c:pt idx="2983">
                  <c:v>0</c:v>
                </c:pt>
                <c:pt idx="2984">
                  <c:v>0</c:v>
                </c:pt>
                <c:pt idx="2985">
                  <c:v>0</c:v>
                </c:pt>
                <c:pt idx="2986">
                  <c:v>0</c:v>
                </c:pt>
                <c:pt idx="2987">
                  <c:v>0</c:v>
                </c:pt>
                <c:pt idx="2988">
                  <c:v>0</c:v>
                </c:pt>
                <c:pt idx="2989">
                  <c:v>0</c:v>
                </c:pt>
                <c:pt idx="2990">
                  <c:v>0</c:v>
                </c:pt>
                <c:pt idx="2991">
                  <c:v>0</c:v>
                </c:pt>
                <c:pt idx="2992">
                  <c:v>0</c:v>
                </c:pt>
                <c:pt idx="2993">
                  <c:v>0</c:v>
                </c:pt>
                <c:pt idx="2994">
                  <c:v>0</c:v>
                </c:pt>
                <c:pt idx="2995">
                  <c:v>0</c:v>
                </c:pt>
                <c:pt idx="2996">
                  <c:v>0</c:v>
                </c:pt>
                <c:pt idx="2997">
                  <c:v>0</c:v>
                </c:pt>
                <c:pt idx="2998">
                  <c:v>0</c:v>
                </c:pt>
                <c:pt idx="2999">
                  <c:v>0</c:v>
                </c:pt>
                <c:pt idx="3000">
                  <c:v>0</c:v>
                </c:pt>
                <c:pt idx="3001">
                  <c:v>0</c:v>
                </c:pt>
                <c:pt idx="3002">
                  <c:v>0</c:v>
                </c:pt>
                <c:pt idx="3003">
                  <c:v>0</c:v>
                </c:pt>
                <c:pt idx="3004">
                  <c:v>0</c:v>
                </c:pt>
                <c:pt idx="3005">
                  <c:v>0</c:v>
                </c:pt>
                <c:pt idx="3006">
                  <c:v>0</c:v>
                </c:pt>
                <c:pt idx="3007">
                  <c:v>0</c:v>
                </c:pt>
                <c:pt idx="3008">
                  <c:v>0</c:v>
                </c:pt>
                <c:pt idx="3009">
                  <c:v>0</c:v>
                </c:pt>
                <c:pt idx="3010">
                  <c:v>0</c:v>
                </c:pt>
                <c:pt idx="3011">
                  <c:v>0</c:v>
                </c:pt>
                <c:pt idx="3012">
                  <c:v>0</c:v>
                </c:pt>
                <c:pt idx="3013">
                  <c:v>0</c:v>
                </c:pt>
                <c:pt idx="3014">
                  <c:v>0</c:v>
                </c:pt>
                <c:pt idx="3015">
                  <c:v>0</c:v>
                </c:pt>
                <c:pt idx="3016">
                  <c:v>0</c:v>
                </c:pt>
                <c:pt idx="3017">
                  <c:v>0</c:v>
                </c:pt>
                <c:pt idx="3018">
                  <c:v>0</c:v>
                </c:pt>
                <c:pt idx="3019">
                  <c:v>0</c:v>
                </c:pt>
                <c:pt idx="3020">
                  <c:v>0</c:v>
                </c:pt>
                <c:pt idx="3021">
                  <c:v>0</c:v>
                </c:pt>
                <c:pt idx="3022">
                  <c:v>0</c:v>
                </c:pt>
                <c:pt idx="3023">
                  <c:v>0</c:v>
                </c:pt>
                <c:pt idx="3024">
                  <c:v>0</c:v>
                </c:pt>
                <c:pt idx="3025">
                  <c:v>0</c:v>
                </c:pt>
                <c:pt idx="3026">
                  <c:v>0</c:v>
                </c:pt>
                <c:pt idx="3027">
                  <c:v>0</c:v>
                </c:pt>
                <c:pt idx="3028">
                  <c:v>0</c:v>
                </c:pt>
                <c:pt idx="3029">
                  <c:v>0</c:v>
                </c:pt>
                <c:pt idx="3030">
                  <c:v>0</c:v>
                </c:pt>
                <c:pt idx="3031">
                  <c:v>0</c:v>
                </c:pt>
                <c:pt idx="3032">
                  <c:v>0</c:v>
                </c:pt>
                <c:pt idx="3033">
                  <c:v>0</c:v>
                </c:pt>
                <c:pt idx="3034">
                  <c:v>0</c:v>
                </c:pt>
                <c:pt idx="3035">
                  <c:v>0</c:v>
                </c:pt>
                <c:pt idx="3036">
                  <c:v>0</c:v>
                </c:pt>
                <c:pt idx="3037">
                  <c:v>0</c:v>
                </c:pt>
                <c:pt idx="3038">
                  <c:v>0</c:v>
                </c:pt>
                <c:pt idx="3039">
                  <c:v>0</c:v>
                </c:pt>
                <c:pt idx="3040">
                  <c:v>0</c:v>
                </c:pt>
                <c:pt idx="3041">
                  <c:v>0</c:v>
                </c:pt>
                <c:pt idx="3042">
                  <c:v>0</c:v>
                </c:pt>
                <c:pt idx="3043">
                  <c:v>0</c:v>
                </c:pt>
                <c:pt idx="3044">
                  <c:v>0</c:v>
                </c:pt>
                <c:pt idx="3045">
                  <c:v>0</c:v>
                </c:pt>
                <c:pt idx="3046">
                  <c:v>0</c:v>
                </c:pt>
                <c:pt idx="3047">
                  <c:v>0</c:v>
                </c:pt>
                <c:pt idx="3048">
                  <c:v>0</c:v>
                </c:pt>
                <c:pt idx="3049">
                  <c:v>0</c:v>
                </c:pt>
                <c:pt idx="3050">
                  <c:v>0</c:v>
                </c:pt>
                <c:pt idx="3051">
                  <c:v>0</c:v>
                </c:pt>
                <c:pt idx="3052">
                  <c:v>0</c:v>
                </c:pt>
                <c:pt idx="3053">
                  <c:v>0</c:v>
                </c:pt>
                <c:pt idx="3054">
                  <c:v>0</c:v>
                </c:pt>
                <c:pt idx="3055">
                  <c:v>0</c:v>
                </c:pt>
                <c:pt idx="3056">
                  <c:v>0</c:v>
                </c:pt>
                <c:pt idx="3057">
                  <c:v>0</c:v>
                </c:pt>
                <c:pt idx="3058">
                  <c:v>0</c:v>
                </c:pt>
                <c:pt idx="3059">
                  <c:v>0</c:v>
                </c:pt>
                <c:pt idx="3060">
                  <c:v>0</c:v>
                </c:pt>
                <c:pt idx="3061">
                  <c:v>0</c:v>
                </c:pt>
                <c:pt idx="3062">
                  <c:v>0</c:v>
                </c:pt>
                <c:pt idx="3063">
                  <c:v>0</c:v>
                </c:pt>
                <c:pt idx="3064">
                  <c:v>0</c:v>
                </c:pt>
                <c:pt idx="3065">
                  <c:v>0</c:v>
                </c:pt>
                <c:pt idx="3066">
                  <c:v>0</c:v>
                </c:pt>
                <c:pt idx="3067">
                  <c:v>0</c:v>
                </c:pt>
                <c:pt idx="3068">
                  <c:v>0</c:v>
                </c:pt>
                <c:pt idx="3069">
                  <c:v>0</c:v>
                </c:pt>
                <c:pt idx="3070">
                  <c:v>0</c:v>
                </c:pt>
                <c:pt idx="3071">
                  <c:v>0</c:v>
                </c:pt>
                <c:pt idx="3072">
                  <c:v>0</c:v>
                </c:pt>
                <c:pt idx="3073">
                  <c:v>0</c:v>
                </c:pt>
                <c:pt idx="3074">
                  <c:v>0</c:v>
                </c:pt>
                <c:pt idx="3075">
                  <c:v>0</c:v>
                </c:pt>
                <c:pt idx="3076">
                  <c:v>0</c:v>
                </c:pt>
                <c:pt idx="3077">
                  <c:v>0</c:v>
                </c:pt>
                <c:pt idx="3078">
                  <c:v>0</c:v>
                </c:pt>
                <c:pt idx="3079">
                  <c:v>0</c:v>
                </c:pt>
                <c:pt idx="3080">
                  <c:v>0</c:v>
                </c:pt>
                <c:pt idx="3081">
                  <c:v>0</c:v>
                </c:pt>
                <c:pt idx="3082">
                  <c:v>0</c:v>
                </c:pt>
                <c:pt idx="3083">
                  <c:v>0</c:v>
                </c:pt>
                <c:pt idx="3084">
                  <c:v>0</c:v>
                </c:pt>
                <c:pt idx="3085">
                  <c:v>0</c:v>
                </c:pt>
                <c:pt idx="3086">
                  <c:v>0</c:v>
                </c:pt>
                <c:pt idx="3087">
                  <c:v>0</c:v>
                </c:pt>
                <c:pt idx="3088">
                  <c:v>0</c:v>
                </c:pt>
                <c:pt idx="3089">
                  <c:v>0</c:v>
                </c:pt>
                <c:pt idx="3090">
                  <c:v>0</c:v>
                </c:pt>
                <c:pt idx="3091">
                  <c:v>0</c:v>
                </c:pt>
                <c:pt idx="3092">
                  <c:v>0</c:v>
                </c:pt>
                <c:pt idx="3093">
                  <c:v>0</c:v>
                </c:pt>
                <c:pt idx="3094">
                  <c:v>0</c:v>
                </c:pt>
                <c:pt idx="3095">
                  <c:v>0</c:v>
                </c:pt>
                <c:pt idx="3096">
                  <c:v>0</c:v>
                </c:pt>
                <c:pt idx="3097">
                  <c:v>0</c:v>
                </c:pt>
                <c:pt idx="3098">
                  <c:v>0</c:v>
                </c:pt>
                <c:pt idx="3099">
                  <c:v>0</c:v>
                </c:pt>
                <c:pt idx="3100">
                  <c:v>0</c:v>
                </c:pt>
                <c:pt idx="3101">
                  <c:v>0</c:v>
                </c:pt>
                <c:pt idx="3102">
                  <c:v>0</c:v>
                </c:pt>
                <c:pt idx="3103">
                  <c:v>0</c:v>
                </c:pt>
                <c:pt idx="3104">
                  <c:v>0</c:v>
                </c:pt>
                <c:pt idx="3105">
                  <c:v>0</c:v>
                </c:pt>
                <c:pt idx="3106">
                  <c:v>0</c:v>
                </c:pt>
                <c:pt idx="3107">
                  <c:v>0</c:v>
                </c:pt>
                <c:pt idx="3108">
                  <c:v>0</c:v>
                </c:pt>
                <c:pt idx="3109">
                  <c:v>0</c:v>
                </c:pt>
                <c:pt idx="3110">
                  <c:v>0</c:v>
                </c:pt>
                <c:pt idx="3111">
                  <c:v>0</c:v>
                </c:pt>
                <c:pt idx="3112">
                  <c:v>0</c:v>
                </c:pt>
                <c:pt idx="3113">
                  <c:v>0</c:v>
                </c:pt>
                <c:pt idx="3114">
                  <c:v>0</c:v>
                </c:pt>
                <c:pt idx="3115">
                  <c:v>0</c:v>
                </c:pt>
                <c:pt idx="3116">
                  <c:v>0</c:v>
                </c:pt>
                <c:pt idx="3117">
                  <c:v>0</c:v>
                </c:pt>
                <c:pt idx="3118">
                  <c:v>0</c:v>
                </c:pt>
                <c:pt idx="3119">
                  <c:v>0</c:v>
                </c:pt>
                <c:pt idx="3120">
                  <c:v>0</c:v>
                </c:pt>
                <c:pt idx="3121">
                  <c:v>0</c:v>
                </c:pt>
                <c:pt idx="3122">
                  <c:v>0</c:v>
                </c:pt>
                <c:pt idx="3123">
                  <c:v>0</c:v>
                </c:pt>
                <c:pt idx="3124">
                  <c:v>0</c:v>
                </c:pt>
                <c:pt idx="3125">
                  <c:v>0</c:v>
                </c:pt>
                <c:pt idx="3126">
                  <c:v>0</c:v>
                </c:pt>
                <c:pt idx="3127">
                  <c:v>0</c:v>
                </c:pt>
                <c:pt idx="3128">
                  <c:v>0</c:v>
                </c:pt>
                <c:pt idx="3129">
                  <c:v>0</c:v>
                </c:pt>
                <c:pt idx="3130">
                  <c:v>0</c:v>
                </c:pt>
                <c:pt idx="3131">
                  <c:v>0</c:v>
                </c:pt>
                <c:pt idx="3132">
                  <c:v>0</c:v>
                </c:pt>
                <c:pt idx="3133">
                  <c:v>0</c:v>
                </c:pt>
                <c:pt idx="3134">
                  <c:v>0</c:v>
                </c:pt>
                <c:pt idx="3135">
                  <c:v>0</c:v>
                </c:pt>
                <c:pt idx="3136">
                  <c:v>0</c:v>
                </c:pt>
                <c:pt idx="3137">
                  <c:v>0</c:v>
                </c:pt>
                <c:pt idx="3138">
                  <c:v>0</c:v>
                </c:pt>
                <c:pt idx="3139">
                  <c:v>0</c:v>
                </c:pt>
                <c:pt idx="3140">
                  <c:v>0</c:v>
                </c:pt>
                <c:pt idx="3141">
                  <c:v>0</c:v>
                </c:pt>
                <c:pt idx="3142">
                  <c:v>0</c:v>
                </c:pt>
                <c:pt idx="3143">
                  <c:v>0</c:v>
                </c:pt>
                <c:pt idx="3144">
                  <c:v>0</c:v>
                </c:pt>
                <c:pt idx="3145">
                  <c:v>0</c:v>
                </c:pt>
                <c:pt idx="3146">
                  <c:v>0</c:v>
                </c:pt>
                <c:pt idx="3147">
                  <c:v>0</c:v>
                </c:pt>
                <c:pt idx="3148">
                  <c:v>0</c:v>
                </c:pt>
                <c:pt idx="3149">
                  <c:v>0</c:v>
                </c:pt>
                <c:pt idx="3150">
                  <c:v>0</c:v>
                </c:pt>
                <c:pt idx="3151">
                  <c:v>0</c:v>
                </c:pt>
                <c:pt idx="3152">
                  <c:v>0</c:v>
                </c:pt>
                <c:pt idx="3153">
                  <c:v>0</c:v>
                </c:pt>
                <c:pt idx="3154">
                  <c:v>0</c:v>
                </c:pt>
                <c:pt idx="3155">
                  <c:v>0</c:v>
                </c:pt>
                <c:pt idx="3156">
                  <c:v>0</c:v>
                </c:pt>
                <c:pt idx="3157">
                  <c:v>0</c:v>
                </c:pt>
                <c:pt idx="3158">
                  <c:v>0</c:v>
                </c:pt>
                <c:pt idx="3159">
                  <c:v>0</c:v>
                </c:pt>
                <c:pt idx="3160">
                  <c:v>0</c:v>
                </c:pt>
                <c:pt idx="3161">
                  <c:v>0</c:v>
                </c:pt>
                <c:pt idx="3162">
                  <c:v>0</c:v>
                </c:pt>
                <c:pt idx="3163">
                  <c:v>0</c:v>
                </c:pt>
                <c:pt idx="3164">
                  <c:v>0</c:v>
                </c:pt>
                <c:pt idx="3165">
                  <c:v>0</c:v>
                </c:pt>
                <c:pt idx="3166">
                  <c:v>0</c:v>
                </c:pt>
                <c:pt idx="3167">
                  <c:v>0</c:v>
                </c:pt>
                <c:pt idx="3168">
                  <c:v>0</c:v>
                </c:pt>
                <c:pt idx="3169">
                  <c:v>0</c:v>
                </c:pt>
                <c:pt idx="3170">
                  <c:v>0</c:v>
                </c:pt>
                <c:pt idx="3171">
                  <c:v>0</c:v>
                </c:pt>
                <c:pt idx="3172">
                  <c:v>0</c:v>
                </c:pt>
                <c:pt idx="3173">
                  <c:v>0</c:v>
                </c:pt>
                <c:pt idx="3174">
                  <c:v>0</c:v>
                </c:pt>
                <c:pt idx="3175">
                  <c:v>0</c:v>
                </c:pt>
                <c:pt idx="3176">
                  <c:v>0</c:v>
                </c:pt>
                <c:pt idx="3177">
                  <c:v>0</c:v>
                </c:pt>
                <c:pt idx="3178">
                  <c:v>0</c:v>
                </c:pt>
                <c:pt idx="3179">
                  <c:v>0</c:v>
                </c:pt>
                <c:pt idx="3180">
                  <c:v>0</c:v>
                </c:pt>
                <c:pt idx="3181">
                  <c:v>0</c:v>
                </c:pt>
                <c:pt idx="3182">
                  <c:v>0</c:v>
                </c:pt>
                <c:pt idx="3183">
                  <c:v>0</c:v>
                </c:pt>
                <c:pt idx="3184">
                  <c:v>0</c:v>
                </c:pt>
                <c:pt idx="3185">
                  <c:v>0</c:v>
                </c:pt>
                <c:pt idx="3186">
                  <c:v>0</c:v>
                </c:pt>
                <c:pt idx="3187">
                  <c:v>0</c:v>
                </c:pt>
                <c:pt idx="3188">
                  <c:v>0</c:v>
                </c:pt>
                <c:pt idx="3189">
                  <c:v>0</c:v>
                </c:pt>
                <c:pt idx="3190">
                  <c:v>0</c:v>
                </c:pt>
                <c:pt idx="3191">
                  <c:v>0</c:v>
                </c:pt>
                <c:pt idx="3192">
                  <c:v>0</c:v>
                </c:pt>
                <c:pt idx="3193">
                  <c:v>0</c:v>
                </c:pt>
                <c:pt idx="3194">
                  <c:v>0</c:v>
                </c:pt>
                <c:pt idx="3195">
                  <c:v>0</c:v>
                </c:pt>
                <c:pt idx="3196">
                  <c:v>0</c:v>
                </c:pt>
                <c:pt idx="3197">
                  <c:v>0</c:v>
                </c:pt>
                <c:pt idx="3198">
                  <c:v>0</c:v>
                </c:pt>
                <c:pt idx="3199">
                  <c:v>0</c:v>
                </c:pt>
                <c:pt idx="3200">
                  <c:v>0</c:v>
                </c:pt>
                <c:pt idx="3201">
                  <c:v>0</c:v>
                </c:pt>
                <c:pt idx="3202">
                  <c:v>0</c:v>
                </c:pt>
                <c:pt idx="3203">
                  <c:v>0</c:v>
                </c:pt>
                <c:pt idx="3204">
                  <c:v>0</c:v>
                </c:pt>
                <c:pt idx="3205">
                  <c:v>0</c:v>
                </c:pt>
                <c:pt idx="3206">
                  <c:v>0</c:v>
                </c:pt>
                <c:pt idx="3207">
                  <c:v>0</c:v>
                </c:pt>
                <c:pt idx="3208">
                  <c:v>0</c:v>
                </c:pt>
                <c:pt idx="3209">
                  <c:v>0</c:v>
                </c:pt>
                <c:pt idx="3210">
                  <c:v>0</c:v>
                </c:pt>
                <c:pt idx="3211">
                  <c:v>0</c:v>
                </c:pt>
                <c:pt idx="3212">
                  <c:v>0</c:v>
                </c:pt>
                <c:pt idx="3213">
                  <c:v>0</c:v>
                </c:pt>
                <c:pt idx="3214">
                  <c:v>0</c:v>
                </c:pt>
                <c:pt idx="3215">
                  <c:v>0</c:v>
                </c:pt>
                <c:pt idx="3216">
                  <c:v>0</c:v>
                </c:pt>
                <c:pt idx="3217">
                  <c:v>0</c:v>
                </c:pt>
                <c:pt idx="3218">
                  <c:v>0</c:v>
                </c:pt>
                <c:pt idx="3219">
                  <c:v>0</c:v>
                </c:pt>
                <c:pt idx="3220">
                  <c:v>0</c:v>
                </c:pt>
                <c:pt idx="3221">
                  <c:v>0</c:v>
                </c:pt>
                <c:pt idx="3222">
                  <c:v>0</c:v>
                </c:pt>
                <c:pt idx="3223">
                  <c:v>0</c:v>
                </c:pt>
                <c:pt idx="3224">
                  <c:v>0</c:v>
                </c:pt>
                <c:pt idx="3225">
                  <c:v>0</c:v>
                </c:pt>
                <c:pt idx="3226">
                  <c:v>0</c:v>
                </c:pt>
                <c:pt idx="3227">
                  <c:v>0</c:v>
                </c:pt>
                <c:pt idx="3228">
                  <c:v>0</c:v>
                </c:pt>
                <c:pt idx="3229">
                  <c:v>0</c:v>
                </c:pt>
                <c:pt idx="3230">
                  <c:v>0</c:v>
                </c:pt>
                <c:pt idx="3231">
                  <c:v>0</c:v>
                </c:pt>
                <c:pt idx="3232">
                  <c:v>0</c:v>
                </c:pt>
                <c:pt idx="3233">
                  <c:v>0</c:v>
                </c:pt>
                <c:pt idx="3234">
                  <c:v>0</c:v>
                </c:pt>
                <c:pt idx="3235">
                  <c:v>0</c:v>
                </c:pt>
                <c:pt idx="3236">
                  <c:v>0</c:v>
                </c:pt>
                <c:pt idx="3237">
                  <c:v>0</c:v>
                </c:pt>
                <c:pt idx="3238">
                  <c:v>0</c:v>
                </c:pt>
                <c:pt idx="3239">
                  <c:v>0</c:v>
                </c:pt>
                <c:pt idx="3240">
                  <c:v>0</c:v>
                </c:pt>
                <c:pt idx="3241">
                  <c:v>0</c:v>
                </c:pt>
                <c:pt idx="3242">
                  <c:v>0</c:v>
                </c:pt>
                <c:pt idx="3243">
                  <c:v>0</c:v>
                </c:pt>
                <c:pt idx="3244">
                  <c:v>0</c:v>
                </c:pt>
                <c:pt idx="3245">
                  <c:v>0</c:v>
                </c:pt>
                <c:pt idx="3246">
                  <c:v>0</c:v>
                </c:pt>
                <c:pt idx="3247">
                  <c:v>0</c:v>
                </c:pt>
                <c:pt idx="3248">
                  <c:v>0</c:v>
                </c:pt>
                <c:pt idx="3249">
                  <c:v>0</c:v>
                </c:pt>
                <c:pt idx="3250">
                  <c:v>0</c:v>
                </c:pt>
                <c:pt idx="3251">
                  <c:v>0</c:v>
                </c:pt>
                <c:pt idx="3252">
                  <c:v>0</c:v>
                </c:pt>
                <c:pt idx="3253">
                  <c:v>0</c:v>
                </c:pt>
                <c:pt idx="3254">
                  <c:v>0</c:v>
                </c:pt>
                <c:pt idx="3255">
                  <c:v>0</c:v>
                </c:pt>
                <c:pt idx="3256">
                  <c:v>0</c:v>
                </c:pt>
                <c:pt idx="3257">
                  <c:v>0</c:v>
                </c:pt>
                <c:pt idx="3258">
                  <c:v>0</c:v>
                </c:pt>
                <c:pt idx="3259">
                  <c:v>0</c:v>
                </c:pt>
                <c:pt idx="3260">
                  <c:v>0</c:v>
                </c:pt>
                <c:pt idx="3261">
                  <c:v>0</c:v>
                </c:pt>
                <c:pt idx="3262">
                  <c:v>0</c:v>
                </c:pt>
                <c:pt idx="3263">
                  <c:v>0</c:v>
                </c:pt>
                <c:pt idx="3264">
                  <c:v>0</c:v>
                </c:pt>
                <c:pt idx="3265">
                  <c:v>0</c:v>
                </c:pt>
                <c:pt idx="3266">
                  <c:v>0</c:v>
                </c:pt>
                <c:pt idx="3267">
                  <c:v>0</c:v>
                </c:pt>
                <c:pt idx="3268">
                  <c:v>0</c:v>
                </c:pt>
                <c:pt idx="3269">
                  <c:v>0</c:v>
                </c:pt>
                <c:pt idx="3270">
                  <c:v>0</c:v>
                </c:pt>
                <c:pt idx="3271">
                  <c:v>0</c:v>
                </c:pt>
                <c:pt idx="3272">
                  <c:v>0</c:v>
                </c:pt>
                <c:pt idx="3273">
                  <c:v>0</c:v>
                </c:pt>
                <c:pt idx="3274">
                  <c:v>0</c:v>
                </c:pt>
                <c:pt idx="3275">
                  <c:v>0</c:v>
                </c:pt>
                <c:pt idx="3276">
                  <c:v>0</c:v>
                </c:pt>
                <c:pt idx="3277">
                  <c:v>0</c:v>
                </c:pt>
                <c:pt idx="3278">
                  <c:v>0</c:v>
                </c:pt>
                <c:pt idx="3279">
                  <c:v>0</c:v>
                </c:pt>
                <c:pt idx="3280">
                  <c:v>0</c:v>
                </c:pt>
                <c:pt idx="3281">
                  <c:v>0</c:v>
                </c:pt>
                <c:pt idx="3282">
                  <c:v>0</c:v>
                </c:pt>
                <c:pt idx="3283">
                  <c:v>0</c:v>
                </c:pt>
                <c:pt idx="3284">
                  <c:v>0</c:v>
                </c:pt>
                <c:pt idx="3285">
                  <c:v>0</c:v>
                </c:pt>
                <c:pt idx="3286">
                  <c:v>0</c:v>
                </c:pt>
                <c:pt idx="3287">
                  <c:v>0</c:v>
                </c:pt>
                <c:pt idx="3288">
                  <c:v>0</c:v>
                </c:pt>
                <c:pt idx="3289">
                  <c:v>0</c:v>
                </c:pt>
                <c:pt idx="3290">
                  <c:v>0</c:v>
                </c:pt>
                <c:pt idx="3291">
                  <c:v>0</c:v>
                </c:pt>
                <c:pt idx="3292">
                  <c:v>0</c:v>
                </c:pt>
                <c:pt idx="3293">
                  <c:v>0</c:v>
                </c:pt>
                <c:pt idx="3294">
                  <c:v>0</c:v>
                </c:pt>
                <c:pt idx="3295">
                  <c:v>0</c:v>
                </c:pt>
                <c:pt idx="3296">
                  <c:v>0</c:v>
                </c:pt>
                <c:pt idx="3297">
                  <c:v>0</c:v>
                </c:pt>
                <c:pt idx="3298">
                  <c:v>0</c:v>
                </c:pt>
                <c:pt idx="3299">
                  <c:v>0</c:v>
                </c:pt>
                <c:pt idx="3300">
                  <c:v>0</c:v>
                </c:pt>
                <c:pt idx="3301">
                  <c:v>0</c:v>
                </c:pt>
                <c:pt idx="3302">
                  <c:v>0</c:v>
                </c:pt>
                <c:pt idx="3303">
                  <c:v>0</c:v>
                </c:pt>
                <c:pt idx="3304">
                  <c:v>0</c:v>
                </c:pt>
                <c:pt idx="3305">
                  <c:v>0</c:v>
                </c:pt>
                <c:pt idx="3306">
                  <c:v>0</c:v>
                </c:pt>
                <c:pt idx="3307">
                  <c:v>0</c:v>
                </c:pt>
                <c:pt idx="3308">
                  <c:v>0</c:v>
                </c:pt>
                <c:pt idx="3309">
                  <c:v>0</c:v>
                </c:pt>
                <c:pt idx="3310">
                  <c:v>0</c:v>
                </c:pt>
                <c:pt idx="3311">
                  <c:v>0</c:v>
                </c:pt>
                <c:pt idx="3312">
                  <c:v>0</c:v>
                </c:pt>
                <c:pt idx="3313">
                  <c:v>0</c:v>
                </c:pt>
                <c:pt idx="3314">
                  <c:v>0</c:v>
                </c:pt>
                <c:pt idx="3315">
                  <c:v>0</c:v>
                </c:pt>
                <c:pt idx="3316">
                  <c:v>0</c:v>
                </c:pt>
                <c:pt idx="3317">
                  <c:v>0</c:v>
                </c:pt>
                <c:pt idx="3318">
                  <c:v>0</c:v>
                </c:pt>
                <c:pt idx="3319">
                  <c:v>0</c:v>
                </c:pt>
                <c:pt idx="3320">
                  <c:v>0</c:v>
                </c:pt>
                <c:pt idx="3321">
                  <c:v>0</c:v>
                </c:pt>
                <c:pt idx="3322">
                  <c:v>0</c:v>
                </c:pt>
                <c:pt idx="3323">
                  <c:v>0</c:v>
                </c:pt>
                <c:pt idx="3324">
                  <c:v>0</c:v>
                </c:pt>
                <c:pt idx="3325">
                  <c:v>0</c:v>
                </c:pt>
                <c:pt idx="3326">
                  <c:v>0</c:v>
                </c:pt>
                <c:pt idx="3327">
                  <c:v>0</c:v>
                </c:pt>
                <c:pt idx="3328">
                  <c:v>0</c:v>
                </c:pt>
                <c:pt idx="3329">
                  <c:v>0</c:v>
                </c:pt>
                <c:pt idx="3330">
                  <c:v>0</c:v>
                </c:pt>
                <c:pt idx="3331">
                  <c:v>0</c:v>
                </c:pt>
                <c:pt idx="3332">
                  <c:v>0</c:v>
                </c:pt>
                <c:pt idx="3333">
                  <c:v>0</c:v>
                </c:pt>
                <c:pt idx="3334">
                  <c:v>0</c:v>
                </c:pt>
                <c:pt idx="3335">
                  <c:v>0</c:v>
                </c:pt>
                <c:pt idx="3336">
                  <c:v>0</c:v>
                </c:pt>
                <c:pt idx="3337">
                  <c:v>0</c:v>
                </c:pt>
                <c:pt idx="3338">
                  <c:v>0</c:v>
                </c:pt>
                <c:pt idx="3339">
                  <c:v>0</c:v>
                </c:pt>
                <c:pt idx="3340">
                  <c:v>0</c:v>
                </c:pt>
                <c:pt idx="3341">
                  <c:v>0</c:v>
                </c:pt>
                <c:pt idx="3342">
                  <c:v>0</c:v>
                </c:pt>
                <c:pt idx="3343">
                  <c:v>0</c:v>
                </c:pt>
                <c:pt idx="3344">
                  <c:v>0</c:v>
                </c:pt>
                <c:pt idx="3345">
                  <c:v>0</c:v>
                </c:pt>
                <c:pt idx="3346">
                  <c:v>0</c:v>
                </c:pt>
                <c:pt idx="3347">
                  <c:v>0</c:v>
                </c:pt>
                <c:pt idx="3348">
                  <c:v>0</c:v>
                </c:pt>
                <c:pt idx="3349">
                  <c:v>0</c:v>
                </c:pt>
                <c:pt idx="3350">
                  <c:v>0</c:v>
                </c:pt>
                <c:pt idx="3351">
                  <c:v>0</c:v>
                </c:pt>
                <c:pt idx="3352">
                  <c:v>0</c:v>
                </c:pt>
                <c:pt idx="3353">
                  <c:v>0</c:v>
                </c:pt>
                <c:pt idx="3354">
                  <c:v>0</c:v>
                </c:pt>
                <c:pt idx="3355">
                  <c:v>0</c:v>
                </c:pt>
                <c:pt idx="3356">
                  <c:v>0</c:v>
                </c:pt>
                <c:pt idx="3357">
                  <c:v>0</c:v>
                </c:pt>
                <c:pt idx="3358">
                  <c:v>0</c:v>
                </c:pt>
                <c:pt idx="3359">
                  <c:v>0</c:v>
                </c:pt>
                <c:pt idx="3360">
                  <c:v>0</c:v>
                </c:pt>
                <c:pt idx="3361">
                  <c:v>0</c:v>
                </c:pt>
                <c:pt idx="3362">
                  <c:v>0</c:v>
                </c:pt>
                <c:pt idx="3363">
                  <c:v>0</c:v>
                </c:pt>
                <c:pt idx="3364">
                  <c:v>0</c:v>
                </c:pt>
                <c:pt idx="3365">
                  <c:v>0</c:v>
                </c:pt>
                <c:pt idx="3366">
                  <c:v>0</c:v>
                </c:pt>
                <c:pt idx="3367">
                  <c:v>0</c:v>
                </c:pt>
                <c:pt idx="3368">
                  <c:v>0</c:v>
                </c:pt>
                <c:pt idx="3369">
                  <c:v>0</c:v>
                </c:pt>
                <c:pt idx="3370">
                  <c:v>0</c:v>
                </c:pt>
                <c:pt idx="3371">
                  <c:v>0</c:v>
                </c:pt>
                <c:pt idx="3372">
                  <c:v>0</c:v>
                </c:pt>
                <c:pt idx="3373">
                  <c:v>0</c:v>
                </c:pt>
                <c:pt idx="3374">
                  <c:v>0</c:v>
                </c:pt>
                <c:pt idx="3375">
                  <c:v>0</c:v>
                </c:pt>
                <c:pt idx="3376">
                  <c:v>0</c:v>
                </c:pt>
                <c:pt idx="3377">
                  <c:v>0</c:v>
                </c:pt>
                <c:pt idx="3378">
                  <c:v>0</c:v>
                </c:pt>
                <c:pt idx="3379">
                  <c:v>0</c:v>
                </c:pt>
                <c:pt idx="3380">
                  <c:v>0</c:v>
                </c:pt>
                <c:pt idx="3381">
                  <c:v>0</c:v>
                </c:pt>
                <c:pt idx="3382">
                  <c:v>0</c:v>
                </c:pt>
                <c:pt idx="3383">
                  <c:v>0</c:v>
                </c:pt>
                <c:pt idx="3384">
                  <c:v>0</c:v>
                </c:pt>
                <c:pt idx="3385">
                  <c:v>0</c:v>
                </c:pt>
                <c:pt idx="3386">
                  <c:v>0</c:v>
                </c:pt>
                <c:pt idx="3387">
                  <c:v>0</c:v>
                </c:pt>
                <c:pt idx="3388">
                  <c:v>0</c:v>
                </c:pt>
                <c:pt idx="3389">
                  <c:v>0</c:v>
                </c:pt>
                <c:pt idx="3390">
                  <c:v>0</c:v>
                </c:pt>
                <c:pt idx="3391">
                  <c:v>0</c:v>
                </c:pt>
                <c:pt idx="3392">
                  <c:v>0</c:v>
                </c:pt>
                <c:pt idx="3393">
                  <c:v>0</c:v>
                </c:pt>
                <c:pt idx="3394">
                  <c:v>0</c:v>
                </c:pt>
                <c:pt idx="3395">
                  <c:v>0</c:v>
                </c:pt>
                <c:pt idx="3396">
                  <c:v>0</c:v>
                </c:pt>
                <c:pt idx="3397">
                  <c:v>0</c:v>
                </c:pt>
                <c:pt idx="3398">
                  <c:v>0</c:v>
                </c:pt>
                <c:pt idx="3399">
                  <c:v>0</c:v>
                </c:pt>
                <c:pt idx="3400">
                  <c:v>0</c:v>
                </c:pt>
                <c:pt idx="3401">
                  <c:v>0</c:v>
                </c:pt>
                <c:pt idx="3402">
                  <c:v>0</c:v>
                </c:pt>
                <c:pt idx="3403">
                  <c:v>0</c:v>
                </c:pt>
                <c:pt idx="3404">
                  <c:v>0</c:v>
                </c:pt>
              </c:numCache>
            </c:numRef>
          </c:val>
          <c:extLst>
            <c:ext xmlns:c16="http://schemas.microsoft.com/office/drawing/2014/chart" uri="{C3380CC4-5D6E-409C-BE32-E72D297353CC}">
              <c16:uniqueId val="{00000000-7252-4FA7-BD37-4482D529FDE3}"/>
            </c:ext>
          </c:extLst>
        </c:ser>
        <c:dLbls>
          <c:showLegendKey val="0"/>
          <c:showVal val="0"/>
          <c:showCatName val="0"/>
          <c:showSerName val="0"/>
          <c:showPercent val="0"/>
          <c:showBubbleSize val="0"/>
        </c:dLbls>
        <c:axId val="71252944"/>
        <c:axId val="2107547664"/>
      </c:areaChart>
      <c:lineChart>
        <c:grouping val="standard"/>
        <c:varyColors val="0"/>
        <c:ser>
          <c:idx val="0"/>
          <c:order val="0"/>
          <c:spPr>
            <a:ln w="28575" cap="rnd">
              <a:solidFill>
                <a:schemeClr val="bg2"/>
              </a:solidFill>
              <a:round/>
            </a:ln>
            <a:effectLst/>
          </c:spPr>
          <c:marker>
            <c:symbol val="none"/>
          </c:marker>
          <c:cat>
            <c:numRef>
              <c:f>Sheet1!$A$8:$A$3412</c:f>
              <c:numCache>
                <c:formatCode>mm/dd/yyyy</c:formatCode>
                <c:ptCount val="3405"/>
                <c:pt idx="0">
                  <c:v>19912</c:v>
                </c:pt>
                <c:pt idx="1">
                  <c:v>19919</c:v>
                </c:pt>
                <c:pt idx="2">
                  <c:v>19926</c:v>
                </c:pt>
                <c:pt idx="3">
                  <c:v>19933</c:v>
                </c:pt>
                <c:pt idx="4">
                  <c:v>19940</c:v>
                </c:pt>
                <c:pt idx="5">
                  <c:v>19947</c:v>
                </c:pt>
                <c:pt idx="6">
                  <c:v>19954</c:v>
                </c:pt>
                <c:pt idx="7">
                  <c:v>19961</c:v>
                </c:pt>
                <c:pt idx="8">
                  <c:v>19968</c:v>
                </c:pt>
                <c:pt idx="9">
                  <c:v>19975</c:v>
                </c:pt>
                <c:pt idx="10">
                  <c:v>19982</c:v>
                </c:pt>
                <c:pt idx="11">
                  <c:v>19989</c:v>
                </c:pt>
                <c:pt idx="12">
                  <c:v>19996</c:v>
                </c:pt>
                <c:pt idx="13">
                  <c:v>20003</c:v>
                </c:pt>
                <c:pt idx="14">
                  <c:v>20010</c:v>
                </c:pt>
                <c:pt idx="15">
                  <c:v>20017</c:v>
                </c:pt>
                <c:pt idx="16">
                  <c:v>20024</c:v>
                </c:pt>
                <c:pt idx="17">
                  <c:v>20031</c:v>
                </c:pt>
                <c:pt idx="18">
                  <c:v>20038</c:v>
                </c:pt>
                <c:pt idx="19">
                  <c:v>20045</c:v>
                </c:pt>
                <c:pt idx="20">
                  <c:v>20052</c:v>
                </c:pt>
                <c:pt idx="21">
                  <c:v>20059</c:v>
                </c:pt>
                <c:pt idx="22">
                  <c:v>20066</c:v>
                </c:pt>
                <c:pt idx="23">
                  <c:v>20073</c:v>
                </c:pt>
                <c:pt idx="24">
                  <c:v>20080</c:v>
                </c:pt>
                <c:pt idx="25">
                  <c:v>20087</c:v>
                </c:pt>
                <c:pt idx="26">
                  <c:v>20094</c:v>
                </c:pt>
                <c:pt idx="27">
                  <c:v>20101</c:v>
                </c:pt>
                <c:pt idx="28">
                  <c:v>20108</c:v>
                </c:pt>
                <c:pt idx="29">
                  <c:v>20115</c:v>
                </c:pt>
                <c:pt idx="30">
                  <c:v>20122</c:v>
                </c:pt>
                <c:pt idx="31">
                  <c:v>20129</c:v>
                </c:pt>
                <c:pt idx="32">
                  <c:v>20136</c:v>
                </c:pt>
                <c:pt idx="33">
                  <c:v>20143</c:v>
                </c:pt>
                <c:pt idx="34">
                  <c:v>20150</c:v>
                </c:pt>
                <c:pt idx="35">
                  <c:v>20157</c:v>
                </c:pt>
                <c:pt idx="36">
                  <c:v>20164</c:v>
                </c:pt>
                <c:pt idx="37">
                  <c:v>20171</c:v>
                </c:pt>
                <c:pt idx="38">
                  <c:v>20178</c:v>
                </c:pt>
                <c:pt idx="39">
                  <c:v>20185</c:v>
                </c:pt>
                <c:pt idx="40">
                  <c:v>20192</c:v>
                </c:pt>
                <c:pt idx="41">
                  <c:v>20199</c:v>
                </c:pt>
                <c:pt idx="42">
                  <c:v>20206</c:v>
                </c:pt>
                <c:pt idx="43">
                  <c:v>20213</c:v>
                </c:pt>
                <c:pt idx="44">
                  <c:v>20220</c:v>
                </c:pt>
                <c:pt idx="45">
                  <c:v>20227</c:v>
                </c:pt>
                <c:pt idx="46">
                  <c:v>20234</c:v>
                </c:pt>
                <c:pt idx="47">
                  <c:v>20241</c:v>
                </c:pt>
                <c:pt idx="48">
                  <c:v>20248</c:v>
                </c:pt>
                <c:pt idx="49">
                  <c:v>20255</c:v>
                </c:pt>
                <c:pt idx="50">
                  <c:v>20262</c:v>
                </c:pt>
                <c:pt idx="51">
                  <c:v>20269</c:v>
                </c:pt>
                <c:pt idx="52">
                  <c:v>20276</c:v>
                </c:pt>
                <c:pt idx="53">
                  <c:v>20283</c:v>
                </c:pt>
                <c:pt idx="54">
                  <c:v>20290</c:v>
                </c:pt>
                <c:pt idx="55">
                  <c:v>20297</c:v>
                </c:pt>
                <c:pt idx="56">
                  <c:v>20304</c:v>
                </c:pt>
                <c:pt idx="57">
                  <c:v>20311</c:v>
                </c:pt>
                <c:pt idx="58">
                  <c:v>20318</c:v>
                </c:pt>
                <c:pt idx="59">
                  <c:v>20325</c:v>
                </c:pt>
                <c:pt idx="60">
                  <c:v>20332</c:v>
                </c:pt>
                <c:pt idx="61">
                  <c:v>20339</c:v>
                </c:pt>
                <c:pt idx="62">
                  <c:v>20346</c:v>
                </c:pt>
                <c:pt idx="63">
                  <c:v>20353</c:v>
                </c:pt>
                <c:pt idx="64">
                  <c:v>20360</c:v>
                </c:pt>
                <c:pt idx="65">
                  <c:v>20367</c:v>
                </c:pt>
                <c:pt idx="66">
                  <c:v>20374</c:v>
                </c:pt>
                <c:pt idx="67">
                  <c:v>20381</c:v>
                </c:pt>
                <c:pt idx="68">
                  <c:v>20388</c:v>
                </c:pt>
                <c:pt idx="69">
                  <c:v>20395</c:v>
                </c:pt>
                <c:pt idx="70">
                  <c:v>20402</c:v>
                </c:pt>
                <c:pt idx="71">
                  <c:v>20409</c:v>
                </c:pt>
                <c:pt idx="72">
                  <c:v>20416</c:v>
                </c:pt>
                <c:pt idx="73">
                  <c:v>20423</c:v>
                </c:pt>
                <c:pt idx="74">
                  <c:v>20430</c:v>
                </c:pt>
                <c:pt idx="75">
                  <c:v>20437</c:v>
                </c:pt>
                <c:pt idx="76">
                  <c:v>20444</c:v>
                </c:pt>
                <c:pt idx="77">
                  <c:v>20451</c:v>
                </c:pt>
                <c:pt idx="78">
                  <c:v>20458</c:v>
                </c:pt>
                <c:pt idx="79">
                  <c:v>20465</c:v>
                </c:pt>
                <c:pt idx="80">
                  <c:v>20472</c:v>
                </c:pt>
                <c:pt idx="81">
                  <c:v>20479</c:v>
                </c:pt>
                <c:pt idx="82">
                  <c:v>20486</c:v>
                </c:pt>
                <c:pt idx="83">
                  <c:v>20493</c:v>
                </c:pt>
                <c:pt idx="84">
                  <c:v>20500</c:v>
                </c:pt>
                <c:pt idx="85">
                  <c:v>20507</c:v>
                </c:pt>
                <c:pt idx="86">
                  <c:v>20514</c:v>
                </c:pt>
                <c:pt idx="87">
                  <c:v>20521</c:v>
                </c:pt>
                <c:pt idx="88">
                  <c:v>20528</c:v>
                </c:pt>
                <c:pt idx="89">
                  <c:v>20535</c:v>
                </c:pt>
                <c:pt idx="90">
                  <c:v>20542</c:v>
                </c:pt>
                <c:pt idx="91">
                  <c:v>20549</c:v>
                </c:pt>
                <c:pt idx="92">
                  <c:v>20556</c:v>
                </c:pt>
                <c:pt idx="93">
                  <c:v>20563</c:v>
                </c:pt>
                <c:pt idx="94">
                  <c:v>20570</c:v>
                </c:pt>
                <c:pt idx="95">
                  <c:v>20577</c:v>
                </c:pt>
                <c:pt idx="96">
                  <c:v>20584</c:v>
                </c:pt>
                <c:pt idx="97">
                  <c:v>20591</c:v>
                </c:pt>
                <c:pt idx="98">
                  <c:v>20598</c:v>
                </c:pt>
                <c:pt idx="99">
                  <c:v>20605</c:v>
                </c:pt>
                <c:pt idx="100">
                  <c:v>20612</c:v>
                </c:pt>
                <c:pt idx="101">
                  <c:v>20619</c:v>
                </c:pt>
                <c:pt idx="102">
                  <c:v>20626</c:v>
                </c:pt>
                <c:pt idx="103">
                  <c:v>20633</c:v>
                </c:pt>
                <c:pt idx="104">
                  <c:v>20640</c:v>
                </c:pt>
                <c:pt idx="105">
                  <c:v>20647</c:v>
                </c:pt>
                <c:pt idx="106">
                  <c:v>20654</c:v>
                </c:pt>
                <c:pt idx="107">
                  <c:v>20661</c:v>
                </c:pt>
                <c:pt idx="108">
                  <c:v>20668</c:v>
                </c:pt>
                <c:pt idx="109">
                  <c:v>20675</c:v>
                </c:pt>
                <c:pt idx="110">
                  <c:v>20682</c:v>
                </c:pt>
                <c:pt idx="111">
                  <c:v>20689</c:v>
                </c:pt>
                <c:pt idx="112">
                  <c:v>20696</c:v>
                </c:pt>
                <c:pt idx="113">
                  <c:v>20703</c:v>
                </c:pt>
                <c:pt idx="114">
                  <c:v>20710</c:v>
                </c:pt>
                <c:pt idx="115">
                  <c:v>20717</c:v>
                </c:pt>
                <c:pt idx="116">
                  <c:v>20724</c:v>
                </c:pt>
                <c:pt idx="117">
                  <c:v>20731</c:v>
                </c:pt>
                <c:pt idx="118">
                  <c:v>20738</c:v>
                </c:pt>
                <c:pt idx="119">
                  <c:v>20745</c:v>
                </c:pt>
                <c:pt idx="120">
                  <c:v>20752</c:v>
                </c:pt>
                <c:pt idx="121">
                  <c:v>20759</c:v>
                </c:pt>
                <c:pt idx="122">
                  <c:v>20766</c:v>
                </c:pt>
                <c:pt idx="123">
                  <c:v>20773</c:v>
                </c:pt>
                <c:pt idx="124">
                  <c:v>20780</c:v>
                </c:pt>
                <c:pt idx="125">
                  <c:v>20787</c:v>
                </c:pt>
                <c:pt idx="126">
                  <c:v>20794</c:v>
                </c:pt>
                <c:pt idx="127">
                  <c:v>20801</c:v>
                </c:pt>
                <c:pt idx="128">
                  <c:v>20808</c:v>
                </c:pt>
                <c:pt idx="129">
                  <c:v>20815</c:v>
                </c:pt>
                <c:pt idx="130">
                  <c:v>20822</c:v>
                </c:pt>
                <c:pt idx="131">
                  <c:v>20829</c:v>
                </c:pt>
                <c:pt idx="132">
                  <c:v>20836</c:v>
                </c:pt>
                <c:pt idx="133">
                  <c:v>20843</c:v>
                </c:pt>
                <c:pt idx="134">
                  <c:v>20850</c:v>
                </c:pt>
                <c:pt idx="135">
                  <c:v>20857</c:v>
                </c:pt>
                <c:pt idx="136">
                  <c:v>20864</c:v>
                </c:pt>
                <c:pt idx="137">
                  <c:v>20871</c:v>
                </c:pt>
                <c:pt idx="138">
                  <c:v>20878</c:v>
                </c:pt>
                <c:pt idx="139">
                  <c:v>20885</c:v>
                </c:pt>
                <c:pt idx="140">
                  <c:v>20892</c:v>
                </c:pt>
                <c:pt idx="141">
                  <c:v>20899</c:v>
                </c:pt>
                <c:pt idx="142">
                  <c:v>20906</c:v>
                </c:pt>
                <c:pt idx="143">
                  <c:v>20913</c:v>
                </c:pt>
                <c:pt idx="144">
                  <c:v>20920</c:v>
                </c:pt>
                <c:pt idx="145">
                  <c:v>20927</c:v>
                </c:pt>
                <c:pt idx="146">
                  <c:v>20934</c:v>
                </c:pt>
                <c:pt idx="147">
                  <c:v>20941</c:v>
                </c:pt>
                <c:pt idx="148">
                  <c:v>20948</c:v>
                </c:pt>
                <c:pt idx="149">
                  <c:v>20955</c:v>
                </c:pt>
                <c:pt idx="150">
                  <c:v>20962</c:v>
                </c:pt>
                <c:pt idx="151">
                  <c:v>20969</c:v>
                </c:pt>
                <c:pt idx="152">
                  <c:v>20976</c:v>
                </c:pt>
                <c:pt idx="153">
                  <c:v>20983</c:v>
                </c:pt>
                <c:pt idx="154">
                  <c:v>20990</c:v>
                </c:pt>
                <c:pt idx="155">
                  <c:v>20997</c:v>
                </c:pt>
                <c:pt idx="156">
                  <c:v>21004</c:v>
                </c:pt>
                <c:pt idx="157">
                  <c:v>21011</c:v>
                </c:pt>
                <c:pt idx="158">
                  <c:v>21018</c:v>
                </c:pt>
                <c:pt idx="159">
                  <c:v>21025</c:v>
                </c:pt>
                <c:pt idx="160">
                  <c:v>21032</c:v>
                </c:pt>
                <c:pt idx="161">
                  <c:v>21039</c:v>
                </c:pt>
                <c:pt idx="162">
                  <c:v>21046</c:v>
                </c:pt>
                <c:pt idx="163">
                  <c:v>21053</c:v>
                </c:pt>
                <c:pt idx="164">
                  <c:v>21060</c:v>
                </c:pt>
                <c:pt idx="165">
                  <c:v>21067</c:v>
                </c:pt>
                <c:pt idx="166">
                  <c:v>21074</c:v>
                </c:pt>
                <c:pt idx="167">
                  <c:v>21081</c:v>
                </c:pt>
                <c:pt idx="168">
                  <c:v>21088</c:v>
                </c:pt>
                <c:pt idx="169">
                  <c:v>21095</c:v>
                </c:pt>
                <c:pt idx="170">
                  <c:v>21102</c:v>
                </c:pt>
                <c:pt idx="171">
                  <c:v>21109</c:v>
                </c:pt>
                <c:pt idx="172">
                  <c:v>21116</c:v>
                </c:pt>
                <c:pt idx="173">
                  <c:v>21123</c:v>
                </c:pt>
                <c:pt idx="174">
                  <c:v>21130</c:v>
                </c:pt>
                <c:pt idx="175">
                  <c:v>21137</c:v>
                </c:pt>
                <c:pt idx="176">
                  <c:v>21144</c:v>
                </c:pt>
                <c:pt idx="177">
                  <c:v>21151</c:v>
                </c:pt>
                <c:pt idx="178">
                  <c:v>21158</c:v>
                </c:pt>
                <c:pt idx="179">
                  <c:v>21165</c:v>
                </c:pt>
                <c:pt idx="180">
                  <c:v>21172</c:v>
                </c:pt>
                <c:pt idx="181">
                  <c:v>21179</c:v>
                </c:pt>
                <c:pt idx="182">
                  <c:v>21186</c:v>
                </c:pt>
                <c:pt idx="183">
                  <c:v>21193</c:v>
                </c:pt>
                <c:pt idx="184">
                  <c:v>21200</c:v>
                </c:pt>
                <c:pt idx="185">
                  <c:v>21207</c:v>
                </c:pt>
                <c:pt idx="186">
                  <c:v>21214</c:v>
                </c:pt>
                <c:pt idx="187">
                  <c:v>21221</c:v>
                </c:pt>
                <c:pt idx="188">
                  <c:v>21228</c:v>
                </c:pt>
                <c:pt idx="189">
                  <c:v>21235</c:v>
                </c:pt>
                <c:pt idx="190">
                  <c:v>21242</c:v>
                </c:pt>
                <c:pt idx="191">
                  <c:v>21249</c:v>
                </c:pt>
                <c:pt idx="192">
                  <c:v>21256</c:v>
                </c:pt>
                <c:pt idx="193">
                  <c:v>21263</c:v>
                </c:pt>
                <c:pt idx="194">
                  <c:v>21270</c:v>
                </c:pt>
                <c:pt idx="195">
                  <c:v>21277</c:v>
                </c:pt>
                <c:pt idx="196">
                  <c:v>21284</c:v>
                </c:pt>
                <c:pt idx="197">
                  <c:v>21291</c:v>
                </c:pt>
                <c:pt idx="198">
                  <c:v>21298</c:v>
                </c:pt>
                <c:pt idx="199">
                  <c:v>21305</c:v>
                </c:pt>
                <c:pt idx="200">
                  <c:v>21312</c:v>
                </c:pt>
                <c:pt idx="201">
                  <c:v>21319</c:v>
                </c:pt>
                <c:pt idx="202">
                  <c:v>21326</c:v>
                </c:pt>
                <c:pt idx="203">
                  <c:v>21333</c:v>
                </c:pt>
                <c:pt idx="204">
                  <c:v>21340</c:v>
                </c:pt>
                <c:pt idx="205">
                  <c:v>21347</c:v>
                </c:pt>
                <c:pt idx="206">
                  <c:v>21354</c:v>
                </c:pt>
                <c:pt idx="207">
                  <c:v>21361</c:v>
                </c:pt>
                <c:pt idx="208">
                  <c:v>21368</c:v>
                </c:pt>
                <c:pt idx="209">
                  <c:v>21375</c:v>
                </c:pt>
                <c:pt idx="210">
                  <c:v>21382</c:v>
                </c:pt>
                <c:pt idx="211">
                  <c:v>21389</c:v>
                </c:pt>
                <c:pt idx="212">
                  <c:v>21396</c:v>
                </c:pt>
                <c:pt idx="213">
                  <c:v>21403</c:v>
                </c:pt>
                <c:pt idx="214">
                  <c:v>21410</c:v>
                </c:pt>
                <c:pt idx="215">
                  <c:v>21417</c:v>
                </c:pt>
                <c:pt idx="216">
                  <c:v>21424</c:v>
                </c:pt>
                <c:pt idx="217">
                  <c:v>21431</c:v>
                </c:pt>
                <c:pt idx="218">
                  <c:v>21438</c:v>
                </c:pt>
                <c:pt idx="219">
                  <c:v>21445</c:v>
                </c:pt>
                <c:pt idx="220">
                  <c:v>21452</c:v>
                </c:pt>
                <c:pt idx="221">
                  <c:v>21459</c:v>
                </c:pt>
                <c:pt idx="222">
                  <c:v>21466</c:v>
                </c:pt>
                <c:pt idx="223">
                  <c:v>21473</c:v>
                </c:pt>
                <c:pt idx="224">
                  <c:v>21480</c:v>
                </c:pt>
                <c:pt idx="225">
                  <c:v>21487</c:v>
                </c:pt>
                <c:pt idx="226">
                  <c:v>21494</c:v>
                </c:pt>
                <c:pt idx="227">
                  <c:v>21501</c:v>
                </c:pt>
                <c:pt idx="228">
                  <c:v>21508</c:v>
                </c:pt>
                <c:pt idx="229">
                  <c:v>21515</c:v>
                </c:pt>
                <c:pt idx="230">
                  <c:v>21522</c:v>
                </c:pt>
                <c:pt idx="231">
                  <c:v>21529</c:v>
                </c:pt>
                <c:pt idx="232">
                  <c:v>21536</c:v>
                </c:pt>
                <c:pt idx="233">
                  <c:v>21543</c:v>
                </c:pt>
                <c:pt idx="234">
                  <c:v>21550</c:v>
                </c:pt>
                <c:pt idx="235">
                  <c:v>21557</c:v>
                </c:pt>
                <c:pt idx="236">
                  <c:v>21564</c:v>
                </c:pt>
                <c:pt idx="237">
                  <c:v>21571</c:v>
                </c:pt>
                <c:pt idx="238">
                  <c:v>21578</c:v>
                </c:pt>
                <c:pt idx="239">
                  <c:v>21585</c:v>
                </c:pt>
                <c:pt idx="240">
                  <c:v>21592</c:v>
                </c:pt>
                <c:pt idx="241">
                  <c:v>21599</c:v>
                </c:pt>
                <c:pt idx="242">
                  <c:v>21606</c:v>
                </c:pt>
                <c:pt idx="243">
                  <c:v>21613</c:v>
                </c:pt>
                <c:pt idx="244">
                  <c:v>21620</c:v>
                </c:pt>
                <c:pt idx="245">
                  <c:v>21627</c:v>
                </c:pt>
                <c:pt idx="246">
                  <c:v>21634</c:v>
                </c:pt>
                <c:pt idx="247">
                  <c:v>21641</c:v>
                </c:pt>
                <c:pt idx="248">
                  <c:v>21648</c:v>
                </c:pt>
                <c:pt idx="249">
                  <c:v>21655</c:v>
                </c:pt>
                <c:pt idx="250">
                  <c:v>21662</c:v>
                </c:pt>
                <c:pt idx="251">
                  <c:v>21669</c:v>
                </c:pt>
                <c:pt idx="252">
                  <c:v>21676</c:v>
                </c:pt>
                <c:pt idx="253">
                  <c:v>21683</c:v>
                </c:pt>
                <c:pt idx="254">
                  <c:v>21690</c:v>
                </c:pt>
                <c:pt idx="255">
                  <c:v>21697</c:v>
                </c:pt>
                <c:pt idx="256">
                  <c:v>21704</c:v>
                </c:pt>
                <c:pt idx="257">
                  <c:v>21711</c:v>
                </c:pt>
                <c:pt idx="258">
                  <c:v>21718</c:v>
                </c:pt>
                <c:pt idx="259">
                  <c:v>21725</c:v>
                </c:pt>
                <c:pt idx="260">
                  <c:v>21732</c:v>
                </c:pt>
                <c:pt idx="261">
                  <c:v>21739</c:v>
                </c:pt>
                <c:pt idx="262">
                  <c:v>21746</c:v>
                </c:pt>
                <c:pt idx="263">
                  <c:v>21753</c:v>
                </c:pt>
                <c:pt idx="264">
                  <c:v>21760</c:v>
                </c:pt>
                <c:pt idx="265">
                  <c:v>21767</c:v>
                </c:pt>
                <c:pt idx="266">
                  <c:v>21774</c:v>
                </c:pt>
                <c:pt idx="267">
                  <c:v>21781</c:v>
                </c:pt>
                <c:pt idx="268">
                  <c:v>21788</c:v>
                </c:pt>
                <c:pt idx="269">
                  <c:v>21795</c:v>
                </c:pt>
                <c:pt idx="270">
                  <c:v>21802</c:v>
                </c:pt>
                <c:pt idx="271">
                  <c:v>21809</c:v>
                </c:pt>
                <c:pt idx="272">
                  <c:v>21816</c:v>
                </c:pt>
                <c:pt idx="273">
                  <c:v>21823</c:v>
                </c:pt>
                <c:pt idx="274">
                  <c:v>21830</c:v>
                </c:pt>
                <c:pt idx="275">
                  <c:v>21837</c:v>
                </c:pt>
                <c:pt idx="276">
                  <c:v>21844</c:v>
                </c:pt>
                <c:pt idx="277">
                  <c:v>21851</c:v>
                </c:pt>
                <c:pt idx="278">
                  <c:v>21858</c:v>
                </c:pt>
                <c:pt idx="279">
                  <c:v>21865</c:v>
                </c:pt>
                <c:pt idx="280">
                  <c:v>21872</c:v>
                </c:pt>
                <c:pt idx="281">
                  <c:v>21879</c:v>
                </c:pt>
                <c:pt idx="282">
                  <c:v>21886</c:v>
                </c:pt>
                <c:pt idx="283">
                  <c:v>21893</c:v>
                </c:pt>
                <c:pt idx="284">
                  <c:v>21900</c:v>
                </c:pt>
                <c:pt idx="285">
                  <c:v>21907</c:v>
                </c:pt>
                <c:pt idx="286">
                  <c:v>21914</c:v>
                </c:pt>
                <c:pt idx="287">
                  <c:v>21921</c:v>
                </c:pt>
                <c:pt idx="288">
                  <c:v>21928</c:v>
                </c:pt>
                <c:pt idx="289">
                  <c:v>21935</c:v>
                </c:pt>
                <c:pt idx="290">
                  <c:v>21942</c:v>
                </c:pt>
                <c:pt idx="291">
                  <c:v>21949</c:v>
                </c:pt>
                <c:pt idx="292">
                  <c:v>21956</c:v>
                </c:pt>
                <c:pt idx="293">
                  <c:v>21963</c:v>
                </c:pt>
                <c:pt idx="294">
                  <c:v>21970</c:v>
                </c:pt>
                <c:pt idx="295">
                  <c:v>21977</c:v>
                </c:pt>
                <c:pt idx="296">
                  <c:v>21984</c:v>
                </c:pt>
                <c:pt idx="297">
                  <c:v>21991</c:v>
                </c:pt>
                <c:pt idx="298">
                  <c:v>21998</c:v>
                </c:pt>
                <c:pt idx="299">
                  <c:v>22005</c:v>
                </c:pt>
                <c:pt idx="300">
                  <c:v>22012</c:v>
                </c:pt>
                <c:pt idx="301">
                  <c:v>22019</c:v>
                </c:pt>
                <c:pt idx="302">
                  <c:v>22026</c:v>
                </c:pt>
                <c:pt idx="303">
                  <c:v>22033</c:v>
                </c:pt>
                <c:pt idx="304">
                  <c:v>22040</c:v>
                </c:pt>
                <c:pt idx="305">
                  <c:v>22047</c:v>
                </c:pt>
                <c:pt idx="306">
                  <c:v>22054</c:v>
                </c:pt>
                <c:pt idx="307">
                  <c:v>22061</c:v>
                </c:pt>
                <c:pt idx="308">
                  <c:v>22068</c:v>
                </c:pt>
                <c:pt idx="309">
                  <c:v>22075</c:v>
                </c:pt>
                <c:pt idx="310">
                  <c:v>22082</c:v>
                </c:pt>
                <c:pt idx="311">
                  <c:v>22089</c:v>
                </c:pt>
                <c:pt idx="312">
                  <c:v>22096</c:v>
                </c:pt>
                <c:pt idx="313">
                  <c:v>22103</c:v>
                </c:pt>
                <c:pt idx="314">
                  <c:v>22110</c:v>
                </c:pt>
                <c:pt idx="315">
                  <c:v>22117</c:v>
                </c:pt>
                <c:pt idx="316">
                  <c:v>22124</c:v>
                </c:pt>
                <c:pt idx="317">
                  <c:v>22131</c:v>
                </c:pt>
                <c:pt idx="318">
                  <c:v>22138</c:v>
                </c:pt>
                <c:pt idx="319">
                  <c:v>22145</c:v>
                </c:pt>
                <c:pt idx="320">
                  <c:v>22152</c:v>
                </c:pt>
                <c:pt idx="321">
                  <c:v>22159</c:v>
                </c:pt>
                <c:pt idx="322">
                  <c:v>22166</c:v>
                </c:pt>
                <c:pt idx="323">
                  <c:v>22173</c:v>
                </c:pt>
                <c:pt idx="324">
                  <c:v>22180</c:v>
                </c:pt>
                <c:pt idx="325">
                  <c:v>22187</c:v>
                </c:pt>
                <c:pt idx="326">
                  <c:v>22194</c:v>
                </c:pt>
                <c:pt idx="327">
                  <c:v>22201</c:v>
                </c:pt>
                <c:pt idx="328">
                  <c:v>22208</c:v>
                </c:pt>
                <c:pt idx="329">
                  <c:v>22215</c:v>
                </c:pt>
                <c:pt idx="330">
                  <c:v>22222</c:v>
                </c:pt>
                <c:pt idx="331">
                  <c:v>22229</c:v>
                </c:pt>
                <c:pt idx="332">
                  <c:v>22236</c:v>
                </c:pt>
                <c:pt idx="333">
                  <c:v>22243</c:v>
                </c:pt>
                <c:pt idx="334">
                  <c:v>22250</c:v>
                </c:pt>
                <c:pt idx="335">
                  <c:v>22257</c:v>
                </c:pt>
                <c:pt idx="336">
                  <c:v>22264</c:v>
                </c:pt>
                <c:pt idx="337">
                  <c:v>22271</c:v>
                </c:pt>
                <c:pt idx="338">
                  <c:v>22278</c:v>
                </c:pt>
                <c:pt idx="339">
                  <c:v>22285</c:v>
                </c:pt>
                <c:pt idx="340">
                  <c:v>22292</c:v>
                </c:pt>
                <c:pt idx="341">
                  <c:v>22299</c:v>
                </c:pt>
                <c:pt idx="342">
                  <c:v>22306</c:v>
                </c:pt>
                <c:pt idx="343">
                  <c:v>22313</c:v>
                </c:pt>
                <c:pt idx="344">
                  <c:v>22320</c:v>
                </c:pt>
                <c:pt idx="345">
                  <c:v>22327</c:v>
                </c:pt>
                <c:pt idx="346">
                  <c:v>22334</c:v>
                </c:pt>
                <c:pt idx="347">
                  <c:v>22341</c:v>
                </c:pt>
                <c:pt idx="348">
                  <c:v>22348</c:v>
                </c:pt>
                <c:pt idx="349">
                  <c:v>22355</c:v>
                </c:pt>
                <c:pt idx="350">
                  <c:v>22362</c:v>
                </c:pt>
                <c:pt idx="351">
                  <c:v>22369</c:v>
                </c:pt>
                <c:pt idx="352">
                  <c:v>22376</c:v>
                </c:pt>
                <c:pt idx="353">
                  <c:v>22383</c:v>
                </c:pt>
                <c:pt idx="354">
                  <c:v>22390</c:v>
                </c:pt>
                <c:pt idx="355">
                  <c:v>22397</c:v>
                </c:pt>
                <c:pt idx="356">
                  <c:v>22404</c:v>
                </c:pt>
                <c:pt idx="357">
                  <c:v>22411</c:v>
                </c:pt>
                <c:pt idx="358">
                  <c:v>22418</c:v>
                </c:pt>
                <c:pt idx="359">
                  <c:v>22425</c:v>
                </c:pt>
                <c:pt idx="360">
                  <c:v>22432</c:v>
                </c:pt>
                <c:pt idx="361">
                  <c:v>22439</c:v>
                </c:pt>
                <c:pt idx="362">
                  <c:v>22446</c:v>
                </c:pt>
                <c:pt idx="363">
                  <c:v>22453</c:v>
                </c:pt>
                <c:pt idx="364">
                  <c:v>22460</c:v>
                </c:pt>
                <c:pt idx="365">
                  <c:v>22467</c:v>
                </c:pt>
                <c:pt idx="366">
                  <c:v>22474</c:v>
                </c:pt>
                <c:pt idx="367">
                  <c:v>22481</c:v>
                </c:pt>
                <c:pt idx="368">
                  <c:v>22488</c:v>
                </c:pt>
                <c:pt idx="369">
                  <c:v>22495</c:v>
                </c:pt>
                <c:pt idx="370">
                  <c:v>22502</c:v>
                </c:pt>
                <c:pt idx="371">
                  <c:v>22509</c:v>
                </c:pt>
                <c:pt idx="372">
                  <c:v>22516</c:v>
                </c:pt>
                <c:pt idx="373">
                  <c:v>22523</c:v>
                </c:pt>
                <c:pt idx="374">
                  <c:v>22530</c:v>
                </c:pt>
                <c:pt idx="375">
                  <c:v>22537</c:v>
                </c:pt>
                <c:pt idx="376">
                  <c:v>22544</c:v>
                </c:pt>
                <c:pt idx="377">
                  <c:v>22551</c:v>
                </c:pt>
                <c:pt idx="378">
                  <c:v>22558</c:v>
                </c:pt>
                <c:pt idx="379">
                  <c:v>22565</c:v>
                </c:pt>
                <c:pt idx="380">
                  <c:v>22572</c:v>
                </c:pt>
                <c:pt idx="381">
                  <c:v>22579</c:v>
                </c:pt>
                <c:pt idx="382">
                  <c:v>22586</c:v>
                </c:pt>
                <c:pt idx="383">
                  <c:v>22593</c:v>
                </c:pt>
                <c:pt idx="384">
                  <c:v>22600</c:v>
                </c:pt>
                <c:pt idx="385">
                  <c:v>22607</c:v>
                </c:pt>
                <c:pt idx="386">
                  <c:v>22614</c:v>
                </c:pt>
                <c:pt idx="387">
                  <c:v>22621</c:v>
                </c:pt>
                <c:pt idx="388">
                  <c:v>22628</c:v>
                </c:pt>
                <c:pt idx="389">
                  <c:v>22635</c:v>
                </c:pt>
                <c:pt idx="390">
                  <c:v>22642</c:v>
                </c:pt>
                <c:pt idx="391">
                  <c:v>22649</c:v>
                </c:pt>
                <c:pt idx="392">
                  <c:v>22656</c:v>
                </c:pt>
                <c:pt idx="393">
                  <c:v>22663</c:v>
                </c:pt>
                <c:pt idx="394">
                  <c:v>22670</c:v>
                </c:pt>
                <c:pt idx="395">
                  <c:v>22677</c:v>
                </c:pt>
                <c:pt idx="396">
                  <c:v>22684</c:v>
                </c:pt>
                <c:pt idx="397">
                  <c:v>22691</c:v>
                </c:pt>
                <c:pt idx="398">
                  <c:v>22698</c:v>
                </c:pt>
                <c:pt idx="399">
                  <c:v>22705</c:v>
                </c:pt>
                <c:pt idx="400">
                  <c:v>22712</c:v>
                </c:pt>
                <c:pt idx="401">
                  <c:v>22719</c:v>
                </c:pt>
                <c:pt idx="402">
                  <c:v>22726</c:v>
                </c:pt>
                <c:pt idx="403">
                  <c:v>22733</c:v>
                </c:pt>
                <c:pt idx="404">
                  <c:v>22740</c:v>
                </c:pt>
                <c:pt idx="405">
                  <c:v>22747</c:v>
                </c:pt>
                <c:pt idx="406">
                  <c:v>22754</c:v>
                </c:pt>
                <c:pt idx="407">
                  <c:v>22761</c:v>
                </c:pt>
                <c:pt idx="408">
                  <c:v>22768</c:v>
                </c:pt>
                <c:pt idx="409">
                  <c:v>22775</c:v>
                </c:pt>
                <c:pt idx="410">
                  <c:v>22782</c:v>
                </c:pt>
                <c:pt idx="411">
                  <c:v>22789</c:v>
                </c:pt>
                <c:pt idx="412">
                  <c:v>22796</c:v>
                </c:pt>
                <c:pt idx="413">
                  <c:v>22803</c:v>
                </c:pt>
                <c:pt idx="414">
                  <c:v>22810</c:v>
                </c:pt>
                <c:pt idx="415">
                  <c:v>22817</c:v>
                </c:pt>
                <c:pt idx="416">
                  <c:v>22824</c:v>
                </c:pt>
                <c:pt idx="417">
                  <c:v>22831</c:v>
                </c:pt>
                <c:pt idx="418">
                  <c:v>22838</c:v>
                </c:pt>
                <c:pt idx="419">
                  <c:v>22845</c:v>
                </c:pt>
                <c:pt idx="420">
                  <c:v>22852</c:v>
                </c:pt>
                <c:pt idx="421">
                  <c:v>22859</c:v>
                </c:pt>
                <c:pt idx="422">
                  <c:v>22866</c:v>
                </c:pt>
                <c:pt idx="423">
                  <c:v>22873</c:v>
                </c:pt>
                <c:pt idx="424">
                  <c:v>22880</c:v>
                </c:pt>
                <c:pt idx="425">
                  <c:v>22887</c:v>
                </c:pt>
                <c:pt idx="426">
                  <c:v>22894</c:v>
                </c:pt>
                <c:pt idx="427">
                  <c:v>22901</c:v>
                </c:pt>
                <c:pt idx="428">
                  <c:v>22908</c:v>
                </c:pt>
                <c:pt idx="429">
                  <c:v>22915</c:v>
                </c:pt>
                <c:pt idx="430">
                  <c:v>22922</c:v>
                </c:pt>
                <c:pt idx="431">
                  <c:v>22929</c:v>
                </c:pt>
                <c:pt idx="432">
                  <c:v>22936</c:v>
                </c:pt>
                <c:pt idx="433">
                  <c:v>22943</c:v>
                </c:pt>
                <c:pt idx="434">
                  <c:v>22950</c:v>
                </c:pt>
                <c:pt idx="435">
                  <c:v>22957</c:v>
                </c:pt>
                <c:pt idx="436">
                  <c:v>22964</c:v>
                </c:pt>
                <c:pt idx="437">
                  <c:v>22971</c:v>
                </c:pt>
                <c:pt idx="438">
                  <c:v>22978</c:v>
                </c:pt>
                <c:pt idx="439">
                  <c:v>22985</c:v>
                </c:pt>
                <c:pt idx="440">
                  <c:v>22992</c:v>
                </c:pt>
                <c:pt idx="441">
                  <c:v>22999</c:v>
                </c:pt>
                <c:pt idx="442">
                  <c:v>23006</c:v>
                </c:pt>
                <c:pt idx="443">
                  <c:v>23013</c:v>
                </c:pt>
                <c:pt idx="444">
                  <c:v>23020</c:v>
                </c:pt>
                <c:pt idx="445">
                  <c:v>23027</c:v>
                </c:pt>
                <c:pt idx="446">
                  <c:v>23034</c:v>
                </c:pt>
                <c:pt idx="447">
                  <c:v>23041</c:v>
                </c:pt>
                <c:pt idx="448">
                  <c:v>23048</c:v>
                </c:pt>
                <c:pt idx="449">
                  <c:v>23055</c:v>
                </c:pt>
                <c:pt idx="450">
                  <c:v>23062</c:v>
                </c:pt>
                <c:pt idx="451">
                  <c:v>23069</c:v>
                </c:pt>
                <c:pt idx="452">
                  <c:v>23076</c:v>
                </c:pt>
                <c:pt idx="453">
                  <c:v>23083</c:v>
                </c:pt>
                <c:pt idx="454">
                  <c:v>23090</c:v>
                </c:pt>
                <c:pt idx="455">
                  <c:v>23097</c:v>
                </c:pt>
                <c:pt idx="456">
                  <c:v>23104</c:v>
                </c:pt>
                <c:pt idx="457">
                  <c:v>23111</c:v>
                </c:pt>
                <c:pt idx="458">
                  <c:v>23118</c:v>
                </c:pt>
                <c:pt idx="459">
                  <c:v>23125</c:v>
                </c:pt>
                <c:pt idx="460">
                  <c:v>23132</c:v>
                </c:pt>
                <c:pt idx="461">
                  <c:v>23139</c:v>
                </c:pt>
                <c:pt idx="462">
                  <c:v>23146</c:v>
                </c:pt>
                <c:pt idx="463">
                  <c:v>23153</c:v>
                </c:pt>
                <c:pt idx="464">
                  <c:v>23160</c:v>
                </c:pt>
                <c:pt idx="465">
                  <c:v>23167</c:v>
                </c:pt>
                <c:pt idx="466">
                  <c:v>23174</c:v>
                </c:pt>
                <c:pt idx="467">
                  <c:v>23181</c:v>
                </c:pt>
                <c:pt idx="468">
                  <c:v>23188</c:v>
                </c:pt>
                <c:pt idx="469">
                  <c:v>23195</c:v>
                </c:pt>
                <c:pt idx="470">
                  <c:v>23202</c:v>
                </c:pt>
                <c:pt idx="471">
                  <c:v>23209</c:v>
                </c:pt>
                <c:pt idx="472">
                  <c:v>23216</c:v>
                </c:pt>
                <c:pt idx="473">
                  <c:v>23223</c:v>
                </c:pt>
                <c:pt idx="474">
                  <c:v>23230</c:v>
                </c:pt>
                <c:pt idx="475">
                  <c:v>23237</c:v>
                </c:pt>
                <c:pt idx="476">
                  <c:v>23244</c:v>
                </c:pt>
                <c:pt idx="477">
                  <c:v>23251</c:v>
                </c:pt>
                <c:pt idx="478">
                  <c:v>23258</c:v>
                </c:pt>
                <c:pt idx="479">
                  <c:v>23265</c:v>
                </c:pt>
                <c:pt idx="480">
                  <c:v>23272</c:v>
                </c:pt>
                <c:pt idx="481">
                  <c:v>23279</c:v>
                </c:pt>
                <c:pt idx="482">
                  <c:v>23286</c:v>
                </c:pt>
                <c:pt idx="483">
                  <c:v>23293</c:v>
                </c:pt>
                <c:pt idx="484">
                  <c:v>23300</c:v>
                </c:pt>
                <c:pt idx="485">
                  <c:v>23307</c:v>
                </c:pt>
                <c:pt idx="486">
                  <c:v>23314</c:v>
                </c:pt>
                <c:pt idx="487">
                  <c:v>23321</c:v>
                </c:pt>
                <c:pt idx="488">
                  <c:v>23328</c:v>
                </c:pt>
                <c:pt idx="489">
                  <c:v>23335</c:v>
                </c:pt>
                <c:pt idx="490">
                  <c:v>23342</c:v>
                </c:pt>
                <c:pt idx="491">
                  <c:v>23349</c:v>
                </c:pt>
                <c:pt idx="492">
                  <c:v>23356</c:v>
                </c:pt>
                <c:pt idx="493">
                  <c:v>23363</c:v>
                </c:pt>
                <c:pt idx="494">
                  <c:v>23370</c:v>
                </c:pt>
                <c:pt idx="495">
                  <c:v>23377</c:v>
                </c:pt>
                <c:pt idx="496">
                  <c:v>23384</c:v>
                </c:pt>
                <c:pt idx="497">
                  <c:v>23391</c:v>
                </c:pt>
                <c:pt idx="498">
                  <c:v>23398</c:v>
                </c:pt>
                <c:pt idx="499">
                  <c:v>23405</c:v>
                </c:pt>
                <c:pt idx="500">
                  <c:v>23412</c:v>
                </c:pt>
                <c:pt idx="501">
                  <c:v>23419</c:v>
                </c:pt>
                <c:pt idx="502">
                  <c:v>23426</c:v>
                </c:pt>
                <c:pt idx="503">
                  <c:v>23433</c:v>
                </c:pt>
                <c:pt idx="504">
                  <c:v>23440</c:v>
                </c:pt>
                <c:pt idx="505">
                  <c:v>23447</c:v>
                </c:pt>
                <c:pt idx="506">
                  <c:v>23454</c:v>
                </c:pt>
                <c:pt idx="507">
                  <c:v>23461</c:v>
                </c:pt>
                <c:pt idx="508">
                  <c:v>23468</c:v>
                </c:pt>
                <c:pt idx="509">
                  <c:v>23475</c:v>
                </c:pt>
                <c:pt idx="510">
                  <c:v>23482</c:v>
                </c:pt>
                <c:pt idx="511">
                  <c:v>23489</c:v>
                </c:pt>
                <c:pt idx="512">
                  <c:v>23496</c:v>
                </c:pt>
                <c:pt idx="513">
                  <c:v>23503</c:v>
                </c:pt>
                <c:pt idx="514">
                  <c:v>23510</c:v>
                </c:pt>
                <c:pt idx="515">
                  <c:v>23517</c:v>
                </c:pt>
                <c:pt idx="516">
                  <c:v>23524</c:v>
                </c:pt>
                <c:pt idx="517">
                  <c:v>23531</c:v>
                </c:pt>
                <c:pt idx="518">
                  <c:v>23538</c:v>
                </c:pt>
                <c:pt idx="519">
                  <c:v>23545</c:v>
                </c:pt>
                <c:pt idx="520">
                  <c:v>23552</c:v>
                </c:pt>
                <c:pt idx="521">
                  <c:v>23559</c:v>
                </c:pt>
                <c:pt idx="522">
                  <c:v>23566</c:v>
                </c:pt>
                <c:pt idx="523">
                  <c:v>23573</c:v>
                </c:pt>
                <c:pt idx="524">
                  <c:v>23580</c:v>
                </c:pt>
                <c:pt idx="525">
                  <c:v>23587</c:v>
                </c:pt>
                <c:pt idx="526">
                  <c:v>23594</c:v>
                </c:pt>
                <c:pt idx="527">
                  <c:v>23601</c:v>
                </c:pt>
                <c:pt idx="528">
                  <c:v>23608</c:v>
                </c:pt>
                <c:pt idx="529">
                  <c:v>23615</c:v>
                </c:pt>
                <c:pt idx="530">
                  <c:v>23622</c:v>
                </c:pt>
                <c:pt idx="531">
                  <c:v>23629</c:v>
                </c:pt>
                <c:pt idx="532">
                  <c:v>23636</c:v>
                </c:pt>
                <c:pt idx="533">
                  <c:v>23643</c:v>
                </c:pt>
                <c:pt idx="534">
                  <c:v>23650</c:v>
                </c:pt>
                <c:pt idx="535">
                  <c:v>23657</c:v>
                </c:pt>
                <c:pt idx="536">
                  <c:v>23664</c:v>
                </c:pt>
                <c:pt idx="537">
                  <c:v>23671</c:v>
                </c:pt>
                <c:pt idx="538">
                  <c:v>23678</c:v>
                </c:pt>
                <c:pt idx="539">
                  <c:v>23685</c:v>
                </c:pt>
                <c:pt idx="540">
                  <c:v>23692</c:v>
                </c:pt>
                <c:pt idx="541">
                  <c:v>23699</c:v>
                </c:pt>
                <c:pt idx="542">
                  <c:v>23706</c:v>
                </c:pt>
                <c:pt idx="543">
                  <c:v>23713</c:v>
                </c:pt>
                <c:pt idx="544">
                  <c:v>23720</c:v>
                </c:pt>
                <c:pt idx="545">
                  <c:v>23727</c:v>
                </c:pt>
                <c:pt idx="546">
                  <c:v>23734</c:v>
                </c:pt>
                <c:pt idx="547">
                  <c:v>23741</c:v>
                </c:pt>
                <c:pt idx="548">
                  <c:v>23748</c:v>
                </c:pt>
                <c:pt idx="549">
                  <c:v>23755</c:v>
                </c:pt>
                <c:pt idx="550">
                  <c:v>23762</c:v>
                </c:pt>
                <c:pt idx="551">
                  <c:v>23769</c:v>
                </c:pt>
                <c:pt idx="552">
                  <c:v>23776</c:v>
                </c:pt>
                <c:pt idx="553">
                  <c:v>23783</c:v>
                </c:pt>
                <c:pt idx="554">
                  <c:v>23790</c:v>
                </c:pt>
                <c:pt idx="555">
                  <c:v>23797</c:v>
                </c:pt>
                <c:pt idx="556">
                  <c:v>23804</c:v>
                </c:pt>
                <c:pt idx="557">
                  <c:v>23811</c:v>
                </c:pt>
                <c:pt idx="558">
                  <c:v>23818</c:v>
                </c:pt>
                <c:pt idx="559">
                  <c:v>23825</c:v>
                </c:pt>
                <c:pt idx="560">
                  <c:v>23832</c:v>
                </c:pt>
                <c:pt idx="561">
                  <c:v>23839</c:v>
                </c:pt>
                <c:pt idx="562">
                  <c:v>23846</c:v>
                </c:pt>
                <c:pt idx="563">
                  <c:v>23853</c:v>
                </c:pt>
                <c:pt idx="564">
                  <c:v>23860</c:v>
                </c:pt>
                <c:pt idx="565">
                  <c:v>23867</c:v>
                </c:pt>
                <c:pt idx="566">
                  <c:v>23874</c:v>
                </c:pt>
                <c:pt idx="567">
                  <c:v>23881</c:v>
                </c:pt>
                <c:pt idx="568">
                  <c:v>23888</c:v>
                </c:pt>
                <c:pt idx="569">
                  <c:v>23895</c:v>
                </c:pt>
                <c:pt idx="570">
                  <c:v>23902</c:v>
                </c:pt>
                <c:pt idx="571">
                  <c:v>23909</c:v>
                </c:pt>
                <c:pt idx="572">
                  <c:v>23916</c:v>
                </c:pt>
                <c:pt idx="573">
                  <c:v>23923</c:v>
                </c:pt>
                <c:pt idx="574">
                  <c:v>23930</c:v>
                </c:pt>
                <c:pt idx="575">
                  <c:v>23937</c:v>
                </c:pt>
                <c:pt idx="576">
                  <c:v>23944</c:v>
                </c:pt>
                <c:pt idx="577">
                  <c:v>23951</c:v>
                </c:pt>
                <c:pt idx="578">
                  <c:v>23958</c:v>
                </c:pt>
                <c:pt idx="579">
                  <c:v>23965</c:v>
                </c:pt>
                <c:pt idx="580">
                  <c:v>23972</c:v>
                </c:pt>
                <c:pt idx="581">
                  <c:v>23979</c:v>
                </c:pt>
                <c:pt idx="582">
                  <c:v>23986</c:v>
                </c:pt>
                <c:pt idx="583">
                  <c:v>23993</c:v>
                </c:pt>
                <c:pt idx="584">
                  <c:v>24000</c:v>
                </c:pt>
                <c:pt idx="585">
                  <c:v>24007</c:v>
                </c:pt>
                <c:pt idx="586">
                  <c:v>24014</c:v>
                </c:pt>
                <c:pt idx="587">
                  <c:v>24021</c:v>
                </c:pt>
                <c:pt idx="588">
                  <c:v>24028</c:v>
                </c:pt>
                <c:pt idx="589">
                  <c:v>24035</c:v>
                </c:pt>
                <c:pt idx="590">
                  <c:v>24042</c:v>
                </c:pt>
                <c:pt idx="591">
                  <c:v>24049</c:v>
                </c:pt>
                <c:pt idx="592">
                  <c:v>24056</c:v>
                </c:pt>
                <c:pt idx="593">
                  <c:v>24063</c:v>
                </c:pt>
                <c:pt idx="594">
                  <c:v>24070</c:v>
                </c:pt>
                <c:pt idx="595">
                  <c:v>24077</c:v>
                </c:pt>
                <c:pt idx="596">
                  <c:v>24084</c:v>
                </c:pt>
                <c:pt idx="597">
                  <c:v>24091</c:v>
                </c:pt>
                <c:pt idx="598">
                  <c:v>24098</c:v>
                </c:pt>
                <c:pt idx="599">
                  <c:v>24105</c:v>
                </c:pt>
                <c:pt idx="600">
                  <c:v>24112</c:v>
                </c:pt>
                <c:pt idx="601">
                  <c:v>24119</c:v>
                </c:pt>
                <c:pt idx="602">
                  <c:v>24126</c:v>
                </c:pt>
                <c:pt idx="603">
                  <c:v>24133</c:v>
                </c:pt>
                <c:pt idx="604">
                  <c:v>24140</c:v>
                </c:pt>
                <c:pt idx="605">
                  <c:v>24147</c:v>
                </c:pt>
                <c:pt idx="606">
                  <c:v>24154</c:v>
                </c:pt>
                <c:pt idx="607">
                  <c:v>24161</c:v>
                </c:pt>
                <c:pt idx="608">
                  <c:v>24168</c:v>
                </c:pt>
                <c:pt idx="609">
                  <c:v>24175</c:v>
                </c:pt>
                <c:pt idx="610">
                  <c:v>24182</c:v>
                </c:pt>
                <c:pt idx="611">
                  <c:v>24189</c:v>
                </c:pt>
                <c:pt idx="612">
                  <c:v>24196</c:v>
                </c:pt>
                <c:pt idx="613">
                  <c:v>24203</c:v>
                </c:pt>
                <c:pt idx="614">
                  <c:v>24210</c:v>
                </c:pt>
                <c:pt idx="615">
                  <c:v>24217</c:v>
                </c:pt>
                <c:pt idx="616">
                  <c:v>24224</c:v>
                </c:pt>
                <c:pt idx="617">
                  <c:v>24231</c:v>
                </c:pt>
                <c:pt idx="618">
                  <c:v>24238</c:v>
                </c:pt>
                <c:pt idx="619">
                  <c:v>24245</c:v>
                </c:pt>
                <c:pt idx="620">
                  <c:v>24252</c:v>
                </c:pt>
                <c:pt idx="621">
                  <c:v>24259</c:v>
                </c:pt>
                <c:pt idx="622">
                  <c:v>24266</c:v>
                </c:pt>
                <c:pt idx="623">
                  <c:v>24273</c:v>
                </c:pt>
                <c:pt idx="624">
                  <c:v>24280</c:v>
                </c:pt>
                <c:pt idx="625">
                  <c:v>24287</c:v>
                </c:pt>
                <c:pt idx="626">
                  <c:v>24294</c:v>
                </c:pt>
                <c:pt idx="627">
                  <c:v>24301</c:v>
                </c:pt>
                <c:pt idx="628">
                  <c:v>24308</c:v>
                </c:pt>
                <c:pt idx="629">
                  <c:v>24315</c:v>
                </c:pt>
                <c:pt idx="630">
                  <c:v>24322</c:v>
                </c:pt>
                <c:pt idx="631">
                  <c:v>24329</c:v>
                </c:pt>
                <c:pt idx="632">
                  <c:v>24336</c:v>
                </c:pt>
                <c:pt idx="633">
                  <c:v>24343</c:v>
                </c:pt>
                <c:pt idx="634">
                  <c:v>24350</c:v>
                </c:pt>
                <c:pt idx="635">
                  <c:v>24357</c:v>
                </c:pt>
                <c:pt idx="636">
                  <c:v>24364</c:v>
                </c:pt>
                <c:pt idx="637">
                  <c:v>24371</c:v>
                </c:pt>
                <c:pt idx="638">
                  <c:v>24378</c:v>
                </c:pt>
                <c:pt idx="639">
                  <c:v>24385</c:v>
                </c:pt>
                <c:pt idx="640">
                  <c:v>24392</c:v>
                </c:pt>
                <c:pt idx="641">
                  <c:v>24399</c:v>
                </c:pt>
                <c:pt idx="642">
                  <c:v>24406</c:v>
                </c:pt>
                <c:pt idx="643">
                  <c:v>24413</c:v>
                </c:pt>
                <c:pt idx="644">
                  <c:v>24420</c:v>
                </c:pt>
                <c:pt idx="645">
                  <c:v>24427</c:v>
                </c:pt>
                <c:pt idx="646">
                  <c:v>24434</c:v>
                </c:pt>
                <c:pt idx="647">
                  <c:v>24441</c:v>
                </c:pt>
                <c:pt idx="648">
                  <c:v>24448</c:v>
                </c:pt>
                <c:pt idx="649">
                  <c:v>24455</c:v>
                </c:pt>
                <c:pt idx="650">
                  <c:v>24462</c:v>
                </c:pt>
                <c:pt idx="651">
                  <c:v>24469</c:v>
                </c:pt>
                <c:pt idx="652">
                  <c:v>24476</c:v>
                </c:pt>
                <c:pt idx="653">
                  <c:v>24483</c:v>
                </c:pt>
                <c:pt idx="654">
                  <c:v>24490</c:v>
                </c:pt>
                <c:pt idx="655">
                  <c:v>24497</c:v>
                </c:pt>
                <c:pt idx="656">
                  <c:v>24504</c:v>
                </c:pt>
                <c:pt idx="657">
                  <c:v>24511</c:v>
                </c:pt>
                <c:pt idx="658">
                  <c:v>24518</c:v>
                </c:pt>
                <c:pt idx="659">
                  <c:v>24525</c:v>
                </c:pt>
                <c:pt idx="660">
                  <c:v>24532</c:v>
                </c:pt>
                <c:pt idx="661">
                  <c:v>24539</c:v>
                </c:pt>
                <c:pt idx="662">
                  <c:v>24546</c:v>
                </c:pt>
                <c:pt idx="663">
                  <c:v>24553</c:v>
                </c:pt>
                <c:pt idx="664">
                  <c:v>24560</c:v>
                </c:pt>
                <c:pt idx="665">
                  <c:v>24567</c:v>
                </c:pt>
                <c:pt idx="666">
                  <c:v>24574</c:v>
                </c:pt>
                <c:pt idx="667">
                  <c:v>24581</c:v>
                </c:pt>
                <c:pt idx="668">
                  <c:v>24588</c:v>
                </c:pt>
                <c:pt idx="669">
                  <c:v>24595</c:v>
                </c:pt>
                <c:pt idx="670">
                  <c:v>24602</c:v>
                </c:pt>
                <c:pt idx="671">
                  <c:v>24609</c:v>
                </c:pt>
                <c:pt idx="672">
                  <c:v>24616</c:v>
                </c:pt>
                <c:pt idx="673">
                  <c:v>24623</c:v>
                </c:pt>
                <c:pt idx="674">
                  <c:v>24630</c:v>
                </c:pt>
                <c:pt idx="675">
                  <c:v>24637</c:v>
                </c:pt>
                <c:pt idx="676">
                  <c:v>24644</c:v>
                </c:pt>
                <c:pt idx="677">
                  <c:v>24651</c:v>
                </c:pt>
                <c:pt idx="678">
                  <c:v>24658</c:v>
                </c:pt>
                <c:pt idx="679">
                  <c:v>24665</c:v>
                </c:pt>
                <c:pt idx="680">
                  <c:v>24672</c:v>
                </c:pt>
                <c:pt idx="681">
                  <c:v>24679</c:v>
                </c:pt>
                <c:pt idx="682">
                  <c:v>24686</c:v>
                </c:pt>
                <c:pt idx="683">
                  <c:v>24693</c:v>
                </c:pt>
                <c:pt idx="684">
                  <c:v>24700</c:v>
                </c:pt>
                <c:pt idx="685">
                  <c:v>24707</c:v>
                </c:pt>
                <c:pt idx="686">
                  <c:v>24714</c:v>
                </c:pt>
                <c:pt idx="687">
                  <c:v>24721</c:v>
                </c:pt>
                <c:pt idx="688">
                  <c:v>24728</c:v>
                </c:pt>
                <c:pt idx="689">
                  <c:v>24735</c:v>
                </c:pt>
                <c:pt idx="690">
                  <c:v>24742</c:v>
                </c:pt>
                <c:pt idx="691">
                  <c:v>24749</c:v>
                </c:pt>
                <c:pt idx="692">
                  <c:v>24756</c:v>
                </c:pt>
                <c:pt idx="693">
                  <c:v>24763</c:v>
                </c:pt>
                <c:pt idx="694">
                  <c:v>24770</c:v>
                </c:pt>
                <c:pt idx="695">
                  <c:v>24777</c:v>
                </c:pt>
                <c:pt idx="696">
                  <c:v>24784</c:v>
                </c:pt>
                <c:pt idx="697">
                  <c:v>24791</c:v>
                </c:pt>
                <c:pt idx="698">
                  <c:v>24798</c:v>
                </c:pt>
                <c:pt idx="699">
                  <c:v>24805</c:v>
                </c:pt>
                <c:pt idx="700">
                  <c:v>24812</c:v>
                </c:pt>
                <c:pt idx="701">
                  <c:v>24819</c:v>
                </c:pt>
                <c:pt idx="702">
                  <c:v>24826</c:v>
                </c:pt>
                <c:pt idx="703">
                  <c:v>24833</c:v>
                </c:pt>
                <c:pt idx="704">
                  <c:v>24840</c:v>
                </c:pt>
                <c:pt idx="705">
                  <c:v>24847</c:v>
                </c:pt>
                <c:pt idx="706">
                  <c:v>24854</c:v>
                </c:pt>
                <c:pt idx="707">
                  <c:v>24861</c:v>
                </c:pt>
                <c:pt idx="708">
                  <c:v>24868</c:v>
                </c:pt>
                <c:pt idx="709">
                  <c:v>24875</c:v>
                </c:pt>
                <c:pt idx="710">
                  <c:v>24882</c:v>
                </c:pt>
                <c:pt idx="711">
                  <c:v>24889</c:v>
                </c:pt>
                <c:pt idx="712">
                  <c:v>24896</c:v>
                </c:pt>
                <c:pt idx="713">
                  <c:v>24903</c:v>
                </c:pt>
                <c:pt idx="714">
                  <c:v>24910</c:v>
                </c:pt>
                <c:pt idx="715">
                  <c:v>24917</c:v>
                </c:pt>
                <c:pt idx="716">
                  <c:v>24924</c:v>
                </c:pt>
                <c:pt idx="717">
                  <c:v>24931</c:v>
                </c:pt>
                <c:pt idx="718">
                  <c:v>24938</c:v>
                </c:pt>
                <c:pt idx="719">
                  <c:v>24945</c:v>
                </c:pt>
                <c:pt idx="720">
                  <c:v>24952</c:v>
                </c:pt>
                <c:pt idx="721">
                  <c:v>24959</c:v>
                </c:pt>
                <c:pt idx="722">
                  <c:v>24966</c:v>
                </c:pt>
                <c:pt idx="723">
                  <c:v>24973</c:v>
                </c:pt>
                <c:pt idx="724">
                  <c:v>24980</c:v>
                </c:pt>
                <c:pt idx="725">
                  <c:v>24987</c:v>
                </c:pt>
                <c:pt idx="726">
                  <c:v>24994</c:v>
                </c:pt>
                <c:pt idx="727">
                  <c:v>25001</c:v>
                </c:pt>
                <c:pt idx="728">
                  <c:v>25008</c:v>
                </c:pt>
                <c:pt idx="729">
                  <c:v>25015</c:v>
                </c:pt>
                <c:pt idx="730">
                  <c:v>25022</c:v>
                </c:pt>
                <c:pt idx="731">
                  <c:v>25029</c:v>
                </c:pt>
                <c:pt idx="732">
                  <c:v>25036</c:v>
                </c:pt>
                <c:pt idx="733">
                  <c:v>25043</c:v>
                </c:pt>
                <c:pt idx="734">
                  <c:v>25050</c:v>
                </c:pt>
                <c:pt idx="735">
                  <c:v>25057</c:v>
                </c:pt>
                <c:pt idx="736">
                  <c:v>25064</c:v>
                </c:pt>
                <c:pt idx="737">
                  <c:v>25071</c:v>
                </c:pt>
                <c:pt idx="738">
                  <c:v>25078</c:v>
                </c:pt>
                <c:pt idx="739">
                  <c:v>25085</c:v>
                </c:pt>
                <c:pt idx="740">
                  <c:v>25092</c:v>
                </c:pt>
                <c:pt idx="741">
                  <c:v>25099</c:v>
                </c:pt>
                <c:pt idx="742">
                  <c:v>25106</c:v>
                </c:pt>
                <c:pt idx="743">
                  <c:v>25113</c:v>
                </c:pt>
                <c:pt idx="744">
                  <c:v>25120</c:v>
                </c:pt>
                <c:pt idx="745">
                  <c:v>25127</c:v>
                </c:pt>
                <c:pt idx="746">
                  <c:v>25134</c:v>
                </c:pt>
                <c:pt idx="747">
                  <c:v>25141</c:v>
                </c:pt>
                <c:pt idx="748">
                  <c:v>25148</c:v>
                </c:pt>
                <c:pt idx="749">
                  <c:v>25155</c:v>
                </c:pt>
                <c:pt idx="750">
                  <c:v>25162</c:v>
                </c:pt>
                <c:pt idx="751">
                  <c:v>25169</c:v>
                </c:pt>
                <c:pt idx="752">
                  <c:v>25176</c:v>
                </c:pt>
                <c:pt idx="753">
                  <c:v>25183</c:v>
                </c:pt>
                <c:pt idx="754">
                  <c:v>25190</c:v>
                </c:pt>
                <c:pt idx="755">
                  <c:v>25197</c:v>
                </c:pt>
                <c:pt idx="756">
                  <c:v>25204</c:v>
                </c:pt>
                <c:pt idx="757">
                  <c:v>25211</c:v>
                </c:pt>
                <c:pt idx="758">
                  <c:v>25218</c:v>
                </c:pt>
                <c:pt idx="759">
                  <c:v>25225</c:v>
                </c:pt>
                <c:pt idx="760">
                  <c:v>25232</c:v>
                </c:pt>
                <c:pt idx="761">
                  <c:v>25239</c:v>
                </c:pt>
                <c:pt idx="762">
                  <c:v>25246</c:v>
                </c:pt>
                <c:pt idx="763">
                  <c:v>25253</c:v>
                </c:pt>
                <c:pt idx="764">
                  <c:v>25260</c:v>
                </c:pt>
                <c:pt idx="765">
                  <c:v>25267</c:v>
                </c:pt>
                <c:pt idx="766">
                  <c:v>25274</c:v>
                </c:pt>
                <c:pt idx="767">
                  <c:v>25281</c:v>
                </c:pt>
                <c:pt idx="768">
                  <c:v>25288</c:v>
                </c:pt>
                <c:pt idx="769">
                  <c:v>25295</c:v>
                </c:pt>
                <c:pt idx="770">
                  <c:v>25302</c:v>
                </c:pt>
                <c:pt idx="771">
                  <c:v>25309</c:v>
                </c:pt>
                <c:pt idx="772">
                  <c:v>25316</c:v>
                </c:pt>
                <c:pt idx="773">
                  <c:v>25323</c:v>
                </c:pt>
                <c:pt idx="774">
                  <c:v>25330</c:v>
                </c:pt>
                <c:pt idx="775">
                  <c:v>25337</c:v>
                </c:pt>
                <c:pt idx="776">
                  <c:v>25344</c:v>
                </c:pt>
                <c:pt idx="777">
                  <c:v>25351</c:v>
                </c:pt>
                <c:pt idx="778">
                  <c:v>25358</c:v>
                </c:pt>
                <c:pt idx="779">
                  <c:v>25365</c:v>
                </c:pt>
                <c:pt idx="780">
                  <c:v>25372</c:v>
                </c:pt>
                <c:pt idx="781">
                  <c:v>25379</c:v>
                </c:pt>
                <c:pt idx="782">
                  <c:v>25386</c:v>
                </c:pt>
                <c:pt idx="783">
                  <c:v>25393</c:v>
                </c:pt>
                <c:pt idx="784">
                  <c:v>25400</c:v>
                </c:pt>
                <c:pt idx="785">
                  <c:v>25407</c:v>
                </c:pt>
                <c:pt idx="786">
                  <c:v>25414</c:v>
                </c:pt>
                <c:pt idx="787">
                  <c:v>25421</c:v>
                </c:pt>
                <c:pt idx="788">
                  <c:v>25428</c:v>
                </c:pt>
                <c:pt idx="789">
                  <c:v>25435</c:v>
                </c:pt>
                <c:pt idx="790">
                  <c:v>25442</c:v>
                </c:pt>
                <c:pt idx="791">
                  <c:v>25449</c:v>
                </c:pt>
                <c:pt idx="792">
                  <c:v>25456</c:v>
                </c:pt>
                <c:pt idx="793">
                  <c:v>25463</c:v>
                </c:pt>
                <c:pt idx="794">
                  <c:v>25470</c:v>
                </c:pt>
                <c:pt idx="795">
                  <c:v>25477</c:v>
                </c:pt>
                <c:pt idx="796">
                  <c:v>25484</c:v>
                </c:pt>
                <c:pt idx="797">
                  <c:v>25491</c:v>
                </c:pt>
                <c:pt idx="798">
                  <c:v>25498</c:v>
                </c:pt>
                <c:pt idx="799">
                  <c:v>25505</c:v>
                </c:pt>
                <c:pt idx="800">
                  <c:v>25512</c:v>
                </c:pt>
                <c:pt idx="801">
                  <c:v>25519</c:v>
                </c:pt>
                <c:pt idx="802">
                  <c:v>25526</c:v>
                </c:pt>
                <c:pt idx="803">
                  <c:v>25533</c:v>
                </c:pt>
                <c:pt idx="804">
                  <c:v>25540</c:v>
                </c:pt>
                <c:pt idx="805">
                  <c:v>25547</c:v>
                </c:pt>
                <c:pt idx="806">
                  <c:v>25554</c:v>
                </c:pt>
                <c:pt idx="807">
                  <c:v>25561</c:v>
                </c:pt>
                <c:pt idx="808">
                  <c:v>25568</c:v>
                </c:pt>
                <c:pt idx="809">
                  <c:v>25575</c:v>
                </c:pt>
                <c:pt idx="810">
                  <c:v>25582</c:v>
                </c:pt>
                <c:pt idx="811">
                  <c:v>25589</c:v>
                </c:pt>
                <c:pt idx="812">
                  <c:v>25596</c:v>
                </c:pt>
                <c:pt idx="813">
                  <c:v>25603</c:v>
                </c:pt>
                <c:pt idx="814">
                  <c:v>25610</c:v>
                </c:pt>
                <c:pt idx="815">
                  <c:v>25617</c:v>
                </c:pt>
                <c:pt idx="816">
                  <c:v>25624</c:v>
                </c:pt>
                <c:pt idx="817">
                  <c:v>25631</c:v>
                </c:pt>
                <c:pt idx="818">
                  <c:v>25638</c:v>
                </c:pt>
                <c:pt idx="819">
                  <c:v>25645</c:v>
                </c:pt>
                <c:pt idx="820">
                  <c:v>25652</c:v>
                </c:pt>
                <c:pt idx="821">
                  <c:v>25659</c:v>
                </c:pt>
                <c:pt idx="822">
                  <c:v>25666</c:v>
                </c:pt>
                <c:pt idx="823">
                  <c:v>25673</c:v>
                </c:pt>
                <c:pt idx="824">
                  <c:v>25680</c:v>
                </c:pt>
                <c:pt idx="825">
                  <c:v>25687</c:v>
                </c:pt>
                <c:pt idx="826">
                  <c:v>25694</c:v>
                </c:pt>
                <c:pt idx="827">
                  <c:v>25701</c:v>
                </c:pt>
                <c:pt idx="828">
                  <c:v>25708</c:v>
                </c:pt>
                <c:pt idx="829">
                  <c:v>25715</c:v>
                </c:pt>
                <c:pt idx="830">
                  <c:v>25722</c:v>
                </c:pt>
                <c:pt idx="831">
                  <c:v>25729</c:v>
                </c:pt>
                <c:pt idx="832">
                  <c:v>25736</c:v>
                </c:pt>
                <c:pt idx="833">
                  <c:v>25743</c:v>
                </c:pt>
                <c:pt idx="834">
                  <c:v>25750</c:v>
                </c:pt>
                <c:pt idx="835">
                  <c:v>25757</c:v>
                </c:pt>
                <c:pt idx="836">
                  <c:v>25764</c:v>
                </c:pt>
                <c:pt idx="837">
                  <c:v>25771</c:v>
                </c:pt>
                <c:pt idx="838">
                  <c:v>25778</c:v>
                </c:pt>
                <c:pt idx="839">
                  <c:v>25785</c:v>
                </c:pt>
                <c:pt idx="840">
                  <c:v>25792</c:v>
                </c:pt>
                <c:pt idx="841">
                  <c:v>25799</c:v>
                </c:pt>
                <c:pt idx="842">
                  <c:v>25806</c:v>
                </c:pt>
                <c:pt idx="843">
                  <c:v>25813</c:v>
                </c:pt>
                <c:pt idx="844">
                  <c:v>25820</c:v>
                </c:pt>
                <c:pt idx="845">
                  <c:v>25827</c:v>
                </c:pt>
                <c:pt idx="846">
                  <c:v>25834</c:v>
                </c:pt>
                <c:pt idx="847">
                  <c:v>25841</c:v>
                </c:pt>
                <c:pt idx="848">
                  <c:v>25848</c:v>
                </c:pt>
                <c:pt idx="849">
                  <c:v>25855</c:v>
                </c:pt>
                <c:pt idx="850">
                  <c:v>25862</c:v>
                </c:pt>
                <c:pt idx="851">
                  <c:v>25869</c:v>
                </c:pt>
                <c:pt idx="852">
                  <c:v>25876</c:v>
                </c:pt>
                <c:pt idx="853">
                  <c:v>25883</c:v>
                </c:pt>
                <c:pt idx="854">
                  <c:v>25890</c:v>
                </c:pt>
                <c:pt idx="855">
                  <c:v>25897</c:v>
                </c:pt>
                <c:pt idx="856">
                  <c:v>25904</c:v>
                </c:pt>
                <c:pt idx="857">
                  <c:v>25911</c:v>
                </c:pt>
                <c:pt idx="858">
                  <c:v>25918</c:v>
                </c:pt>
                <c:pt idx="859">
                  <c:v>25925</c:v>
                </c:pt>
                <c:pt idx="860">
                  <c:v>25932</c:v>
                </c:pt>
                <c:pt idx="861">
                  <c:v>25939</c:v>
                </c:pt>
                <c:pt idx="862">
                  <c:v>25946</c:v>
                </c:pt>
                <c:pt idx="863">
                  <c:v>25953</c:v>
                </c:pt>
                <c:pt idx="864">
                  <c:v>25960</c:v>
                </c:pt>
                <c:pt idx="865">
                  <c:v>25967</c:v>
                </c:pt>
                <c:pt idx="866">
                  <c:v>25974</c:v>
                </c:pt>
                <c:pt idx="867">
                  <c:v>25981</c:v>
                </c:pt>
                <c:pt idx="868">
                  <c:v>25988</c:v>
                </c:pt>
                <c:pt idx="869">
                  <c:v>25995</c:v>
                </c:pt>
                <c:pt idx="870">
                  <c:v>26002</c:v>
                </c:pt>
                <c:pt idx="871">
                  <c:v>26009</c:v>
                </c:pt>
                <c:pt idx="872">
                  <c:v>26016</c:v>
                </c:pt>
                <c:pt idx="873">
                  <c:v>26023</c:v>
                </c:pt>
                <c:pt idx="874">
                  <c:v>26030</c:v>
                </c:pt>
                <c:pt idx="875">
                  <c:v>26037</c:v>
                </c:pt>
                <c:pt idx="876">
                  <c:v>26044</c:v>
                </c:pt>
                <c:pt idx="877">
                  <c:v>26051</c:v>
                </c:pt>
                <c:pt idx="878">
                  <c:v>26058</c:v>
                </c:pt>
                <c:pt idx="879">
                  <c:v>26065</c:v>
                </c:pt>
                <c:pt idx="880">
                  <c:v>26072</c:v>
                </c:pt>
                <c:pt idx="881">
                  <c:v>26079</c:v>
                </c:pt>
                <c:pt idx="882">
                  <c:v>26086</c:v>
                </c:pt>
                <c:pt idx="883">
                  <c:v>26093</c:v>
                </c:pt>
                <c:pt idx="884">
                  <c:v>26100</c:v>
                </c:pt>
                <c:pt idx="885">
                  <c:v>26107</c:v>
                </c:pt>
                <c:pt idx="886">
                  <c:v>26114</c:v>
                </c:pt>
                <c:pt idx="887">
                  <c:v>26121</c:v>
                </c:pt>
                <c:pt idx="888">
                  <c:v>26128</c:v>
                </c:pt>
                <c:pt idx="889">
                  <c:v>26135</c:v>
                </c:pt>
                <c:pt idx="890">
                  <c:v>26142</c:v>
                </c:pt>
                <c:pt idx="891">
                  <c:v>26149</c:v>
                </c:pt>
                <c:pt idx="892">
                  <c:v>26156</c:v>
                </c:pt>
                <c:pt idx="893">
                  <c:v>26163</c:v>
                </c:pt>
                <c:pt idx="894">
                  <c:v>26170</c:v>
                </c:pt>
                <c:pt idx="895">
                  <c:v>26177</c:v>
                </c:pt>
                <c:pt idx="896">
                  <c:v>26184</c:v>
                </c:pt>
                <c:pt idx="897">
                  <c:v>26191</c:v>
                </c:pt>
                <c:pt idx="898">
                  <c:v>26198</c:v>
                </c:pt>
                <c:pt idx="899">
                  <c:v>26205</c:v>
                </c:pt>
                <c:pt idx="900">
                  <c:v>26212</c:v>
                </c:pt>
                <c:pt idx="901">
                  <c:v>26219</c:v>
                </c:pt>
                <c:pt idx="902">
                  <c:v>26226</c:v>
                </c:pt>
                <c:pt idx="903">
                  <c:v>26233</c:v>
                </c:pt>
                <c:pt idx="904">
                  <c:v>26240</c:v>
                </c:pt>
                <c:pt idx="905">
                  <c:v>26247</c:v>
                </c:pt>
                <c:pt idx="906">
                  <c:v>26254</c:v>
                </c:pt>
                <c:pt idx="907">
                  <c:v>26261</c:v>
                </c:pt>
                <c:pt idx="908">
                  <c:v>26268</c:v>
                </c:pt>
                <c:pt idx="909">
                  <c:v>26275</c:v>
                </c:pt>
                <c:pt idx="910">
                  <c:v>26282</c:v>
                </c:pt>
                <c:pt idx="911">
                  <c:v>26289</c:v>
                </c:pt>
                <c:pt idx="912">
                  <c:v>26296</c:v>
                </c:pt>
                <c:pt idx="913">
                  <c:v>26303</c:v>
                </c:pt>
                <c:pt idx="914">
                  <c:v>26310</c:v>
                </c:pt>
                <c:pt idx="915">
                  <c:v>26317</c:v>
                </c:pt>
                <c:pt idx="916">
                  <c:v>26324</c:v>
                </c:pt>
                <c:pt idx="917">
                  <c:v>26331</c:v>
                </c:pt>
                <c:pt idx="918">
                  <c:v>26338</c:v>
                </c:pt>
                <c:pt idx="919">
                  <c:v>26345</c:v>
                </c:pt>
                <c:pt idx="920">
                  <c:v>26352</c:v>
                </c:pt>
                <c:pt idx="921">
                  <c:v>26359</c:v>
                </c:pt>
                <c:pt idx="922">
                  <c:v>26366</c:v>
                </c:pt>
                <c:pt idx="923">
                  <c:v>26373</c:v>
                </c:pt>
                <c:pt idx="924">
                  <c:v>26380</c:v>
                </c:pt>
                <c:pt idx="925">
                  <c:v>26387</c:v>
                </c:pt>
                <c:pt idx="926">
                  <c:v>26394</c:v>
                </c:pt>
                <c:pt idx="927">
                  <c:v>26401</c:v>
                </c:pt>
                <c:pt idx="928">
                  <c:v>26408</c:v>
                </c:pt>
                <c:pt idx="929">
                  <c:v>26415</c:v>
                </c:pt>
                <c:pt idx="930">
                  <c:v>26422</c:v>
                </c:pt>
                <c:pt idx="931">
                  <c:v>26429</c:v>
                </c:pt>
                <c:pt idx="932">
                  <c:v>26436</c:v>
                </c:pt>
                <c:pt idx="933">
                  <c:v>26443</c:v>
                </c:pt>
                <c:pt idx="934">
                  <c:v>26450</c:v>
                </c:pt>
                <c:pt idx="935">
                  <c:v>26457</c:v>
                </c:pt>
                <c:pt idx="936">
                  <c:v>26464</c:v>
                </c:pt>
                <c:pt idx="937">
                  <c:v>26471</c:v>
                </c:pt>
                <c:pt idx="938">
                  <c:v>26478</c:v>
                </c:pt>
                <c:pt idx="939">
                  <c:v>26485</c:v>
                </c:pt>
                <c:pt idx="940">
                  <c:v>26492</c:v>
                </c:pt>
                <c:pt idx="941">
                  <c:v>26499</c:v>
                </c:pt>
                <c:pt idx="942">
                  <c:v>26506</c:v>
                </c:pt>
                <c:pt idx="943">
                  <c:v>26513</c:v>
                </c:pt>
                <c:pt idx="944">
                  <c:v>26520</c:v>
                </c:pt>
                <c:pt idx="945">
                  <c:v>26527</c:v>
                </c:pt>
                <c:pt idx="946">
                  <c:v>26534</c:v>
                </c:pt>
                <c:pt idx="947">
                  <c:v>26541</c:v>
                </c:pt>
                <c:pt idx="948">
                  <c:v>26548</c:v>
                </c:pt>
                <c:pt idx="949">
                  <c:v>26555</c:v>
                </c:pt>
                <c:pt idx="950">
                  <c:v>26562</c:v>
                </c:pt>
                <c:pt idx="951">
                  <c:v>26569</c:v>
                </c:pt>
                <c:pt idx="952">
                  <c:v>26576</c:v>
                </c:pt>
                <c:pt idx="953">
                  <c:v>26583</c:v>
                </c:pt>
                <c:pt idx="954">
                  <c:v>26590</c:v>
                </c:pt>
                <c:pt idx="955">
                  <c:v>26597</c:v>
                </c:pt>
                <c:pt idx="956">
                  <c:v>26604</c:v>
                </c:pt>
                <c:pt idx="957">
                  <c:v>26611</c:v>
                </c:pt>
                <c:pt idx="958">
                  <c:v>26618</c:v>
                </c:pt>
                <c:pt idx="959">
                  <c:v>26625</c:v>
                </c:pt>
                <c:pt idx="960">
                  <c:v>26632</c:v>
                </c:pt>
                <c:pt idx="961">
                  <c:v>26639</c:v>
                </c:pt>
                <c:pt idx="962">
                  <c:v>26646</c:v>
                </c:pt>
                <c:pt idx="963">
                  <c:v>26653</c:v>
                </c:pt>
                <c:pt idx="964">
                  <c:v>26660</c:v>
                </c:pt>
                <c:pt idx="965">
                  <c:v>26667</c:v>
                </c:pt>
                <c:pt idx="966">
                  <c:v>26674</c:v>
                </c:pt>
                <c:pt idx="967">
                  <c:v>26681</c:v>
                </c:pt>
                <c:pt idx="968">
                  <c:v>26688</c:v>
                </c:pt>
                <c:pt idx="969">
                  <c:v>26695</c:v>
                </c:pt>
                <c:pt idx="970">
                  <c:v>26702</c:v>
                </c:pt>
                <c:pt idx="971">
                  <c:v>26709</c:v>
                </c:pt>
                <c:pt idx="972">
                  <c:v>26716</c:v>
                </c:pt>
                <c:pt idx="973">
                  <c:v>26723</c:v>
                </c:pt>
                <c:pt idx="974">
                  <c:v>26730</c:v>
                </c:pt>
                <c:pt idx="975">
                  <c:v>26737</c:v>
                </c:pt>
                <c:pt idx="976">
                  <c:v>26744</c:v>
                </c:pt>
                <c:pt idx="977">
                  <c:v>26751</c:v>
                </c:pt>
                <c:pt idx="978">
                  <c:v>26758</c:v>
                </c:pt>
                <c:pt idx="979">
                  <c:v>26765</c:v>
                </c:pt>
                <c:pt idx="980">
                  <c:v>26772</c:v>
                </c:pt>
                <c:pt idx="981">
                  <c:v>26779</c:v>
                </c:pt>
                <c:pt idx="982">
                  <c:v>26786</c:v>
                </c:pt>
                <c:pt idx="983">
                  <c:v>26793</c:v>
                </c:pt>
                <c:pt idx="984">
                  <c:v>26800</c:v>
                </c:pt>
                <c:pt idx="985">
                  <c:v>26807</c:v>
                </c:pt>
                <c:pt idx="986">
                  <c:v>26814</c:v>
                </c:pt>
                <c:pt idx="987">
                  <c:v>26821</c:v>
                </c:pt>
                <c:pt idx="988">
                  <c:v>26828</c:v>
                </c:pt>
                <c:pt idx="989">
                  <c:v>26835</c:v>
                </c:pt>
                <c:pt idx="990">
                  <c:v>26842</c:v>
                </c:pt>
                <c:pt idx="991">
                  <c:v>26849</c:v>
                </c:pt>
                <c:pt idx="992">
                  <c:v>26856</c:v>
                </c:pt>
                <c:pt idx="993">
                  <c:v>26863</c:v>
                </c:pt>
                <c:pt idx="994">
                  <c:v>26870</c:v>
                </c:pt>
                <c:pt idx="995">
                  <c:v>26877</c:v>
                </c:pt>
                <c:pt idx="996">
                  <c:v>26884</c:v>
                </c:pt>
                <c:pt idx="997">
                  <c:v>26891</c:v>
                </c:pt>
                <c:pt idx="998">
                  <c:v>26898</c:v>
                </c:pt>
                <c:pt idx="999">
                  <c:v>26905</c:v>
                </c:pt>
                <c:pt idx="1000">
                  <c:v>26912</c:v>
                </c:pt>
                <c:pt idx="1001">
                  <c:v>26919</c:v>
                </c:pt>
                <c:pt idx="1002">
                  <c:v>26926</c:v>
                </c:pt>
                <c:pt idx="1003">
                  <c:v>26933</c:v>
                </c:pt>
                <c:pt idx="1004">
                  <c:v>26940</c:v>
                </c:pt>
                <c:pt idx="1005">
                  <c:v>26947</c:v>
                </c:pt>
                <c:pt idx="1006">
                  <c:v>26954</c:v>
                </c:pt>
                <c:pt idx="1007">
                  <c:v>26961</c:v>
                </c:pt>
                <c:pt idx="1008">
                  <c:v>26968</c:v>
                </c:pt>
                <c:pt idx="1009">
                  <c:v>26975</c:v>
                </c:pt>
                <c:pt idx="1010">
                  <c:v>26982</c:v>
                </c:pt>
                <c:pt idx="1011">
                  <c:v>26989</c:v>
                </c:pt>
                <c:pt idx="1012">
                  <c:v>26996</c:v>
                </c:pt>
                <c:pt idx="1013">
                  <c:v>27003</c:v>
                </c:pt>
                <c:pt idx="1014">
                  <c:v>27010</c:v>
                </c:pt>
                <c:pt idx="1015">
                  <c:v>27017</c:v>
                </c:pt>
                <c:pt idx="1016">
                  <c:v>27024</c:v>
                </c:pt>
                <c:pt idx="1017">
                  <c:v>27031</c:v>
                </c:pt>
                <c:pt idx="1018">
                  <c:v>27038</c:v>
                </c:pt>
                <c:pt idx="1019">
                  <c:v>27045</c:v>
                </c:pt>
                <c:pt idx="1020">
                  <c:v>27052</c:v>
                </c:pt>
                <c:pt idx="1021">
                  <c:v>27059</c:v>
                </c:pt>
                <c:pt idx="1022">
                  <c:v>27066</c:v>
                </c:pt>
                <c:pt idx="1023">
                  <c:v>27073</c:v>
                </c:pt>
                <c:pt idx="1024">
                  <c:v>27080</c:v>
                </c:pt>
                <c:pt idx="1025">
                  <c:v>27087</c:v>
                </c:pt>
                <c:pt idx="1026">
                  <c:v>27094</c:v>
                </c:pt>
                <c:pt idx="1027">
                  <c:v>27101</c:v>
                </c:pt>
                <c:pt idx="1028">
                  <c:v>27108</c:v>
                </c:pt>
                <c:pt idx="1029">
                  <c:v>27115</c:v>
                </c:pt>
                <c:pt idx="1030">
                  <c:v>27122</c:v>
                </c:pt>
                <c:pt idx="1031">
                  <c:v>27129</c:v>
                </c:pt>
                <c:pt idx="1032">
                  <c:v>27136</c:v>
                </c:pt>
                <c:pt idx="1033">
                  <c:v>27143</c:v>
                </c:pt>
                <c:pt idx="1034">
                  <c:v>27150</c:v>
                </c:pt>
                <c:pt idx="1035">
                  <c:v>27157</c:v>
                </c:pt>
                <c:pt idx="1036">
                  <c:v>27164</c:v>
                </c:pt>
                <c:pt idx="1037">
                  <c:v>27171</c:v>
                </c:pt>
                <c:pt idx="1038">
                  <c:v>27178</c:v>
                </c:pt>
                <c:pt idx="1039">
                  <c:v>27185</c:v>
                </c:pt>
                <c:pt idx="1040">
                  <c:v>27192</c:v>
                </c:pt>
                <c:pt idx="1041">
                  <c:v>27199</c:v>
                </c:pt>
                <c:pt idx="1042">
                  <c:v>27206</c:v>
                </c:pt>
                <c:pt idx="1043">
                  <c:v>27213</c:v>
                </c:pt>
                <c:pt idx="1044">
                  <c:v>27220</c:v>
                </c:pt>
                <c:pt idx="1045">
                  <c:v>27227</c:v>
                </c:pt>
                <c:pt idx="1046">
                  <c:v>27234</c:v>
                </c:pt>
                <c:pt idx="1047">
                  <c:v>27241</c:v>
                </c:pt>
                <c:pt idx="1048">
                  <c:v>27248</c:v>
                </c:pt>
                <c:pt idx="1049">
                  <c:v>27255</c:v>
                </c:pt>
                <c:pt idx="1050">
                  <c:v>27262</c:v>
                </c:pt>
                <c:pt idx="1051">
                  <c:v>27269</c:v>
                </c:pt>
                <c:pt idx="1052">
                  <c:v>27276</c:v>
                </c:pt>
                <c:pt idx="1053">
                  <c:v>27283</c:v>
                </c:pt>
                <c:pt idx="1054">
                  <c:v>27290</c:v>
                </c:pt>
                <c:pt idx="1055">
                  <c:v>27297</c:v>
                </c:pt>
                <c:pt idx="1056">
                  <c:v>27304</c:v>
                </c:pt>
                <c:pt idx="1057">
                  <c:v>27311</c:v>
                </c:pt>
                <c:pt idx="1058">
                  <c:v>27318</c:v>
                </c:pt>
                <c:pt idx="1059">
                  <c:v>27325</c:v>
                </c:pt>
                <c:pt idx="1060">
                  <c:v>27332</c:v>
                </c:pt>
                <c:pt idx="1061">
                  <c:v>27339</c:v>
                </c:pt>
                <c:pt idx="1062">
                  <c:v>27346</c:v>
                </c:pt>
                <c:pt idx="1063">
                  <c:v>27353</c:v>
                </c:pt>
                <c:pt idx="1064">
                  <c:v>27360</c:v>
                </c:pt>
                <c:pt idx="1065">
                  <c:v>27367</c:v>
                </c:pt>
                <c:pt idx="1066">
                  <c:v>27374</c:v>
                </c:pt>
                <c:pt idx="1067">
                  <c:v>27381</c:v>
                </c:pt>
                <c:pt idx="1068">
                  <c:v>27388</c:v>
                </c:pt>
                <c:pt idx="1069">
                  <c:v>27395</c:v>
                </c:pt>
                <c:pt idx="1070">
                  <c:v>27402</c:v>
                </c:pt>
                <c:pt idx="1071">
                  <c:v>27409</c:v>
                </c:pt>
                <c:pt idx="1072">
                  <c:v>27416</c:v>
                </c:pt>
                <c:pt idx="1073">
                  <c:v>27423</c:v>
                </c:pt>
                <c:pt idx="1074">
                  <c:v>27430</c:v>
                </c:pt>
                <c:pt idx="1075">
                  <c:v>27437</c:v>
                </c:pt>
                <c:pt idx="1076">
                  <c:v>27444</c:v>
                </c:pt>
                <c:pt idx="1077">
                  <c:v>27451</c:v>
                </c:pt>
                <c:pt idx="1078">
                  <c:v>27458</c:v>
                </c:pt>
                <c:pt idx="1079">
                  <c:v>27465</c:v>
                </c:pt>
                <c:pt idx="1080">
                  <c:v>27472</c:v>
                </c:pt>
                <c:pt idx="1081">
                  <c:v>27479</c:v>
                </c:pt>
                <c:pt idx="1082">
                  <c:v>27486</c:v>
                </c:pt>
                <c:pt idx="1083">
                  <c:v>27493</c:v>
                </c:pt>
                <c:pt idx="1084">
                  <c:v>27500</c:v>
                </c:pt>
                <c:pt idx="1085">
                  <c:v>27507</c:v>
                </c:pt>
                <c:pt idx="1086">
                  <c:v>27514</c:v>
                </c:pt>
                <c:pt idx="1087">
                  <c:v>27521</c:v>
                </c:pt>
                <c:pt idx="1088">
                  <c:v>27528</c:v>
                </c:pt>
                <c:pt idx="1089">
                  <c:v>27535</c:v>
                </c:pt>
                <c:pt idx="1090">
                  <c:v>27542</c:v>
                </c:pt>
                <c:pt idx="1091">
                  <c:v>27549</c:v>
                </c:pt>
                <c:pt idx="1092">
                  <c:v>27556</c:v>
                </c:pt>
                <c:pt idx="1093">
                  <c:v>27563</c:v>
                </c:pt>
                <c:pt idx="1094">
                  <c:v>27570</c:v>
                </c:pt>
                <c:pt idx="1095">
                  <c:v>27577</c:v>
                </c:pt>
                <c:pt idx="1096">
                  <c:v>27584</c:v>
                </c:pt>
                <c:pt idx="1097">
                  <c:v>27591</c:v>
                </c:pt>
                <c:pt idx="1098">
                  <c:v>27598</c:v>
                </c:pt>
                <c:pt idx="1099">
                  <c:v>27605</c:v>
                </c:pt>
                <c:pt idx="1100">
                  <c:v>27612</c:v>
                </c:pt>
                <c:pt idx="1101">
                  <c:v>27619</c:v>
                </c:pt>
                <c:pt idx="1102">
                  <c:v>27626</c:v>
                </c:pt>
                <c:pt idx="1103">
                  <c:v>27633</c:v>
                </c:pt>
                <c:pt idx="1104">
                  <c:v>27640</c:v>
                </c:pt>
                <c:pt idx="1105">
                  <c:v>27647</c:v>
                </c:pt>
                <c:pt idx="1106">
                  <c:v>27654</c:v>
                </c:pt>
                <c:pt idx="1107">
                  <c:v>27661</c:v>
                </c:pt>
                <c:pt idx="1108">
                  <c:v>27668</c:v>
                </c:pt>
                <c:pt idx="1109">
                  <c:v>27675</c:v>
                </c:pt>
                <c:pt idx="1110">
                  <c:v>27682</c:v>
                </c:pt>
                <c:pt idx="1111">
                  <c:v>27689</c:v>
                </c:pt>
                <c:pt idx="1112">
                  <c:v>27696</c:v>
                </c:pt>
                <c:pt idx="1113">
                  <c:v>27703</c:v>
                </c:pt>
                <c:pt idx="1114">
                  <c:v>27710</c:v>
                </c:pt>
                <c:pt idx="1115">
                  <c:v>27717</c:v>
                </c:pt>
                <c:pt idx="1116">
                  <c:v>27724</c:v>
                </c:pt>
                <c:pt idx="1117">
                  <c:v>27731</c:v>
                </c:pt>
                <c:pt idx="1118">
                  <c:v>27738</c:v>
                </c:pt>
                <c:pt idx="1119">
                  <c:v>27745</c:v>
                </c:pt>
                <c:pt idx="1120">
                  <c:v>27752</c:v>
                </c:pt>
                <c:pt idx="1121">
                  <c:v>27759</c:v>
                </c:pt>
                <c:pt idx="1122">
                  <c:v>27766</c:v>
                </c:pt>
                <c:pt idx="1123">
                  <c:v>27773</c:v>
                </c:pt>
                <c:pt idx="1124">
                  <c:v>27780</c:v>
                </c:pt>
                <c:pt idx="1125">
                  <c:v>27787</c:v>
                </c:pt>
                <c:pt idx="1126">
                  <c:v>27794</c:v>
                </c:pt>
                <c:pt idx="1127">
                  <c:v>27801</c:v>
                </c:pt>
                <c:pt idx="1128">
                  <c:v>27808</c:v>
                </c:pt>
                <c:pt idx="1129">
                  <c:v>27815</c:v>
                </c:pt>
                <c:pt idx="1130">
                  <c:v>27822</c:v>
                </c:pt>
                <c:pt idx="1131">
                  <c:v>27829</c:v>
                </c:pt>
                <c:pt idx="1132">
                  <c:v>27836</c:v>
                </c:pt>
                <c:pt idx="1133">
                  <c:v>27843</c:v>
                </c:pt>
                <c:pt idx="1134">
                  <c:v>27850</c:v>
                </c:pt>
                <c:pt idx="1135">
                  <c:v>27857</c:v>
                </c:pt>
                <c:pt idx="1136">
                  <c:v>27864</c:v>
                </c:pt>
                <c:pt idx="1137">
                  <c:v>27871</c:v>
                </c:pt>
                <c:pt idx="1138">
                  <c:v>27878</c:v>
                </c:pt>
                <c:pt idx="1139">
                  <c:v>27885</c:v>
                </c:pt>
                <c:pt idx="1140">
                  <c:v>27892</c:v>
                </c:pt>
                <c:pt idx="1141">
                  <c:v>27899</c:v>
                </c:pt>
                <c:pt idx="1142">
                  <c:v>27906</c:v>
                </c:pt>
                <c:pt idx="1143">
                  <c:v>27913</c:v>
                </c:pt>
                <c:pt idx="1144">
                  <c:v>27920</c:v>
                </c:pt>
                <c:pt idx="1145">
                  <c:v>27927</c:v>
                </c:pt>
                <c:pt idx="1146">
                  <c:v>27934</c:v>
                </c:pt>
                <c:pt idx="1147">
                  <c:v>27941</c:v>
                </c:pt>
                <c:pt idx="1148">
                  <c:v>27948</c:v>
                </c:pt>
                <c:pt idx="1149">
                  <c:v>27955</c:v>
                </c:pt>
                <c:pt idx="1150">
                  <c:v>27962</c:v>
                </c:pt>
                <c:pt idx="1151">
                  <c:v>27969</c:v>
                </c:pt>
                <c:pt idx="1152">
                  <c:v>27976</c:v>
                </c:pt>
                <c:pt idx="1153">
                  <c:v>27983</c:v>
                </c:pt>
                <c:pt idx="1154">
                  <c:v>27990</c:v>
                </c:pt>
                <c:pt idx="1155">
                  <c:v>27997</c:v>
                </c:pt>
                <c:pt idx="1156">
                  <c:v>28004</c:v>
                </c:pt>
                <c:pt idx="1157">
                  <c:v>28011</c:v>
                </c:pt>
                <c:pt idx="1158">
                  <c:v>28018</c:v>
                </c:pt>
                <c:pt idx="1159">
                  <c:v>28025</c:v>
                </c:pt>
                <c:pt idx="1160">
                  <c:v>28032</c:v>
                </c:pt>
                <c:pt idx="1161">
                  <c:v>28039</c:v>
                </c:pt>
                <c:pt idx="1162">
                  <c:v>28046</c:v>
                </c:pt>
                <c:pt idx="1163">
                  <c:v>28053</c:v>
                </c:pt>
                <c:pt idx="1164">
                  <c:v>28060</c:v>
                </c:pt>
                <c:pt idx="1165">
                  <c:v>28067</c:v>
                </c:pt>
                <c:pt idx="1166">
                  <c:v>28074</c:v>
                </c:pt>
                <c:pt idx="1167">
                  <c:v>28081</c:v>
                </c:pt>
                <c:pt idx="1168">
                  <c:v>28088</c:v>
                </c:pt>
                <c:pt idx="1169">
                  <c:v>28095</c:v>
                </c:pt>
                <c:pt idx="1170">
                  <c:v>28102</c:v>
                </c:pt>
                <c:pt idx="1171">
                  <c:v>28109</c:v>
                </c:pt>
                <c:pt idx="1172">
                  <c:v>28116</c:v>
                </c:pt>
                <c:pt idx="1173">
                  <c:v>28123</c:v>
                </c:pt>
                <c:pt idx="1174">
                  <c:v>28130</c:v>
                </c:pt>
                <c:pt idx="1175">
                  <c:v>28137</c:v>
                </c:pt>
                <c:pt idx="1176">
                  <c:v>28144</c:v>
                </c:pt>
                <c:pt idx="1177">
                  <c:v>28151</c:v>
                </c:pt>
                <c:pt idx="1178">
                  <c:v>28158</c:v>
                </c:pt>
                <c:pt idx="1179">
                  <c:v>28165</c:v>
                </c:pt>
                <c:pt idx="1180">
                  <c:v>28172</c:v>
                </c:pt>
                <c:pt idx="1181">
                  <c:v>28179</c:v>
                </c:pt>
                <c:pt idx="1182">
                  <c:v>28186</c:v>
                </c:pt>
                <c:pt idx="1183">
                  <c:v>28193</c:v>
                </c:pt>
                <c:pt idx="1184">
                  <c:v>28200</c:v>
                </c:pt>
                <c:pt idx="1185">
                  <c:v>28207</c:v>
                </c:pt>
                <c:pt idx="1186">
                  <c:v>28214</c:v>
                </c:pt>
                <c:pt idx="1187">
                  <c:v>28221</c:v>
                </c:pt>
                <c:pt idx="1188">
                  <c:v>28228</c:v>
                </c:pt>
                <c:pt idx="1189">
                  <c:v>28235</c:v>
                </c:pt>
                <c:pt idx="1190">
                  <c:v>28242</c:v>
                </c:pt>
                <c:pt idx="1191">
                  <c:v>28249</c:v>
                </c:pt>
                <c:pt idx="1192">
                  <c:v>28256</c:v>
                </c:pt>
                <c:pt idx="1193">
                  <c:v>28263</c:v>
                </c:pt>
                <c:pt idx="1194">
                  <c:v>28270</c:v>
                </c:pt>
                <c:pt idx="1195">
                  <c:v>28277</c:v>
                </c:pt>
                <c:pt idx="1196">
                  <c:v>28284</c:v>
                </c:pt>
                <c:pt idx="1197">
                  <c:v>28291</c:v>
                </c:pt>
                <c:pt idx="1198">
                  <c:v>28298</c:v>
                </c:pt>
                <c:pt idx="1199">
                  <c:v>28305</c:v>
                </c:pt>
                <c:pt idx="1200">
                  <c:v>28312</c:v>
                </c:pt>
                <c:pt idx="1201">
                  <c:v>28319</c:v>
                </c:pt>
                <c:pt idx="1202">
                  <c:v>28326</c:v>
                </c:pt>
                <c:pt idx="1203">
                  <c:v>28333</c:v>
                </c:pt>
                <c:pt idx="1204">
                  <c:v>28340</c:v>
                </c:pt>
                <c:pt idx="1205">
                  <c:v>28347</c:v>
                </c:pt>
                <c:pt idx="1206">
                  <c:v>28354</c:v>
                </c:pt>
                <c:pt idx="1207">
                  <c:v>28361</c:v>
                </c:pt>
                <c:pt idx="1208">
                  <c:v>28368</c:v>
                </c:pt>
                <c:pt idx="1209">
                  <c:v>28375</c:v>
                </c:pt>
                <c:pt idx="1210">
                  <c:v>28382</c:v>
                </c:pt>
                <c:pt idx="1211">
                  <c:v>28389</c:v>
                </c:pt>
                <c:pt idx="1212">
                  <c:v>28396</c:v>
                </c:pt>
                <c:pt idx="1213">
                  <c:v>28403</c:v>
                </c:pt>
                <c:pt idx="1214">
                  <c:v>28410</c:v>
                </c:pt>
                <c:pt idx="1215">
                  <c:v>28417</c:v>
                </c:pt>
                <c:pt idx="1216">
                  <c:v>28424</c:v>
                </c:pt>
                <c:pt idx="1217">
                  <c:v>28431</c:v>
                </c:pt>
                <c:pt idx="1218">
                  <c:v>28438</c:v>
                </c:pt>
                <c:pt idx="1219">
                  <c:v>28445</c:v>
                </c:pt>
                <c:pt idx="1220">
                  <c:v>28452</c:v>
                </c:pt>
                <c:pt idx="1221">
                  <c:v>28459</c:v>
                </c:pt>
                <c:pt idx="1222">
                  <c:v>28466</c:v>
                </c:pt>
                <c:pt idx="1223">
                  <c:v>28473</c:v>
                </c:pt>
                <c:pt idx="1224">
                  <c:v>28480</c:v>
                </c:pt>
                <c:pt idx="1225">
                  <c:v>28487</c:v>
                </c:pt>
                <c:pt idx="1226">
                  <c:v>28494</c:v>
                </c:pt>
                <c:pt idx="1227">
                  <c:v>28501</c:v>
                </c:pt>
                <c:pt idx="1228">
                  <c:v>28508</c:v>
                </c:pt>
                <c:pt idx="1229">
                  <c:v>28515</c:v>
                </c:pt>
                <c:pt idx="1230">
                  <c:v>28522</c:v>
                </c:pt>
                <c:pt idx="1231">
                  <c:v>28529</c:v>
                </c:pt>
                <c:pt idx="1232">
                  <c:v>28536</c:v>
                </c:pt>
                <c:pt idx="1233">
                  <c:v>28543</c:v>
                </c:pt>
                <c:pt idx="1234">
                  <c:v>28550</c:v>
                </c:pt>
                <c:pt idx="1235">
                  <c:v>28557</c:v>
                </c:pt>
                <c:pt idx="1236">
                  <c:v>28564</c:v>
                </c:pt>
                <c:pt idx="1237">
                  <c:v>28571</c:v>
                </c:pt>
                <c:pt idx="1238">
                  <c:v>28578</c:v>
                </c:pt>
                <c:pt idx="1239">
                  <c:v>28585</c:v>
                </c:pt>
                <c:pt idx="1240">
                  <c:v>28592</c:v>
                </c:pt>
                <c:pt idx="1241">
                  <c:v>28599</c:v>
                </c:pt>
                <c:pt idx="1242">
                  <c:v>28606</c:v>
                </c:pt>
                <c:pt idx="1243">
                  <c:v>28613</c:v>
                </c:pt>
                <c:pt idx="1244">
                  <c:v>28620</c:v>
                </c:pt>
                <c:pt idx="1245">
                  <c:v>28627</c:v>
                </c:pt>
                <c:pt idx="1246">
                  <c:v>28634</c:v>
                </c:pt>
                <c:pt idx="1247">
                  <c:v>28641</c:v>
                </c:pt>
                <c:pt idx="1248">
                  <c:v>28648</c:v>
                </c:pt>
                <c:pt idx="1249">
                  <c:v>28655</c:v>
                </c:pt>
                <c:pt idx="1250">
                  <c:v>28662</c:v>
                </c:pt>
                <c:pt idx="1251">
                  <c:v>28669</c:v>
                </c:pt>
                <c:pt idx="1252">
                  <c:v>28676</c:v>
                </c:pt>
                <c:pt idx="1253">
                  <c:v>28683</c:v>
                </c:pt>
                <c:pt idx="1254">
                  <c:v>28690</c:v>
                </c:pt>
                <c:pt idx="1255">
                  <c:v>28697</c:v>
                </c:pt>
                <c:pt idx="1256">
                  <c:v>28704</c:v>
                </c:pt>
                <c:pt idx="1257">
                  <c:v>28711</c:v>
                </c:pt>
                <c:pt idx="1258">
                  <c:v>28718</c:v>
                </c:pt>
                <c:pt idx="1259">
                  <c:v>28725</c:v>
                </c:pt>
                <c:pt idx="1260">
                  <c:v>28732</c:v>
                </c:pt>
                <c:pt idx="1261">
                  <c:v>28739</c:v>
                </c:pt>
                <c:pt idx="1262">
                  <c:v>28746</c:v>
                </c:pt>
                <c:pt idx="1263">
                  <c:v>28753</c:v>
                </c:pt>
                <c:pt idx="1264">
                  <c:v>28760</c:v>
                </c:pt>
                <c:pt idx="1265">
                  <c:v>28767</c:v>
                </c:pt>
                <c:pt idx="1266">
                  <c:v>28774</c:v>
                </c:pt>
                <c:pt idx="1267">
                  <c:v>28781</c:v>
                </c:pt>
                <c:pt idx="1268">
                  <c:v>28788</c:v>
                </c:pt>
                <c:pt idx="1269">
                  <c:v>28795</c:v>
                </c:pt>
                <c:pt idx="1270">
                  <c:v>28802</c:v>
                </c:pt>
                <c:pt idx="1271">
                  <c:v>28809</c:v>
                </c:pt>
                <c:pt idx="1272">
                  <c:v>28816</c:v>
                </c:pt>
                <c:pt idx="1273">
                  <c:v>28823</c:v>
                </c:pt>
                <c:pt idx="1274">
                  <c:v>28830</c:v>
                </c:pt>
                <c:pt idx="1275">
                  <c:v>28837</c:v>
                </c:pt>
                <c:pt idx="1276">
                  <c:v>28844</c:v>
                </c:pt>
                <c:pt idx="1277">
                  <c:v>28851</c:v>
                </c:pt>
                <c:pt idx="1278">
                  <c:v>28858</c:v>
                </c:pt>
                <c:pt idx="1279">
                  <c:v>28865</c:v>
                </c:pt>
                <c:pt idx="1280">
                  <c:v>28872</c:v>
                </c:pt>
                <c:pt idx="1281">
                  <c:v>28879</c:v>
                </c:pt>
                <c:pt idx="1282">
                  <c:v>28886</c:v>
                </c:pt>
                <c:pt idx="1283">
                  <c:v>28893</c:v>
                </c:pt>
                <c:pt idx="1284">
                  <c:v>28900</c:v>
                </c:pt>
                <c:pt idx="1285">
                  <c:v>28907</c:v>
                </c:pt>
                <c:pt idx="1286">
                  <c:v>28914</c:v>
                </c:pt>
                <c:pt idx="1287">
                  <c:v>28921</c:v>
                </c:pt>
                <c:pt idx="1288">
                  <c:v>28928</c:v>
                </c:pt>
                <c:pt idx="1289">
                  <c:v>28935</c:v>
                </c:pt>
                <c:pt idx="1290">
                  <c:v>28942</c:v>
                </c:pt>
                <c:pt idx="1291">
                  <c:v>28949</c:v>
                </c:pt>
                <c:pt idx="1292">
                  <c:v>28956</c:v>
                </c:pt>
                <c:pt idx="1293">
                  <c:v>28963</c:v>
                </c:pt>
                <c:pt idx="1294">
                  <c:v>28970</c:v>
                </c:pt>
                <c:pt idx="1295">
                  <c:v>28977</c:v>
                </c:pt>
                <c:pt idx="1296">
                  <c:v>28984</c:v>
                </c:pt>
                <c:pt idx="1297">
                  <c:v>28991</c:v>
                </c:pt>
                <c:pt idx="1298">
                  <c:v>28998</c:v>
                </c:pt>
                <c:pt idx="1299">
                  <c:v>29005</c:v>
                </c:pt>
                <c:pt idx="1300">
                  <c:v>29012</c:v>
                </c:pt>
                <c:pt idx="1301">
                  <c:v>29019</c:v>
                </c:pt>
                <c:pt idx="1302">
                  <c:v>29026</c:v>
                </c:pt>
                <c:pt idx="1303">
                  <c:v>29033</c:v>
                </c:pt>
                <c:pt idx="1304">
                  <c:v>29040</c:v>
                </c:pt>
                <c:pt idx="1305">
                  <c:v>29047</c:v>
                </c:pt>
                <c:pt idx="1306">
                  <c:v>29054</c:v>
                </c:pt>
                <c:pt idx="1307">
                  <c:v>29061</c:v>
                </c:pt>
                <c:pt idx="1308">
                  <c:v>29068</c:v>
                </c:pt>
                <c:pt idx="1309">
                  <c:v>29075</c:v>
                </c:pt>
                <c:pt idx="1310">
                  <c:v>29082</c:v>
                </c:pt>
                <c:pt idx="1311">
                  <c:v>29089</c:v>
                </c:pt>
                <c:pt idx="1312">
                  <c:v>29096</c:v>
                </c:pt>
                <c:pt idx="1313">
                  <c:v>29103</c:v>
                </c:pt>
                <c:pt idx="1314">
                  <c:v>29110</c:v>
                </c:pt>
                <c:pt idx="1315">
                  <c:v>29117</c:v>
                </c:pt>
                <c:pt idx="1316">
                  <c:v>29124</c:v>
                </c:pt>
                <c:pt idx="1317">
                  <c:v>29131</c:v>
                </c:pt>
                <c:pt idx="1318">
                  <c:v>29138</c:v>
                </c:pt>
                <c:pt idx="1319">
                  <c:v>29145</c:v>
                </c:pt>
                <c:pt idx="1320">
                  <c:v>29152</c:v>
                </c:pt>
                <c:pt idx="1321">
                  <c:v>29159</c:v>
                </c:pt>
                <c:pt idx="1322">
                  <c:v>29166</c:v>
                </c:pt>
                <c:pt idx="1323">
                  <c:v>29173</c:v>
                </c:pt>
                <c:pt idx="1324">
                  <c:v>29180</c:v>
                </c:pt>
                <c:pt idx="1325">
                  <c:v>29187</c:v>
                </c:pt>
                <c:pt idx="1326">
                  <c:v>29194</c:v>
                </c:pt>
                <c:pt idx="1327">
                  <c:v>29201</c:v>
                </c:pt>
                <c:pt idx="1328">
                  <c:v>29208</c:v>
                </c:pt>
                <c:pt idx="1329">
                  <c:v>29215</c:v>
                </c:pt>
                <c:pt idx="1330">
                  <c:v>29222</c:v>
                </c:pt>
                <c:pt idx="1331">
                  <c:v>29229</c:v>
                </c:pt>
                <c:pt idx="1332">
                  <c:v>29236</c:v>
                </c:pt>
                <c:pt idx="1333">
                  <c:v>29243</c:v>
                </c:pt>
                <c:pt idx="1334">
                  <c:v>29250</c:v>
                </c:pt>
                <c:pt idx="1335">
                  <c:v>29257</c:v>
                </c:pt>
                <c:pt idx="1336">
                  <c:v>29264</c:v>
                </c:pt>
                <c:pt idx="1337">
                  <c:v>29271</c:v>
                </c:pt>
                <c:pt idx="1338">
                  <c:v>29278</c:v>
                </c:pt>
                <c:pt idx="1339">
                  <c:v>29285</c:v>
                </c:pt>
                <c:pt idx="1340">
                  <c:v>29292</c:v>
                </c:pt>
                <c:pt idx="1341">
                  <c:v>29299</c:v>
                </c:pt>
                <c:pt idx="1342">
                  <c:v>29306</c:v>
                </c:pt>
                <c:pt idx="1343">
                  <c:v>29313</c:v>
                </c:pt>
                <c:pt idx="1344">
                  <c:v>29320</c:v>
                </c:pt>
                <c:pt idx="1345">
                  <c:v>29327</c:v>
                </c:pt>
                <c:pt idx="1346">
                  <c:v>29334</c:v>
                </c:pt>
                <c:pt idx="1347">
                  <c:v>29341</c:v>
                </c:pt>
                <c:pt idx="1348">
                  <c:v>29348</c:v>
                </c:pt>
                <c:pt idx="1349">
                  <c:v>29355</c:v>
                </c:pt>
                <c:pt idx="1350">
                  <c:v>29362</c:v>
                </c:pt>
                <c:pt idx="1351">
                  <c:v>29369</c:v>
                </c:pt>
                <c:pt idx="1352">
                  <c:v>29376</c:v>
                </c:pt>
                <c:pt idx="1353">
                  <c:v>29383</c:v>
                </c:pt>
                <c:pt idx="1354">
                  <c:v>29390</c:v>
                </c:pt>
                <c:pt idx="1355">
                  <c:v>29397</c:v>
                </c:pt>
                <c:pt idx="1356">
                  <c:v>29404</c:v>
                </c:pt>
                <c:pt idx="1357">
                  <c:v>29411</c:v>
                </c:pt>
                <c:pt idx="1358">
                  <c:v>29418</c:v>
                </c:pt>
                <c:pt idx="1359">
                  <c:v>29425</c:v>
                </c:pt>
                <c:pt idx="1360">
                  <c:v>29432</c:v>
                </c:pt>
                <c:pt idx="1361">
                  <c:v>29439</c:v>
                </c:pt>
                <c:pt idx="1362">
                  <c:v>29446</c:v>
                </c:pt>
                <c:pt idx="1363">
                  <c:v>29453</c:v>
                </c:pt>
                <c:pt idx="1364">
                  <c:v>29460</c:v>
                </c:pt>
                <c:pt idx="1365">
                  <c:v>29467</c:v>
                </c:pt>
                <c:pt idx="1366">
                  <c:v>29474</c:v>
                </c:pt>
                <c:pt idx="1367">
                  <c:v>29481</c:v>
                </c:pt>
                <c:pt idx="1368">
                  <c:v>29488</c:v>
                </c:pt>
                <c:pt idx="1369">
                  <c:v>29495</c:v>
                </c:pt>
                <c:pt idx="1370">
                  <c:v>29502</c:v>
                </c:pt>
                <c:pt idx="1371">
                  <c:v>29509</c:v>
                </c:pt>
                <c:pt idx="1372">
                  <c:v>29516</c:v>
                </c:pt>
                <c:pt idx="1373">
                  <c:v>29523</c:v>
                </c:pt>
                <c:pt idx="1374">
                  <c:v>29530</c:v>
                </c:pt>
                <c:pt idx="1375">
                  <c:v>29537</c:v>
                </c:pt>
                <c:pt idx="1376">
                  <c:v>29544</c:v>
                </c:pt>
                <c:pt idx="1377">
                  <c:v>29551</c:v>
                </c:pt>
                <c:pt idx="1378">
                  <c:v>29558</c:v>
                </c:pt>
                <c:pt idx="1379">
                  <c:v>29565</c:v>
                </c:pt>
                <c:pt idx="1380">
                  <c:v>29572</c:v>
                </c:pt>
                <c:pt idx="1381">
                  <c:v>29579</c:v>
                </c:pt>
                <c:pt idx="1382">
                  <c:v>29586</c:v>
                </c:pt>
                <c:pt idx="1383">
                  <c:v>29593</c:v>
                </c:pt>
                <c:pt idx="1384">
                  <c:v>29600</c:v>
                </c:pt>
                <c:pt idx="1385">
                  <c:v>29607</c:v>
                </c:pt>
                <c:pt idx="1386">
                  <c:v>29614</c:v>
                </c:pt>
                <c:pt idx="1387">
                  <c:v>29621</c:v>
                </c:pt>
                <c:pt idx="1388">
                  <c:v>29628</c:v>
                </c:pt>
                <c:pt idx="1389">
                  <c:v>29635</c:v>
                </c:pt>
                <c:pt idx="1390">
                  <c:v>29642</c:v>
                </c:pt>
                <c:pt idx="1391">
                  <c:v>29649</c:v>
                </c:pt>
                <c:pt idx="1392">
                  <c:v>29656</c:v>
                </c:pt>
                <c:pt idx="1393">
                  <c:v>29663</c:v>
                </c:pt>
                <c:pt idx="1394">
                  <c:v>29670</c:v>
                </c:pt>
                <c:pt idx="1395">
                  <c:v>29677</c:v>
                </c:pt>
                <c:pt idx="1396">
                  <c:v>29684</c:v>
                </c:pt>
                <c:pt idx="1397">
                  <c:v>29691</c:v>
                </c:pt>
                <c:pt idx="1398">
                  <c:v>29698</c:v>
                </c:pt>
                <c:pt idx="1399">
                  <c:v>29705</c:v>
                </c:pt>
                <c:pt idx="1400">
                  <c:v>29712</c:v>
                </c:pt>
                <c:pt idx="1401">
                  <c:v>29719</c:v>
                </c:pt>
                <c:pt idx="1402">
                  <c:v>29726</c:v>
                </c:pt>
                <c:pt idx="1403">
                  <c:v>29733</c:v>
                </c:pt>
                <c:pt idx="1404">
                  <c:v>29740</c:v>
                </c:pt>
                <c:pt idx="1405">
                  <c:v>29747</c:v>
                </c:pt>
                <c:pt idx="1406">
                  <c:v>29754</c:v>
                </c:pt>
                <c:pt idx="1407">
                  <c:v>29761</c:v>
                </c:pt>
                <c:pt idx="1408">
                  <c:v>29768</c:v>
                </c:pt>
                <c:pt idx="1409">
                  <c:v>29775</c:v>
                </c:pt>
                <c:pt idx="1410">
                  <c:v>29782</c:v>
                </c:pt>
                <c:pt idx="1411">
                  <c:v>29789</c:v>
                </c:pt>
                <c:pt idx="1412">
                  <c:v>29796</c:v>
                </c:pt>
                <c:pt idx="1413">
                  <c:v>29803</c:v>
                </c:pt>
                <c:pt idx="1414">
                  <c:v>29810</c:v>
                </c:pt>
                <c:pt idx="1415">
                  <c:v>29817</c:v>
                </c:pt>
                <c:pt idx="1416">
                  <c:v>29824</c:v>
                </c:pt>
                <c:pt idx="1417">
                  <c:v>29831</c:v>
                </c:pt>
                <c:pt idx="1418">
                  <c:v>29838</c:v>
                </c:pt>
                <c:pt idx="1419">
                  <c:v>29845</c:v>
                </c:pt>
                <c:pt idx="1420">
                  <c:v>29852</c:v>
                </c:pt>
                <c:pt idx="1421">
                  <c:v>29859</c:v>
                </c:pt>
                <c:pt idx="1422">
                  <c:v>29866</c:v>
                </c:pt>
                <c:pt idx="1423">
                  <c:v>29873</c:v>
                </c:pt>
                <c:pt idx="1424">
                  <c:v>29880</c:v>
                </c:pt>
                <c:pt idx="1425">
                  <c:v>29887</c:v>
                </c:pt>
                <c:pt idx="1426">
                  <c:v>29894</c:v>
                </c:pt>
                <c:pt idx="1427">
                  <c:v>29901</c:v>
                </c:pt>
                <c:pt idx="1428">
                  <c:v>29908</c:v>
                </c:pt>
                <c:pt idx="1429">
                  <c:v>29915</c:v>
                </c:pt>
                <c:pt idx="1430">
                  <c:v>29922</c:v>
                </c:pt>
                <c:pt idx="1431">
                  <c:v>29929</c:v>
                </c:pt>
                <c:pt idx="1432">
                  <c:v>29936</c:v>
                </c:pt>
                <c:pt idx="1433">
                  <c:v>29943</c:v>
                </c:pt>
                <c:pt idx="1434">
                  <c:v>29950</c:v>
                </c:pt>
                <c:pt idx="1435">
                  <c:v>29957</c:v>
                </c:pt>
                <c:pt idx="1436">
                  <c:v>29964</c:v>
                </c:pt>
                <c:pt idx="1437">
                  <c:v>29971</c:v>
                </c:pt>
                <c:pt idx="1438">
                  <c:v>29978</c:v>
                </c:pt>
                <c:pt idx="1439">
                  <c:v>29985</c:v>
                </c:pt>
                <c:pt idx="1440">
                  <c:v>29992</c:v>
                </c:pt>
                <c:pt idx="1441">
                  <c:v>29999</c:v>
                </c:pt>
                <c:pt idx="1442">
                  <c:v>30006</c:v>
                </c:pt>
                <c:pt idx="1443">
                  <c:v>30013</c:v>
                </c:pt>
                <c:pt idx="1444">
                  <c:v>30020</c:v>
                </c:pt>
                <c:pt idx="1445">
                  <c:v>30027</c:v>
                </c:pt>
                <c:pt idx="1446">
                  <c:v>30034</c:v>
                </c:pt>
                <c:pt idx="1447">
                  <c:v>30041</c:v>
                </c:pt>
                <c:pt idx="1448">
                  <c:v>30048</c:v>
                </c:pt>
                <c:pt idx="1449">
                  <c:v>30055</c:v>
                </c:pt>
                <c:pt idx="1450">
                  <c:v>30062</c:v>
                </c:pt>
                <c:pt idx="1451">
                  <c:v>30069</c:v>
                </c:pt>
                <c:pt idx="1452">
                  <c:v>30076</c:v>
                </c:pt>
                <c:pt idx="1453">
                  <c:v>30083</c:v>
                </c:pt>
                <c:pt idx="1454">
                  <c:v>30090</c:v>
                </c:pt>
                <c:pt idx="1455">
                  <c:v>30097</c:v>
                </c:pt>
                <c:pt idx="1456">
                  <c:v>30104</c:v>
                </c:pt>
                <c:pt idx="1457">
                  <c:v>30111</c:v>
                </c:pt>
                <c:pt idx="1458">
                  <c:v>30118</c:v>
                </c:pt>
                <c:pt idx="1459">
                  <c:v>30125</c:v>
                </c:pt>
                <c:pt idx="1460">
                  <c:v>30132</c:v>
                </c:pt>
                <c:pt idx="1461">
                  <c:v>30139</c:v>
                </c:pt>
                <c:pt idx="1462">
                  <c:v>30146</c:v>
                </c:pt>
                <c:pt idx="1463">
                  <c:v>30153</c:v>
                </c:pt>
                <c:pt idx="1464">
                  <c:v>30160</c:v>
                </c:pt>
                <c:pt idx="1465">
                  <c:v>30167</c:v>
                </c:pt>
                <c:pt idx="1466">
                  <c:v>30174</c:v>
                </c:pt>
                <c:pt idx="1467">
                  <c:v>30181</c:v>
                </c:pt>
                <c:pt idx="1468">
                  <c:v>30188</c:v>
                </c:pt>
                <c:pt idx="1469">
                  <c:v>30195</c:v>
                </c:pt>
                <c:pt idx="1470">
                  <c:v>30202</c:v>
                </c:pt>
                <c:pt idx="1471">
                  <c:v>30209</c:v>
                </c:pt>
                <c:pt idx="1472">
                  <c:v>30216</c:v>
                </c:pt>
                <c:pt idx="1473">
                  <c:v>30223</c:v>
                </c:pt>
                <c:pt idx="1474">
                  <c:v>30230</c:v>
                </c:pt>
                <c:pt idx="1475">
                  <c:v>30237</c:v>
                </c:pt>
                <c:pt idx="1476">
                  <c:v>30244</c:v>
                </c:pt>
                <c:pt idx="1477">
                  <c:v>30251</c:v>
                </c:pt>
                <c:pt idx="1478">
                  <c:v>30258</c:v>
                </c:pt>
                <c:pt idx="1479">
                  <c:v>30265</c:v>
                </c:pt>
                <c:pt idx="1480">
                  <c:v>30272</c:v>
                </c:pt>
                <c:pt idx="1481">
                  <c:v>30279</c:v>
                </c:pt>
                <c:pt idx="1482">
                  <c:v>30286</c:v>
                </c:pt>
                <c:pt idx="1483">
                  <c:v>30293</c:v>
                </c:pt>
                <c:pt idx="1484">
                  <c:v>30300</c:v>
                </c:pt>
                <c:pt idx="1485">
                  <c:v>30307</c:v>
                </c:pt>
                <c:pt idx="1486">
                  <c:v>30314</c:v>
                </c:pt>
                <c:pt idx="1487">
                  <c:v>30321</c:v>
                </c:pt>
                <c:pt idx="1488">
                  <c:v>30328</c:v>
                </c:pt>
                <c:pt idx="1489">
                  <c:v>30335</c:v>
                </c:pt>
                <c:pt idx="1490">
                  <c:v>30342</c:v>
                </c:pt>
                <c:pt idx="1491">
                  <c:v>30349</c:v>
                </c:pt>
                <c:pt idx="1492">
                  <c:v>30356</c:v>
                </c:pt>
                <c:pt idx="1493">
                  <c:v>30363</c:v>
                </c:pt>
                <c:pt idx="1494">
                  <c:v>30370</c:v>
                </c:pt>
                <c:pt idx="1495">
                  <c:v>30377</c:v>
                </c:pt>
                <c:pt idx="1496">
                  <c:v>30384</c:v>
                </c:pt>
                <c:pt idx="1497">
                  <c:v>30391</c:v>
                </c:pt>
                <c:pt idx="1498">
                  <c:v>30398</c:v>
                </c:pt>
                <c:pt idx="1499">
                  <c:v>30405</c:v>
                </c:pt>
                <c:pt idx="1500">
                  <c:v>30412</c:v>
                </c:pt>
                <c:pt idx="1501">
                  <c:v>30419</c:v>
                </c:pt>
                <c:pt idx="1502">
                  <c:v>30426</c:v>
                </c:pt>
                <c:pt idx="1503">
                  <c:v>30433</c:v>
                </c:pt>
                <c:pt idx="1504">
                  <c:v>30440</c:v>
                </c:pt>
                <c:pt idx="1505">
                  <c:v>30447</c:v>
                </c:pt>
                <c:pt idx="1506">
                  <c:v>30454</c:v>
                </c:pt>
                <c:pt idx="1507">
                  <c:v>30461</c:v>
                </c:pt>
                <c:pt idx="1508">
                  <c:v>30468</c:v>
                </c:pt>
                <c:pt idx="1509">
                  <c:v>30475</c:v>
                </c:pt>
                <c:pt idx="1510">
                  <c:v>30482</c:v>
                </c:pt>
                <c:pt idx="1511">
                  <c:v>30489</c:v>
                </c:pt>
                <c:pt idx="1512">
                  <c:v>30496</c:v>
                </c:pt>
                <c:pt idx="1513">
                  <c:v>30503</c:v>
                </c:pt>
                <c:pt idx="1514">
                  <c:v>30510</c:v>
                </c:pt>
                <c:pt idx="1515">
                  <c:v>30517</c:v>
                </c:pt>
                <c:pt idx="1516">
                  <c:v>30524</c:v>
                </c:pt>
                <c:pt idx="1517">
                  <c:v>30531</c:v>
                </c:pt>
                <c:pt idx="1518">
                  <c:v>30538</c:v>
                </c:pt>
                <c:pt idx="1519">
                  <c:v>30545</c:v>
                </c:pt>
                <c:pt idx="1520">
                  <c:v>30552</c:v>
                </c:pt>
                <c:pt idx="1521">
                  <c:v>30559</c:v>
                </c:pt>
                <c:pt idx="1522">
                  <c:v>30566</c:v>
                </c:pt>
                <c:pt idx="1523">
                  <c:v>30573</c:v>
                </c:pt>
                <c:pt idx="1524">
                  <c:v>30580</c:v>
                </c:pt>
                <c:pt idx="1525">
                  <c:v>30587</c:v>
                </c:pt>
                <c:pt idx="1526">
                  <c:v>30594</c:v>
                </c:pt>
                <c:pt idx="1527">
                  <c:v>30601</c:v>
                </c:pt>
                <c:pt idx="1528">
                  <c:v>30608</c:v>
                </c:pt>
                <c:pt idx="1529">
                  <c:v>30615</c:v>
                </c:pt>
                <c:pt idx="1530">
                  <c:v>30622</c:v>
                </c:pt>
                <c:pt idx="1531">
                  <c:v>30629</c:v>
                </c:pt>
                <c:pt idx="1532">
                  <c:v>30636</c:v>
                </c:pt>
                <c:pt idx="1533">
                  <c:v>30643</c:v>
                </c:pt>
                <c:pt idx="1534">
                  <c:v>30650</c:v>
                </c:pt>
                <c:pt idx="1535">
                  <c:v>30657</c:v>
                </c:pt>
                <c:pt idx="1536">
                  <c:v>30664</c:v>
                </c:pt>
                <c:pt idx="1537">
                  <c:v>30671</c:v>
                </c:pt>
                <c:pt idx="1538">
                  <c:v>30678</c:v>
                </c:pt>
                <c:pt idx="1539">
                  <c:v>30685</c:v>
                </c:pt>
                <c:pt idx="1540">
                  <c:v>30692</c:v>
                </c:pt>
                <c:pt idx="1541">
                  <c:v>30699</c:v>
                </c:pt>
                <c:pt idx="1542">
                  <c:v>30706</c:v>
                </c:pt>
                <c:pt idx="1543">
                  <c:v>30713</c:v>
                </c:pt>
                <c:pt idx="1544">
                  <c:v>30720</c:v>
                </c:pt>
                <c:pt idx="1545">
                  <c:v>30727</c:v>
                </c:pt>
                <c:pt idx="1546">
                  <c:v>30734</c:v>
                </c:pt>
                <c:pt idx="1547">
                  <c:v>30741</c:v>
                </c:pt>
                <c:pt idx="1548">
                  <c:v>30748</c:v>
                </c:pt>
                <c:pt idx="1549">
                  <c:v>30755</c:v>
                </c:pt>
                <c:pt idx="1550">
                  <c:v>30762</c:v>
                </c:pt>
                <c:pt idx="1551">
                  <c:v>30769</c:v>
                </c:pt>
                <c:pt idx="1552">
                  <c:v>30776</c:v>
                </c:pt>
                <c:pt idx="1553">
                  <c:v>30783</c:v>
                </c:pt>
                <c:pt idx="1554">
                  <c:v>30790</c:v>
                </c:pt>
                <c:pt idx="1555">
                  <c:v>30797</c:v>
                </c:pt>
                <c:pt idx="1556">
                  <c:v>30804</c:v>
                </c:pt>
                <c:pt idx="1557">
                  <c:v>30811</c:v>
                </c:pt>
                <c:pt idx="1558">
                  <c:v>30818</c:v>
                </c:pt>
                <c:pt idx="1559">
                  <c:v>30825</c:v>
                </c:pt>
                <c:pt idx="1560">
                  <c:v>30832</c:v>
                </c:pt>
                <c:pt idx="1561">
                  <c:v>30839</c:v>
                </c:pt>
                <c:pt idx="1562">
                  <c:v>30846</c:v>
                </c:pt>
                <c:pt idx="1563">
                  <c:v>30853</c:v>
                </c:pt>
                <c:pt idx="1564">
                  <c:v>30860</c:v>
                </c:pt>
                <c:pt idx="1565">
                  <c:v>30867</c:v>
                </c:pt>
                <c:pt idx="1566">
                  <c:v>30874</c:v>
                </c:pt>
                <c:pt idx="1567">
                  <c:v>30881</c:v>
                </c:pt>
                <c:pt idx="1568">
                  <c:v>30888</c:v>
                </c:pt>
                <c:pt idx="1569">
                  <c:v>30895</c:v>
                </c:pt>
                <c:pt idx="1570">
                  <c:v>30902</c:v>
                </c:pt>
                <c:pt idx="1571">
                  <c:v>30909</c:v>
                </c:pt>
                <c:pt idx="1572">
                  <c:v>30916</c:v>
                </c:pt>
                <c:pt idx="1573">
                  <c:v>30923</c:v>
                </c:pt>
                <c:pt idx="1574">
                  <c:v>30930</c:v>
                </c:pt>
                <c:pt idx="1575">
                  <c:v>30937</c:v>
                </c:pt>
                <c:pt idx="1576">
                  <c:v>30944</c:v>
                </c:pt>
                <c:pt idx="1577">
                  <c:v>30951</c:v>
                </c:pt>
                <c:pt idx="1578">
                  <c:v>30958</c:v>
                </c:pt>
                <c:pt idx="1579">
                  <c:v>30965</c:v>
                </c:pt>
                <c:pt idx="1580">
                  <c:v>30972</c:v>
                </c:pt>
                <c:pt idx="1581">
                  <c:v>30979</c:v>
                </c:pt>
                <c:pt idx="1582">
                  <c:v>30986</c:v>
                </c:pt>
                <c:pt idx="1583">
                  <c:v>30993</c:v>
                </c:pt>
                <c:pt idx="1584">
                  <c:v>31000</c:v>
                </c:pt>
                <c:pt idx="1585">
                  <c:v>31007</c:v>
                </c:pt>
                <c:pt idx="1586">
                  <c:v>31014</c:v>
                </c:pt>
                <c:pt idx="1587">
                  <c:v>31021</c:v>
                </c:pt>
                <c:pt idx="1588">
                  <c:v>31028</c:v>
                </c:pt>
                <c:pt idx="1589">
                  <c:v>31035</c:v>
                </c:pt>
                <c:pt idx="1590">
                  <c:v>31042</c:v>
                </c:pt>
                <c:pt idx="1591">
                  <c:v>31049</c:v>
                </c:pt>
                <c:pt idx="1592">
                  <c:v>31056</c:v>
                </c:pt>
                <c:pt idx="1593">
                  <c:v>31063</c:v>
                </c:pt>
                <c:pt idx="1594">
                  <c:v>31070</c:v>
                </c:pt>
                <c:pt idx="1595">
                  <c:v>31077</c:v>
                </c:pt>
                <c:pt idx="1596">
                  <c:v>31084</c:v>
                </c:pt>
                <c:pt idx="1597">
                  <c:v>31091</c:v>
                </c:pt>
                <c:pt idx="1598">
                  <c:v>31098</c:v>
                </c:pt>
                <c:pt idx="1599">
                  <c:v>31105</c:v>
                </c:pt>
                <c:pt idx="1600">
                  <c:v>31112</c:v>
                </c:pt>
                <c:pt idx="1601">
                  <c:v>31119</c:v>
                </c:pt>
                <c:pt idx="1602">
                  <c:v>31126</c:v>
                </c:pt>
                <c:pt idx="1603">
                  <c:v>31133</c:v>
                </c:pt>
                <c:pt idx="1604">
                  <c:v>31140</c:v>
                </c:pt>
                <c:pt idx="1605">
                  <c:v>31147</c:v>
                </c:pt>
                <c:pt idx="1606">
                  <c:v>31154</c:v>
                </c:pt>
                <c:pt idx="1607">
                  <c:v>31161</c:v>
                </c:pt>
                <c:pt idx="1608">
                  <c:v>31168</c:v>
                </c:pt>
                <c:pt idx="1609">
                  <c:v>31175</c:v>
                </c:pt>
                <c:pt idx="1610">
                  <c:v>31182</c:v>
                </c:pt>
                <c:pt idx="1611">
                  <c:v>31189</c:v>
                </c:pt>
                <c:pt idx="1612">
                  <c:v>31196</c:v>
                </c:pt>
                <c:pt idx="1613">
                  <c:v>31203</c:v>
                </c:pt>
                <c:pt idx="1614">
                  <c:v>31210</c:v>
                </c:pt>
                <c:pt idx="1615">
                  <c:v>31217</c:v>
                </c:pt>
                <c:pt idx="1616">
                  <c:v>31224</c:v>
                </c:pt>
                <c:pt idx="1617">
                  <c:v>31231</c:v>
                </c:pt>
                <c:pt idx="1618">
                  <c:v>31238</c:v>
                </c:pt>
                <c:pt idx="1619">
                  <c:v>31245</c:v>
                </c:pt>
                <c:pt idx="1620">
                  <c:v>31252</c:v>
                </c:pt>
                <c:pt idx="1621">
                  <c:v>31259</c:v>
                </c:pt>
                <c:pt idx="1622">
                  <c:v>31266</c:v>
                </c:pt>
                <c:pt idx="1623">
                  <c:v>31273</c:v>
                </c:pt>
                <c:pt idx="1624">
                  <c:v>31280</c:v>
                </c:pt>
                <c:pt idx="1625">
                  <c:v>31287</c:v>
                </c:pt>
                <c:pt idx="1626">
                  <c:v>31294</c:v>
                </c:pt>
                <c:pt idx="1627">
                  <c:v>31301</c:v>
                </c:pt>
                <c:pt idx="1628">
                  <c:v>31308</c:v>
                </c:pt>
                <c:pt idx="1629">
                  <c:v>31315</c:v>
                </c:pt>
                <c:pt idx="1630">
                  <c:v>31322</c:v>
                </c:pt>
                <c:pt idx="1631">
                  <c:v>31329</c:v>
                </c:pt>
                <c:pt idx="1632">
                  <c:v>31336</c:v>
                </c:pt>
                <c:pt idx="1633">
                  <c:v>31343</c:v>
                </c:pt>
                <c:pt idx="1634">
                  <c:v>31350</c:v>
                </c:pt>
                <c:pt idx="1635">
                  <c:v>31357</c:v>
                </c:pt>
                <c:pt idx="1636">
                  <c:v>31364</c:v>
                </c:pt>
                <c:pt idx="1637">
                  <c:v>31371</c:v>
                </c:pt>
                <c:pt idx="1638">
                  <c:v>31378</c:v>
                </c:pt>
                <c:pt idx="1639">
                  <c:v>31385</c:v>
                </c:pt>
                <c:pt idx="1640">
                  <c:v>31392</c:v>
                </c:pt>
                <c:pt idx="1641">
                  <c:v>31399</c:v>
                </c:pt>
                <c:pt idx="1642">
                  <c:v>31406</c:v>
                </c:pt>
                <c:pt idx="1643">
                  <c:v>31413</c:v>
                </c:pt>
                <c:pt idx="1644">
                  <c:v>31420</c:v>
                </c:pt>
                <c:pt idx="1645">
                  <c:v>31427</c:v>
                </c:pt>
                <c:pt idx="1646">
                  <c:v>31434</c:v>
                </c:pt>
                <c:pt idx="1647">
                  <c:v>31441</c:v>
                </c:pt>
                <c:pt idx="1648">
                  <c:v>31448</c:v>
                </c:pt>
                <c:pt idx="1649">
                  <c:v>31455</c:v>
                </c:pt>
                <c:pt idx="1650">
                  <c:v>31462</c:v>
                </c:pt>
                <c:pt idx="1651">
                  <c:v>31469</c:v>
                </c:pt>
                <c:pt idx="1652">
                  <c:v>31476</c:v>
                </c:pt>
                <c:pt idx="1653">
                  <c:v>31483</c:v>
                </c:pt>
                <c:pt idx="1654">
                  <c:v>31490</c:v>
                </c:pt>
                <c:pt idx="1655">
                  <c:v>31497</c:v>
                </c:pt>
                <c:pt idx="1656">
                  <c:v>31504</c:v>
                </c:pt>
                <c:pt idx="1657">
                  <c:v>31511</c:v>
                </c:pt>
                <c:pt idx="1658">
                  <c:v>31518</c:v>
                </c:pt>
                <c:pt idx="1659">
                  <c:v>31525</c:v>
                </c:pt>
                <c:pt idx="1660">
                  <c:v>31532</c:v>
                </c:pt>
                <c:pt idx="1661">
                  <c:v>31539</c:v>
                </c:pt>
                <c:pt idx="1662">
                  <c:v>31546</c:v>
                </c:pt>
                <c:pt idx="1663">
                  <c:v>31553</c:v>
                </c:pt>
                <c:pt idx="1664">
                  <c:v>31560</c:v>
                </c:pt>
                <c:pt idx="1665">
                  <c:v>31567</c:v>
                </c:pt>
                <c:pt idx="1666">
                  <c:v>31574</c:v>
                </c:pt>
                <c:pt idx="1667">
                  <c:v>31581</c:v>
                </c:pt>
                <c:pt idx="1668">
                  <c:v>31588</c:v>
                </c:pt>
                <c:pt idx="1669">
                  <c:v>31595</c:v>
                </c:pt>
                <c:pt idx="1670">
                  <c:v>31602</c:v>
                </c:pt>
                <c:pt idx="1671">
                  <c:v>31609</c:v>
                </c:pt>
                <c:pt idx="1672">
                  <c:v>31616</c:v>
                </c:pt>
                <c:pt idx="1673">
                  <c:v>31623</c:v>
                </c:pt>
                <c:pt idx="1674">
                  <c:v>31630</c:v>
                </c:pt>
                <c:pt idx="1675">
                  <c:v>31637</c:v>
                </c:pt>
                <c:pt idx="1676">
                  <c:v>31644</c:v>
                </c:pt>
                <c:pt idx="1677">
                  <c:v>31651</c:v>
                </c:pt>
                <c:pt idx="1678">
                  <c:v>31658</c:v>
                </c:pt>
                <c:pt idx="1679">
                  <c:v>31665</c:v>
                </c:pt>
                <c:pt idx="1680">
                  <c:v>31672</c:v>
                </c:pt>
                <c:pt idx="1681">
                  <c:v>31679</c:v>
                </c:pt>
                <c:pt idx="1682">
                  <c:v>31686</c:v>
                </c:pt>
                <c:pt idx="1683">
                  <c:v>31693</c:v>
                </c:pt>
                <c:pt idx="1684">
                  <c:v>31700</c:v>
                </c:pt>
                <c:pt idx="1685">
                  <c:v>31707</c:v>
                </c:pt>
                <c:pt idx="1686">
                  <c:v>31714</c:v>
                </c:pt>
                <c:pt idx="1687">
                  <c:v>31721</c:v>
                </c:pt>
                <c:pt idx="1688">
                  <c:v>31728</c:v>
                </c:pt>
                <c:pt idx="1689">
                  <c:v>31735</c:v>
                </c:pt>
                <c:pt idx="1690">
                  <c:v>31742</c:v>
                </c:pt>
                <c:pt idx="1691">
                  <c:v>31749</c:v>
                </c:pt>
                <c:pt idx="1692">
                  <c:v>31756</c:v>
                </c:pt>
                <c:pt idx="1693">
                  <c:v>31763</c:v>
                </c:pt>
                <c:pt idx="1694">
                  <c:v>31770</c:v>
                </c:pt>
                <c:pt idx="1695">
                  <c:v>31777</c:v>
                </c:pt>
                <c:pt idx="1696">
                  <c:v>31784</c:v>
                </c:pt>
                <c:pt idx="1697">
                  <c:v>31791</c:v>
                </c:pt>
                <c:pt idx="1698">
                  <c:v>31798</c:v>
                </c:pt>
                <c:pt idx="1699">
                  <c:v>31805</c:v>
                </c:pt>
                <c:pt idx="1700">
                  <c:v>31812</c:v>
                </c:pt>
                <c:pt idx="1701">
                  <c:v>31819</c:v>
                </c:pt>
                <c:pt idx="1702">
                  <c:v>31826</c:v>
                </c:pt>
                <c:pt idx="1703">
                  <c:v>31833</c:v>
                </c:pt>
                <c:pt idx="1704">
                  <c:v>31840</c:v>
                </c:pt>
                <c:pt idx="1705">
                  <c:v>31847</c:v>
                </c:pt>
                <c:pt idx="1706">
                  <c:v>31854</c:v>
                </c:pt>
                <c:pt idx="1707">
                  <c:v>31861</c:v>
                </c:pt>
                <c:pt idx="1708">
                  <c:v>31868</c:v>
                </c:pt>
                <c:pt idx="1709">
                  <c:v>31875</c:v>
                </c:pt>
                <c:pt idx="1710">
                  <c:v>31882</c:v>
                </c:pt>
                <c:pt idx="1711">
                  <c:v>31889</c:v>
                </c:pt>
                <c:pt idx="1712">
                  <c:v>31896</c:v>
                </c:pt>
                <c:pt idx="1713">
                  <c:v>31903</c:v>
                </c:pt>
                <c:pt idx="1714">
                  <c:v>31910</c:v>
                </c:pt>
                <c:pt idx="1715">
                  <c:v>31917</c:v>
                </c:pt>
                <c:pt idx="1716">
                  <c:v>31924</c:v>
                </c:pt>
                <c:pt idx="1717">
                  <c:v>31931</c:v>
                </c:pt>
                <c:pt idx="1718">
                  <c:v>31938</c:v>
                </c:pt>
                <c:pt idx="1719">
                  <c:v>31945</c:v>
                </c:pt>
                <c:pt idx="1720">
                  <c:v>31952</c:v>
                </c:pt>
                <c:pt idx="1721">
                  <c:v>31959</c:v>
                </c:pt>
                <c:pt idx="1722">
                  <c:v>31966</c:v>
                </c:pt>
                <c:pt idx="1723">
                  <c:v>31973</c:v>
                </c:pt>
                <c:pt idx="1724">
                  <c:v>31980</c:v>
                </c:pt>
                <c:pt idx="1725">
                  <c:v>31987</c:v>
                </c:pt>
                <c:pt idx="1726">
                  <c:v>31994</c:v>
                </c:pt>
                <c:pt idx="1727">
                  <c:v>32001</c:v>
                </c:pt>
                <c:pt idx="1728">
                  <c:v>32008</c:v>
                </c:pt>
                <c:pt idx="1729">
                  <c:v>32015</c:v>
                </c:pt>
                <c:pt idx="1730">
                  <c:v>32022</c:v>
                </c:pt>
                <c:pt idx="1731">
                  <c:v>32029</c:v>
                </c:pt>
                <c:pt idx="1732">
                  <c:v>32036</c:v>
                </c:pt>
                <c:pt idx="1733">
                  <c:v>32043</c:v>
                </c:pt>
                <c:pt idx="1734">
                  <c:v>32050</c:v>
                </c:pt>
                <c:pt idx="1735">
                  <c:v>32057</c:v>
                </c:pt>
                <c:pt idx="1736">
                  <c:v>32064</c:v>
                </c:pt>
                <c:pt idx="1737">
                  <c:v>32071</c:v>
                </c:pt>
                <c:pt idx="1738">
                  <c:v>32078</c:v>
                </c:pt>
                <c:pt idx="1739">
                  <c:v>32085</c:v>
                </c:pt>
                <c:pt idx="1740">
                  <c:v>32092</c:v>
                </c:pt>
                <c:pt idx="1741">
                  <c:v>32099</c:v>
                </c:pt>
                <c:pt idx="1742">
                  <c:v>32106</c:v>
                </c:pt>
                <c:pt idx="1743">
                  <c:v>32113</c:v>
                </c:pt>
                <c:pt idx="1744">
                  <c:v>32120</c:v>
                </c:pt>
                <c:pt idx="1745">
                  <c:v>32127</c:v>
                </c:pt>
                <c:pt idx="1746">
                  <c:v>32134</c:v>
                </c:pt>
                <c:pt idx="1747">
                  <c:v>32141</c:v>
                </c:pt>
                <c:pt idx="1748">
                  <c:v>32148</c:v>
                </c:pt>
                <c:pt idx="1749">
                  <c:v>32155</c:v>
                </c:pt>
                <c:pt idx="1750">
                  <c:v>32162</c:v>
                </c:pt>
                <c:pt idx="1751">
                  <c:v>32169</c:v>
                </c:pt>
                <c:pt idx="1752">
                  <c:v>32176</c:v>
                </c:pt>
                <c:pt idx="1753">
                  <c:v>32183</c:v>
                </c:pt>
                <c:pt idx="1754">
                  <c:v>32190</c:v>
                </c:pt>
                <c:pt idx="1755">
                  <c:v>32197</c:v>
                </c:pt>
                <c:pt idx="1756">
                  <c:v>32204</c:v>
                </c:pt>
                <c:pt idx="1757">
                  <c:v>32211</c:v>
                </c:pt>
                <c:pt idx="1758">
                  <c:v>32218</c:v>
                </c:pt>
                <c:pt idx="1759">
                  <c:v>32225</c:v>
                </c:pt>
                <c:pt idx="1760">
                  <c:v>32232</c:v>
                </c:pt>
                <c:pt idx="1761">
                  <c:v>32239</c:v>
                </c:pt>
                <c:pt idx="1762">
                  <c:v>32246</c:v>
                </c:pt>
                <c:pt idx="1763">
                  <c:v>32253</c:v>
                </c:pt>
                <c:pt idx="1764">
                  <c:v>32260</c:v>
                </c:pt>
                <c:pt idx="1765">
                  <c:v>32267</c:v>
                </c:pt>
                <c:pt idx="1766">
                  <c:v>32274</c:v>
                </c:pt>
                <c:pt idx="1767">
                  <c:v>32281</c:v>
                </c:pt>
                <c:pt idx="1768">
                  <c:v>32288</c:v>
                </c:pt>
                <c:pt idx="1769">
                  <c:v>32295</c:v>
                </c:pt>
                <c:pt idx="1770">
                  <c:v>32302</c:v>
                </c:pt>
                <c:pt idx="1771">
                  <c:v>32309</c:v>
                </c:pt>
                <c:pt idx="1772">
                  <c:v>32316</c:v>
                </c:pt>
                <c:pt idx="1773">
                  <c:v>32323</c:v>
                </c:pt>
                <c:pt idx="1774">
                  <c:v>32330</c:v>
                </c:pt>
                <c:pt idx="1775">
                  <c:v>32337</c:v>
                </c:pt>
                <c:pt idx="1776">
                  <c:v>32344</c:v>
                </c:pt>
                <c:pt idx="1777">
                  <c:v>32351</c:v>
                </c:pt>
                <c:pt idx="1778">
                  <c:v>32358</c:v>
                </c:pt>
                <c:pt idx="1779">
                  <c:v>32365</c:v>
                </c:pt>
                <c:pt idx="1780">
                  <c:v>32372</c:v>
                </c:pt>
                <c:pt idx="1781">
                  <c:v>32379</c:v>
                </c:pt>
                <c:pt idx="1782">
                  <c:v>32386</c:v>
                </c:pt>
                <c:pt idx="1783">
                  <c:v>32393</c:v>
                </c:pt>
                <c:pt idx="1784">
                  <c:v>32400</c:v>
                </c:pt>
                <c:pt idx="1785">
                  <c:v>32407</c:v>
                </c:pt>
                <c:pt idx="1786">
                  <c:v>32414</c:v>
                </c:pt>
                <c:pt idx="1787">
                  <c:v>32421</c:v>
                </c:pt>
                <c:pt idx="1788">
                  <c:v>32428</c:v>
                </c:pt>
                <c:pt idx="1789">
                  <c:v>32435</c:v>
                </c:pt>
                <c:pt idx="1790">
                  <c:v>32442</c:v>
                </c:pt>
                <c:pt idx="1791">
                  <c:v>32449</c:v>
                </c:pt>
                <c:pt idx="1792">
                  <c:v>32456</c:v>
                </c:pt>
                <c:pt idx="1793">
                  <c:v>32463</c:v>
                </c:pt>
                <c:pt idx="1794">
                  <c:v>32470</c:v>
                </c:pt>
                <c:pt idx="1795">
                  <c:v>32477</c:v>
                </c:pt>
                <c:pt idx="1796">
                  <c:v>32484</c:v>
                </c:pt>
                <c:pt idx="1797">
                  <c:v>32491</c:v>
                </c:pt>
                <c:pt idx="1798">
                  <c:v>32498</c:v>
                </c:pt>
                <c:pt idx="1799">
                  <c:v>32505</c:v>
                </c:pt>
                <c:pt idx="1800">
                  <c:v>32512</c:v>
                </c:pt>
                <c:pt idx="1801">
                  <c:v>32519</c:v>
                </c:pt>
                <c:pt idx="1802">
                  <c:v>32526</c:v>
                </c:pt>
                <c:pt idx="1803">
                  <c:v>32533</c:v>
                </c:pt>
                <c:pt idx="1804">
                  <c:v>32540</c:v>
                </c:pt>
                <c:pt idx="1805">
                  <c:v>32547</c:v>
                </c:pt>
                <c:pt idx="1806">
                  <c:v>32554</c:v>
                </c:pt>
                <c:pt idx="1807">
                  <c:v>32561</c:v>
                </c:pt>
                <c:pt idx="1808">
                  <c:v>32568</c:v>
                </c:pt>
                <c:pt idx="1809">
                  <c:v>32575</c:v>
                </c:pt>
                <c:pt idx="1810">
                  <c:v>32582</c:v>
                </c:pt>
                <c:pt idx="1811">
                  <c:v>32589</c:v>
                </c:pt>
                <c:pt idx="1812">
                  <c:v>32596</c:v>
                </c:pt>
                <c:pt idx="1813">
                  <c:v>32603</c:v>
                </c:pt>
                <c:pt idx="1814">
                  <c:v>32610</c:v>
                </c:pt>
                <c:pt idx="1815">
                  <c:v>32617</c:v>
                </c:pt>
                <c:pt idx="1816">
                  <c:v>32624</c:v>
                </c:pt>
                <c:pt idx="1817">
                  <c:v>32631</c:v>
                </c:pt>
                <c:pt idx="1818">
                  <c:v>32638</c:v>
                </c:pt>
                <c:pt idx="1819">
                  <c:v>32645</c:v>
                </c:pt>
                <c:pt idx="1820">
                  <c:v>32652</c:v>
                </c:pt>
                <c:pt idx="1821">
                  <c:v>32659</c:v>
                </c:pt>
                <c:pt idx="1822">
                  <c:v>32666</c:v>
                </c:pt>
                <c:pt idx="1823">
                  <c:v>32673</c:v>
                </c:pt>
                <c:pt idx="1824">
                  <c:v>32680</c:v>
                </c:pt>
                <c:pt idx="1825">
                  <c:v>32687</c:v>
                </c:pt>
                <c:pt idx="1826">
                  <c:v>32694</c:v>
                </c:pt>
                <c:pt idx="1827">
                  <c:v>32701</c:v>
                </c:pt>
                <c:pt idx="1828">
                  <c:v>32708</c:v>
                </c:pt>
                <c:pt idx="1829">
                  <c:v>32715</c:v>
                </c:pt>
                <c:pt idx="1830">
                  <c:v>32722</c:v>
                </c:pt>
                <c:pt idx="1831">
                  <c:v>32729</c:v>
                </c:pt>
                <c:pt idx="1832">
                  <c:v>32736</c:v>
                </c:pt>
                <c:pt idx="1833">
                  <c:v>32743</c:v>
                </c:pt>
                <c:pt idx="1834">
                  <c:v>32750</c:v>
                </c:pt>
                <c:pt idx="1835">
                  <c:v>32757</c:v>
                </c:pt>
                <c:pt idx="1836">
                  <c:v>32764</c:v>
                </c:pt>
                <c:pt idx="1837">
                  <c:v>32771</c:v>
                </c:pt>
                <c:pt idx="1838">
                  <c:v>32778</c:v>
                </c:pt>
                <c:pt idx="1839">
                  <c:v>32785</c:v>
                </c:pt>
                <c:pt idx="1840">
                  <c:v>32792</c:v>
                </c:pt>
                <c:pt idx="1841">
                  <c:v>32799</c:v>
                </c:pt>
                <c:pt idx="1842">
                  <c:v>32806</c:v>
                </c:pt>
                <c:pt idx="1843">
                  <c:v>32813</c:v>
                </c:pt>
                <c:pt idx="1844">
                  <c:v>32820</c:v>
                </c:pt>
                <c:pt idx="1845">
                  <c:v>32827</c:v>
                </c:pt>
                <c:pt idx="1846">
                  <c:v>32834</c:v>
                </c:pt>
                <c:pt idx="1847">
                  <c:v>32841</c:v>
                </c:pt>
                <c:pt idx="1848">
                  <c:v>32848</c:v>
                </c:pt>
                <c:pt idx="1849">
                  <c:v>32855</c:v>
                </c:pt>
                <c:pt idx="1850">
                  <c:v>32862</c:v>
                </c:pt>
                <c:pt idx="1851">
                  <c:v>32869</c:v>
                </c:pt>
                <c:pt idx="1852">
                  <c:v>32876</c:v>
                </c:pt>
                <c:pt idx="1853">
                  <c:v>32883</c:v>
                </c:pt>
                <c:pt idx="1854">
                  <c:v>32890</c:v>
                </c:pt>
                <c:pt idx="1855">
                  <c:v>32897</c:v>
                </c:pt>
                <c:pt idx="1856">
                  <c:v>32904</c:v>
                </c:pt>
                <c:pt idx="1857">
                  <c:v>32911</c:v>
                </c:pt>
                <c:pt idx="1858">
                  <c:v>32918</c:v>
                </c:pt>
                <c:pt idx="1859">
                  <c:v>32925</c:v>
                </c:pt>
                <c:pt idx="1860">
                  <c:v>32932</c:v>
                </c:pt>
                <c:pt idx="1861">
                  <c:v>32939</c:v>
                </c:pt>
                <c:pt idx="1862">
                  <c:v>32946</c:v>
                </c:pt>
                <c:pt idx="1863">
                  <c:v>32953</c:v>
                </c:pt>
                <c:pt idx="1864">
                  <c:v>32960</c:v>
                </c:pt>
                <c:pt idx="1865">
                  <c:v>32967</c:v>
                </c:pt>
                <c:pt idx="1866">
                  <c:v>32974</c:v>
                </c:pt>
                <c:pt idx="1867">
                  <c:v>32981</c:v>
                </c:pt>
                <c:pt idx="1868">
                  <c:v>32988</c:v>
                </c:pt>
                <c:pt idx="1869">
                  <c:v>32995</c:v>
                </c:pt>
                <c:pt idx="1870">
                  <c:v>33002</c:v>
                </c:pt>
                <c:pt idx="1871">
                  <c:v>33009</c:v>
                </c:pt>
                <c:pt idx="1872">
                  <c:v>33016</c:v>
                </c:pt>
                <c:pt idx="1873">
                  <c:v>33023</c:v>
                </c:pt>
                <c:pt idx="1874">
                  <c:v>33030</c:v>
                </c:pt>
                <c:pt idx="1875">
                  <c:v>33037</c:v>
                </c:pt>
                <c:pt idx="1876">
                  <c:v>33044</c:v>
                </c:pt>
                <c:pt idx="1877">
                  <c:v>33051</c:v>
                </c:pt>
                <c:pt idx="1878">
                  <c:v>33058</c:v>
                </c:pt>
                <c:pt idx="1879">
                  <c:v>33065</c:v>
                </c:pt>
                <c:pt idx="1880">
                  <c:v>33072</c:v>
                </c:pt>
                <c:pt idx="1881">
                  <c:v>33079</c:v>
                </c:pt>
                <c:pt idx="1882">
                  <c:v>33086</c:v>
                </c:pt>
                <c:pt idx="1883">
                  <c:v>33093</c:v>
                </c:pt>
                <c:pt idx="1884">
                  <c:v>33100</c:v>
                </c:pt>
                <c:pt idx="1885">
                  <c:v>33107</c:v>
                </c:pt>
                <c:pt idx="1886">
                  <c:v>33114</c:v>
                </c:pt>
                <c:pt idx="1887">
                  <c:v>33121</c:v>
                </c:pt>
                <c:pt idx="1888">
                  <c:v>33128</c:v>
                </c:pt>
                <c:pt idx="1889">
                  <c:v>33135</c:v>
                </c:pt>
                <c:pt idx="1890">
                  <c:v>33142</c:v>
                </c:pt>
                <c:pt idx="1891">
                  <c:v>33149</c:v>
                </c:pt>
                <c:pt idx="1892">
                  <c:v>33156</c:v>
                </c:pt>
                <c:pt idx="1893">
                  <c:v>33163</c:v>
                </c:pt>
                <c:pt idx="1894">
                  <c:v>33170</c:v>
                </c:pt>
                <c:pt idx="1895">
                  <c:v>33177</c:v>
                </c:pt>
                <c:pt idx="1896">
                  <c:v>33184</c:v>
                </c:pt>
                <c:pt idx="1897">
                  <c:v>33191</c:v>
                </c:pt>
                <c:pt idx="1898">
                  <c:v>33198</c:v>
                </c:pt>
                <c:pt idx="1899">
                  <c:v>33205</c:v>
                </c:pt>
                <c:pt idx="1900">
                  <c:v>33212</c:v>
                </c:pt>
                <c:pt idx="1901">
                  <c:v>33219</c:v>
                </c:pt>
                <c:pt idx="1902">
                  <c:v>33226</c:v>
                </c:pt>
                <c:pt idx="1903">
                  <c:v>33233</c:v>
                </c:pt>
                <c:pt idx="1904">
                  <c:v>33240</c:v>
                </c:pt>
                <c:pt idx="1905">
                  <c:v>33247</c:v>
                </c:pt>
                <c:pt idx="1906">
                  <c:v>33254</c:v>
                </c:pt>
                <c:pt idx="1907">
                  <c:v>33261</c:v>
                </c:pt>
                <c:pt idx="1908">
                  <c:v>33268</c:v>
                </c:pt>
                <c:pt idx="1909">
                  <c:v>33275</c:v>
                </c:pt>
                <c:pt idx="1910">
                  <c:v>33282</c:v>
                </c:pt>
                <c:pt idx="1911">
                  <c:v>33289</c:v>
                </c:pt>
                <c:pt idx="1912">
                  <c:v>33296</c:v>
                </c:pt>
                <c:pt idx="1913">
                  <c:v>33303</c:v>
                </c:pt>
                <c:pt idx="1914">
                  <c:v>33310</c:v>
                </c:pt>
                <c:pt idx="1915">
                  <c:v>33317</c:v>
                </c:pt>
                <c:pt idx="1916">
                  <c:v>33324</c:v>
                </c:pt>
                <c:pt idx="1917">
                  <c:v>33331</c:v>
                </c:pt>
                <c:pt idx="1918">
                  <c:v>33338</c:v>
                </c:pt>
                <c:pt idx="1919">
                  <c:v>33345</c:v>
                </c:pt>
                <c:pt idx="1920">
                  <c:v>33352</c:v>
                </c:pt>
                <c:pt idx="1921">
                  <c:v>33359</c:v>
                </c:pt>
                <c:pt idx="1922">
                  <c:v>33366</c:v>
                </c:pt>
                <c:pt idx="1923">
                  <c:v>33373</c:v>
                </c:pt>
                <c:pt idx="1924">
                  <c:v>33380</c:v>
                </c:pt>
                <c:pt idx="1925">
                  <c:v>33387</c:v>
                </c:pt>
                <c:pt idx="1926">
                  <c:v>33394</c:v>
                </c:pt>
                <c:pt idx="1927">
                  <c:v>33401</c:v>
                </c:pt>
                <c:pt idx="1928">
                  <c:v>33408</c:v>
                </c:pt>
                <c:pt idx="1929">
                  <c:v>33415</c:v>
                </c:pt>
                <c:pt idx="1930">
                  <c:v>33422</c:v>
                </c:pt>
                <c:pt idx="1931">
                  <c:v>33429</c:v>
                </c:pt>
                <c:pt idx="1932">
                  <c:v>33436</c:v>
                </c:pt>
                <c:pt idx="1933">
                  <c:v>33443</c:v>
                </c:pt>
                <c:pt idx="1934">
                  <c:v>33450</c:v>
                </c:pt>
                <c:pt idx="1935">
                  <c:v>33457</c:v>
                </c:pt>
                <c:pt idx="1936">
                  <c:v>33464</c:v>
                </c:pt>
                <c:pt idx="1937">
                  <c:v>33471</c:v>
                </c:pt>
                <c:pt idx="1938">
                  <c:v>33478</c:v>
                </c:pt>
                <c:pt idx="1939">
                  <c:v>33485</c:v>
                </c:pt>
                <c:pt idx="1940">
                  <c:v>33492</c:v>
                </c:pt>
                <c:pt idx="1941">
                  <c:v>33499</c:v>
                </c:pt>
                <c:pt idx="1942">
                  <c:v>33506</c:v>
                </c:pt>
                <c:pt idx="1943">
                  <c:v>33513</c:v>
                </c:pt>
                <c:pt idx="1944">
                  <c:v>33520</c:v>
                </c:pt>
                <c:pt idx="1945">
                  <c:v>33527</c:v>
                </c:pt>
                <c:pt idx="1946">
                  <c:v>33534</c:v>
                </c:pt>
                <c:pt idx="1947">
                  <c:v>33541</c:v>
                </c:pt>
                <c:pt idx="1948">
                  <c:v>33548</c:v>
                </c:pt>
                <c:pt idx="1949">
                  <c:v>33555</c:v>
                </c:pt>
                <c:pt idx="1950">
                  <c:v>33562</c:v>
                </c:pt>
                <c:pt idx="1951">
                  <c:v>33569</c:v>
                </c:pt>
                <c:pt idx="1952">
                  <c:v>33576</c:v>
                </c:pt>
                <c:pt idx="1953">
                  <c:v>33583</c:v>
                </c:pt>
                <c:pt idx="1954">
                  <c:v>33590</c:v>
                </c:pt>
                <c:pt idx="1955">
                  <c:v>33597</c:v>
                </c:pt>
                <c:pt idx="1956">
                  <c:v>33604</c:v>
                </c:pt>
                <c:pt idx="1957">
                  <c:v>33611</c:v>
                </c:pt>
                <c:pt idx="1958">
                  <c:v>33618</c:v>
                </c:pt>
                <c:pt idx="1959">
                  <c:v>33625</c:v>
                </c:pt>
                <c:pt idx="1960">
                  <c:v>33632</c:v>
                </c:pt>
                <c:pt idx="1961">
                  <c:v>33639</c:v>
                </c:pt>
                <c:pt idx="1962">
                  <c:v>33646</c:v>
                </c:pt>
                <c:pt idx="1963">
                  <c:v>33653</c:v>
                </c:pt>
                <c:pt idx="1964">
                  <c:v>33660</c:v>
                </c:pt>
                <c:pt idx="1965">
                  <c:v>33667</c:v>
                </c:pt>
                <c:pt idx="1966">
                  <c:v>33674</c:v>
                </c:pt>
                <c:pt idx="1967">
                  <c:v>33681</c:v>
                </c:pt>
                <c:pt idx="1968">
                  <c:v>33688</c:v>
                </c:pt>
                <c:pt idx="1969">
                  <c:v>33695</c:v>
                </c:pt>
                <c:pt idx="1970">
                  <c:v>33702</c:v>
                </c:pt>
                <c:pt idx="1971">
                  <c:v>33709</c:v>
                </c:pt>
                <c:pt idx="1972">
                  <c:v>33716</c:v>
                </c:pt>
                <c:pt idx="1973">
                  <c:v>33723</c:v>
                </c:pt>
                <c:pt idx="1974">
                  <c:v>33730</c:v>
                </c:pt>
                <c:pt idx="1975">
                  <c:v>33737</c:v>
                </c:pt>
                <c:pt idx="1976">
                  <c:v>33744</c:v>
                </c:pt>
                <c:pt idx="1977">
                  <c:v>33751</c:v>
                </c:pt>
                <c:pt idx="1978">
                  <c:v>33758</c:v>
                </c:pt>
                <c:pt idx="1979">
                  <c:v>33765</c:v>
                </c:pt>
                <c:pt idx="1980">
                  <c:v>33772</c:v>
                </c:pt>
                <c:pt idx="1981">
                  <c:v>33779</c:v>
                </c:pt>
                <c:pt idx="1982">
                  <c:v>33786</c:v>
                </c:pt>
                <c:pt idx="1983">
                  <c:v>33793</c:v>
                </c:pt>
                <c:pt idx="1984">
                  <c:v>33800</c:v>
                </c:pt>
                <c:pt idx="1985">
                  <c:v>33807</c:v>
                </c:pt>
                <c:pt idx="1986">
                  <c:v>33814</c:v>
                </c:pt>
                <c:pt idx="1987">
                  <c:v>33821</c:v>
                </c:pt>
                <c:pt idx="1988">
                  <c:v>33828</c:v>
                </c:pt>
                <c:pt idx="1989">
                  <c:v>33835</c:v>
                </c:pt>
                <c:pt idx="1990">
                  <c:v>33842</c:v>
                </c:pt>
                <c:pt idx="1991">
                  <c:v>33849</c:v>
                </c:pt>
                <c:pt idx="1992">
                  <c:v>33856</c:v>
                </c:pt>
                <c:pt idx="1993">
                  <c:v>33863</c:v>
                </c:pt>
                <c:pt idx="1994">
                  <c:v>33870</c:v>
                </c:pt>
                <c:pt idx="1995">
                  <c:v>33877</c:v>
                </c:pt>
                <c:pt idx="1996">
                  <c:v>33884</c:v>
                </c:pt>
                <c:pt idx="1997">
                  <c:v>33891</c:v>
                </c:pt>
                <c:pt idx="1998">
                  <c:v>33898</c:v>
                </c:pt>
                <c:pt idx="1999">
                  <c:v>33905</c:v>
                </c:pt>
                <c:pt idx="2000">
                  <c:v>33912</c:v>
                </c:pt>
                <c:pt idx="2001">
                  <c:v>33919</c:v>
                </c:pt>
                <c:pt idx="2002">
                  <c:v>33926</c:v>
                </c:pt>
                <c:pt idx="2003">
                  <c:v>33933</c:v>
                </c:pt>
                <c:pt idx="2004">
                  <c:v>33940</c:v>
                </c:pt>
                <c:pt idx="2005">
                  <c:v>33947</c:v>
                </c:pt>
                <c:pt idx="2006">
                  <c:v>33954</c:v>
                </c:pt>
                <c:pt idx="2007">
                  <c:v>33961</c:v>
                </c:pt>
                <c:pt idx="2008">
                  <c:v>33968</c:v>
                </c:pt>
                <c:pt idx="2009">
                  <c:v>33975</c:v>
                </c:pt>
                <c:pt idx="2010">
                  <c:v>33982</c:v>
                </c:pt>
                <c:pt idx="2011">
                  <c:v>33989</c:v>
                </c:pt>
                <c:pt idx="2012">
                  <c:v>33996</c:v>
                </c:pt>
                <c:pt idx="2013">
                  <c:v>34003</c:v>
                </c:pt>
                <c:pt idx="2014">
                  <c:v>34010</c:v>
                </c:pt>
                <c:pt idx="2015">
                  <c:v>34017</c:v>
                </c:pt>
                <c:pt idx="2016">
                  <c:v>34024</c:v>
                </c:pt>
                <c:pt idx="2017">
                  <c:v>34031</c:v>
                </c:pt>
                <c:pt idx="2018">
                  <c:v>34038</c:v>
                </c:pt>
                <c:pt idx="2019">
                  <c:v>34045</c:v>
                </c:pt>
                <c:pt idx="2020">
                  <c:v>34052</c:v>
                </c:pt>
                <c:pt idx="2021">
                  <c:v>34059</c:v>
                </c:pt>
                <c:pt idx="2022">
                  <c:v>34066</c:v>
                </c:pt>
                <c:pt idx="2023">
                  <c:v>34073</c:v>
                </c:pt>
                <c:pt idx="2024">
                  <c:v>34080</c:v>
                </c:pt>
                <c:pt idx="2025">
                  <c:v>34087</c:v>
                </c:pt>
                <c:pt idx="2026">
                  <c:v>34094</c:v>
                </c:pt>
                <c:pt idx="2027">
                  <c:v>34101</c:v>
                </c:pt>
                <c:pt idx="2028">
                  <c:v>34108</c:v>
                </c:pt>
                <c:pt idx="2029">
                  <c:v>34115</c:v>
                </c:pt>
                <c:pt idx="2030">
                  <c:v>34122</c:v>
                </c:pt>
                <c:pt idx="2031">
                  <c:v>34129</c:v>
                </c:pt>
                <c:pt idx="2032">
                  <c:v>34136</c:v>
                </c:pt>
                <c:pt idx="2033">
                  <c:v>34143</c:v>
                </c:pt>
                <c:pt idx="2034">
                  <c:v>34150</c:v>
                </c:pt>
                <c:pt idx="2035">
                  <c:v>34157</c:v>
                </c:pt>
                <c:pt idx="2036">
                  <c:v>34164</c:v>
                </c:pt>
                <c:pt idx="2037">
                  <c:v>34171</c:v>
                </c:pt>
                <c:pt idx="2038">
                  <c:v>34178</c:v>
                </c:pt>
                <c:pt idx="2039">
                  <c:v>34185</c:v>
                </c:pt>
                <c:pt idx="2040">
                  <c:v>34192</c:v>
                </c:pt>
                <c:pt idx="2041">
                  <c:v>34199</c:v>
                </c:pt>
                <c:pt idx="2042">
                  <c:v>34206</c:v>
                </c:pt>
                <c:pt idx="2043">
                  <c:v>34213</c:v>
                </c:pt>
                <c:pt idx="2044">
                  <c:v>34220</c:v>
                </c:pt>
                <c:pt idx="2045">
                  <c:v>34227</c:v>
                </c:pt>
                <c:pt idx="2046">
                  <c:v>34234</c:v>
                </c:pt>
                <c:pt idx="2047">
                  <c:v>34241</c:v>
                </c:pt>
                <c:pt idx="2048">
                  <c:v>34248</c:v>
                </c:pt>
                <c:pt idx="2049">
                  <c:v>34255</c:v>
                </c:pt>
                <c:pt idx="2050">
                  <c:v>34262</c:v>
                </c:pt>
                <c:pt idx="2051">
                  <c:v>34269</c:v>
                </c:pt>
                <c:pt idx="2052">
                  <c:v>34276</c:v>
                </c:pt>
                <c:pt idx="2053">
                  <c:v>34283</c:v>
                </c:pt>
                <c:pt idx="2054">
                  <c:v>34290</c:v>
                </c:pt>
                <c:pt idx="2055">
                  <c:v>34297</c:v>
                </c:pt>
                <c:pt idx="2056">
                  <c:v>34304</c:v>
                </c:pt>
                <c:pt idx="2057">
                  <c:v>34311</c:v>
                </c:pt>
                <c:pt idx="2058">
                  <c:v>34318</c:v>
                </c:pt>
                <c:pt idx="2059">
                  <c:v>34325</c:v>
                </c:pt>
                <c:pt idx="2060">
                  <c:v>34332</c:v>
                </c:pt>
                <c:pt idx="2061">
                  <c:v>34339</c:v>
                </c:pt>
                <c:pt idx="2062">
                  <c:v>34346</c:v>
                </c:pt>
                <c:pt idx="2063">
                  <c:v>34353</c:v>
                </c:pt>
                <c:pt idx="2064">
                  <c:v>34360</c:v>
                </c:pt>
                <c:pt idx="2065">
                  <c:v>34367</c:v>
                </c:pt>
                <c:pt idx="2066">
                  <c:v>34374</c:v>
                </c:pt>
                <c:pt idx="2067">
                  <c:v>34381</c:v>
                </c:pt>
                <c:pt idx="2068">
                  <c:v>34388</c:v>
                </c:pt>
                <c:pt idx="2069">
                  <c:v>34395</c:v>
                </c:pt>
                <c:pt idx="2070">
                  <c:v>34402</c:v>
                </c:pt>
                <c:pt idx="2071">
                  <c:v>34409</c:v>
                </c:pt>
                <c:pt idx="2072">
                  <c:v>34416</c:v>
                </c:pt>
                <c:pt idx="2073">
                  <c:v>34423</c:v>
                </c:pt>
                <c:pt idx="2074">
                  <c:v>34430</c:v>
                </c:pt>
                <c:pt idx="2075">
                  <c:v>34437</c:v>
                </c:pt>
                <c:pt idx="2076">
                  <c:v>34444</c:v>
                </c:pt>
                <c:pt idx="2077">
                  <c:v>34451</c:v>
                </c:pt>
                <c:pt idx="2078">
                  <c:v>34458</c:v>
                </c:pt>
                <c:pt idx="2079">
                  <c:v>34465</c:v>
                </c:pt>
                <c:pt idx="2080">
                  <c:v>34472</c:v>
                </c:pt>
                <c:pt idx="2081">
                  <c:v>34479</c:v>
                </c:pt>
                <c:pt idx="2082">
                  <c:v>34486</c:v>
                </c:pt>
                <c:pt idx="2083">
                  <c:v>34493</c:v>
                </c:pt>
                <c:pt idx="2084">
                  <c:v>34500</c:v>
                </c:pt>
                <c:pt idx="2085">
                  <c:v>34507</c:v>
                </c:pt>
                <c:pt idx="2086">
                  <c:v>34514</c:v>
                </c:pt>
                <c:pt idx="2087">
                  <c:v>34521</c:v>
                </c:pt>
                <c:pt idx="2088">
                  <c:v>34528</c:v>
                </c:pt>
                <c:pt idx="2089">
                  <c:v>34535</c:v>
                </c:pt>
                <c:pt idx="2090">
                  <c:v>34542</c:v>
                </c:pt>
                <c:pt idx="2091">
                  <c:v>34549</c:v>
                </c:pt>
                <c:pt idx="2092">
                  <c:v>34556</c:v>
                </c:pt>
                <c:pt idx="2093">
                  <c:v>34563</c:v>
                </c:pt>
                <c:pt idx="2094">
                  <c:v>34570</c:v>
                </c:pt>
                <c:pt idx="2095">
                  <c:v>34577</c:v>
                </c:pt>
                <c:pt idx="2096">
                  <c:v>34584</c:v>
                </c:pt>
                <c:pt idx="2097">
                  <c:v>34591</c:v>
                </c:pt>
                <c:pt idx="2098">
                  <c:v>34598</c:v>
                </c:pt>
                <c:pt idx="2099">
                  <c:v>34605</c:v>
                </c:pt>
                <c:pt idx="2100">
                  <c:v>34612</c:v>
                </c:pt>
                <c:pt idx="2101">
                  <c:v>34619</c:v>
                </c:pt>
                <c:pt idx="2102">
                  <c:v>34626</c:v>
                </c:pt>
                <c:pt idx="2103">
                  <c:v>34633</c:v>
                </c:pt>
                <c:pt idx="2104">
                  <c:v>34640</c:v>
                </c:pt>
                <c:pt idx="2105">
                  <c:v>34647</c:v>
                </c:pt>
                <c:pt idx="2106">
                  <c:v>34654</c:v>
                </c:pt>
                <c:pt idx="2107">
                  <c:v>34661</c:v>
                </c:pt>
                <c:pt idx="2108">
                  <c:v>34668</c:v>
                </c:pt>
                <c:pt idx="2109">
                  <c:v>34675</c:v>
                </c:pt>
                <c:pt idx="2110">
                  <c:v>34682</c:v>
                </c:pt>
                <c:pt idx="2111">
                  <c:v>34689</c:v>
                </c:pt>
                <c:pt idx="2112">
                  <c:v>34696</c:v>
                </c:pt>
                <c:pt idx="2113">
                  <c:v>34703</c:v>
                </c:pt>
                <c:pt idx="2114">
                  <c:v>34710</c:v>
                </c:pt>
                <c:pt idx="2115">
                  <c:v>34717</c:v>
                </c:pt>
                <c:pt idx="2116">
                  <c:v>34724</c:v>
                </c:pt>
                <c:pt idx="2117">
                  <c:v>34731</c:v>
                </c:pt>
                <c:pt idx="2118">
                  <c:v>34738</c:v>
                </c:pt>
                <c:pt idx="2119">
                  <c:v>34745</c:v>
                </c:pt>
                <c:pt idx="2120">
                  <c:v>34752</c:v>
                </c:pt>
                <c:pt idx="2121">
                  <c:v>34759</c:v>
                </c:pt>
                <c:pt idx="2122">
                  <c:v>34766</c:v>
                </c:pt>
                <c:pt idx="2123">
                  <c:v>34773</c:v>
                </c:pt>
                <c:pt idx="2124">
                  <c:v>34780</c:v>
                </c:pt>
                <c:pt idx="2125">
                  <c:v>34787</c:v>
                </c:pt>
                <c:pt idx="2126">
                  <c:v>34794</c:v>
                </c:pt>
                <c:pt idx="2127">
                  <c:v>34801</c:v>
                </c:pt>
                <c:pt idx="2128">
                  <c:v>34808</c:v>
                </c:pt>
                <c:pt idx="2129">
                  <c:v>34815</c:v>
                </c:pt>
                <c:pt idx="2130">
                  <c:v>34822</c:v>
                </c:pt>
                <c:pt idx="2131">
                  <c:v>34829</c:v>
                </c:pt>
                <c:pt idx="2132">
                  <c:v>34836</c:v>
                </c:pt>
                <c:pt idx="2133">
                  <c:v>34843</c:v>
                </c:pt>
                <c:pt idx="2134">
                  <c:v>34850</c:v>
                </c:pt>
                <c:pt idx="2135">
                  <c:v>34857</c:v>
                </c:pt>
                <c:pt idx="2136">
                  <c:v>34864</c:v>
                </c:pt>
                <c:pt idx="2137">
                  <c:v>34871</c:v>
                </c:pt>
                <c:pt idx="2138">
                  <c:v>34878</c:v>
                </c:pt>
                <c:pt idx="2139">
                  <c:v>34885</c:v>
                </c:pt>
                <c:pt idx="2140">
                  <c:v>34892</c:v>
                </c:pt>
                <c:pt idx="2141">
                  <c:v>34899</c:v>
                </c:pt>
                <c:pt idx="2142">
                  <c:v>34906</c:v>
                </c:pt>
                <c:pt idx="2143">
                  <c:v>34913</c:v>
                </c:pt>
                <c:pt idx="2144">
                  <c:v>34920</c:v>
                </c:pt>
                <c:pt idx="2145">
                  <c:v>34927</c:v>
                </c:pt>
                <c:pt idx="2146">
                  <c:v>34934</c:v>
                </c:pt>
                <c:pt idx="2147">
                  <c:v>34941</c:v>
                </c:pt>
                <c:pt idx="2148">
                  <c:v>34948</c:v>
                </c:pt>
                <c:pt idx="2149">
                  <c:v>34955</c:v>
                </c:pt>
                <c:pt idx="2150">
                  <c:v>34962</c:v>
                </c:pt>
                <c:pt idx="2151">
                  <c:v>34969</c:v>
                </c:pt>
                <c:pt idx="2152">
                  <c:v>34976</c:v>
                </c:pt>
                <c:pt idx="2153">
                  <c:v>34983</c:v>
                </c:pt>
                <c:pt idx="2154">
                  <c:v>34990</c:v>
                </c:pt>
                <c:pt idx="2155">
                  <c:v>34997</c:v>
                </c:pt>
                <c:pt idx="2156">
                  <c:v>35004</c:v>
                </c:pt>
                <c:pt idx="2157">
                  <c:v>35011</c:v>
                </c:pt>
                <c:pt idx="2158">
                  <c:v>35018</c:v>
                </c:pt>
                <c:pt idx="2159">
                  <c:v>35025</c:v>
                </c:pt>
                <c:pt idx="2160">
                  <c:v>35032</c:v>
                </c:pt>
                <c:pt idx="2161">
                  <c:v>35039</c:v>
                </c:pt>
                <c:pt idx="2162">
                  <c:v>35046</c:v>
                </c:pt>
                <c:pt idx="2163">
                  <c:v>35053</c:v>
                </c:pt>
                <c:pt idx="2164">
                  <c:v>35060</c:v>
                </c:pt>
                <c:pt idx="2165">
                  <c:v>35067</c:v>
                </c:pt>
                <c:pt idx="2166">
                  <c:v>35074</c:v>
                </c:pt>
                <c:pt idx="2167">
                  <c:v>35081</c:v>
                </c:pt>
                <c:pt idx="2168">
                  <c:v>35088</c:v>
                </c:pt>
                <c:pt idx="2169">
                  <c:v>35095</c:v>
                </c:pt>
                <c:pt idx="2170">
                  <c:v>35102</c:v>
                </c:pt>
                <c:pt idx="2171">
                  <c:v>35109</c:v>
                </c:pt>
                <c:pt idx="2172">
                  <c:v>35116</c:v>
                </c:pt>
                <c:pt idx="2173">
                  <c:v>35123</c:v>
                </c:pt>
                <c:pt idx="2174">
                  <c:v>35130</c:v>
                </c:pt>
                <c:pt idx="2175">
                  <c:v>35137</c:v>
                </c:pt>
                <c:pt idx="2176">
                  <c:v>35144</c:v>
                </c:pt>
                <c:pt idx="2177">
                  <c:v>35151</c:v>
                </c:pt>
                <c:pt idx="2178">
                  <c:v>35158</c:v>
                </c:pt>
                <c:pt idx="2179">
                  <c:v>35165</c:v>
                </c:pt>
                <c:pt idx="2180">
                  <c:v>35172</c:v>
                </c:pt>
                <c:pt idx="2181">
                  <c:v>35179</c:v>
                </c:pt>
                <c:pt idx="2182">
                  <c:v>35186</c:v>
                </c:pt>
                <c:pt idx="2183">
                  <c:v>35193</c:v>
                </c:pt>
                <c:pt idx="2184">
                  <c:v>35200</c:v>
                </c:pt>
                <c:pt idx="2185">
                  <c:v>35207</c:v>
                </c:pt>
                <c:pt idx="2186">
                  <c:v>35214</c:v>
                </c:pt>
                <c:pt idx="2187">
                  <c:v>35221</c:v>
                </c:pt>
                <c:pt idx="2188">
                  <c:v>35228</c:v>
                </c:pt>
                <c:pt idx="2189">
                  <c:v>35235</c:v>
                </c:pt>
                <c:pt idx="2190">
                  <c:v>35242</c:v>
                </c:pt>
                <c:pt idx="2191">
                  <c:v>35249</c:v>
                </c:pt>
                <c:pt idx="2192">
                  <c:v>35256</c:v>
                </c:pt>
                <c:pt idx="2193">
                  <c:v>35263</c:v>
                </c:pt>
                <c:pt idx="2194">
                  <c:v>35270</c:v>
                </c:pt>
                <c:pt idx="2195">
                  <c:v>35277</c:v>
                </c:pt>
                <c:pt idx="2196">
                  <c:v>35284</c:v>
                </c:pt>
                <c:pt idx="2197">
                  <c:v>35291</c:v>
                </c:pt>
                <c:pt idx="2198">
                  <c:v>35298</c:v>
                </c:pt>
                <c:pt idx="2199">
                  <c:v>35305</c:v>
                </c:pt>
                <c:pt idx="2200">
                  <c:v>35312</c:v>
                </c:pt>
                <c:pt idx="2201">
                  <c:v>35319</c:v>
                </c:pt>
                <c:pt idx="2202">
                  <c:v>35326</c:v>
                </c:pt>
                <c:pt idx="2203">
                  <c:v>35333</c:v>
                </c:pt>
                <c:pt idx="2204">
                  <c:v>35340</c:v>
                </c:pt>
                <c:pt idx="2205">
                  <c:v>35347</c:v>
                </c:pt>
                <c:pt idx="2206">
                  <c:v>35354</c:v>
                </c:pt>
                <c:pt idx="2207">
                  <c:v>35361</c:v>
                </c:pt>
                <c:pt idx="2208">
                  <c:v>35368</c:v>
                </c:pt>
                <c:pt idx="2209">
                  <c:v>35375</c:v>
                </c:pt>
                <c:pt idx="2210">
                  <c:v>35382</c:v>
                </c:pt>
                <c:pt idx="2211">
                  <c:v>35389</c:v>
                </c:pt>
                <c:pt idx="2212">
                  <c:v>35396</c:v>
                </c:pt>
                <c:pt idx="2213">
                  <c:v>35403</c:v>
                </c:pt>
                <c:pt idx="2214">
                  <c:v>35410</c:v>
                </c:pt>
                <c:pt idx="2215">
                  <c:v>35417</c:v>
                </c:pt>
                <c:pt idx="2216">
                  <c:v>35424</c:v>
                </c:pt>
                <c:pt idx="2217">
                  <c:v>35431</c:v>
                </c:pt>
                <c:pt idx="2218">
                  <c:v>35438</c:v>
                </c:pt>
                <c:pt idx="2219">
                  <c:v>35445</c:v>
                </c:pt>
                <c:pt idx="2220">
                  <c:v>35452</c:v>
                </c:pt>
                <c:pt idx="2221">
                  <c:v>35459</c:v>
                </c:pt>
                <c:pt idx="2222">
                  <c:v>35466</c:v>
                </c:pt>
                <c:pt idx="2223">
                  <c:v>35473</c:v>
                </c:pt>
                <c:pt idx="2224">
                  <c:v>35480</c:v>
                </c:pt>
                <c:pt idx="2225">
                  <c:v>35487</c:v>
                </c:pt>
                <c:pt idx="2226">
                  <c:v>35494</c:v>
                </c:pt>
                <c:pt idx="2227">
                  <c:v>35501</c:v>
                </c:pt>
                <c:pt idx="2228">
                  <c:v>35508</c:v>
                </c:pt>
                <c:pt idx="2229">
                  <c:v>35515</c:v>
                </c:pt>
                <c:pt idx="2230">
                  <c:v>35522</c:v>
                </c:pt>
                <c:pt idx="2231">
                  <c:v>35529</c:v>
                </c:pt>
                <c:pt idx="2232">
                  <c:v>35536</c:v>
                </c:pt>
                <c:pt idx="2233">
                  <c:v>35543</c:v>
                </c:pt>
                <c:pt idx="2234">
                  <c:v>35550</c:v>
                </c:pt>
                <c:pt idx="2235">
                  <c:v>35557</c:v>
                </c:pt>
                <c:pt idx="2236">
                  <c:v>35564</c:v>
                </c:pt>
                <c:pt idx="2237">
                  <c:v>35571</c:v>
                </c:pt>
                <c:pt idx="2238">
                  <c:v>35578</c:v>
                </c:pt>
                <c:pt idx="2239">
                  <c:v>35585</c:v>
                </c:pt>
                <c:pt idx="2240">
                  <c:v>35592</c:v>
                </c:pt>
                <c:pt idx="2241">
                  <c:v>35599</c:v>
                </c:pt>
                <c:pt idx="2242">
                  <c:v>35606</c:v>
                </c:pt>
                <c:pt idx="2243">
                  <c:v>35613</c:v>
                </c:pt>
                <c:pt idx="2244">
                  <c:v>35620</c:v>
                </c:pt>
                <c:pt idx="2245">
                  <c:v>35627</c:v>
                </c:pt>
                <c:pt idx="2246">
                  <c:v>35634</c:v>
                </c:pt>
                <c:pt idx="2247">
                  <c:v>35641</c:v>
                </c:pt>
                <c:pt idx="2248">
                  <c:v>35648</c:v>
                </c:pt>
                <c:pt idx="2249">
                  <c:v>35655</c:v>
                </c:pt>
                <c:pt idx="2250">
                  <c:v>35662</c:v>
                </c:pt>
                <c:pt idx="2251">
                  <c:v>35669</c:v>
                </c:pt>
                <c:pt idx="2252">
                  <c:v>35676</c:v>
                </c:pt>
                <c:pt idx="2253">
                  <c:v>35683</c:v>
                </c:pt>
                <c:pt idx="2254">
                  <c:v>35690</c:v>
                </c:pt>
                <c:pt idx="2255">
                  <c:v>35697</c:v>
                </c:pt>
                <c:pt idx="2256">
                  <c:v>35704</c:v>
                </c:pt>
                <c:pt idx="2257">
                  <c:v>35711</c:v>
                </c:pt>
                <c:pt idx="2258">
                  <c:v>35718</c:v>
                </c:pt>
                <c:pt idx="2259">
                  <c:v>35725</c:v>
                </c:pt>
                <c:pt idx="2260">
                  <c:v>35732</c:v>
                </c:pt>
                <c:pt idx="2261">
                  <c:v>35739</c:v>
                </c:pt>
                <c:pt idx="2262">
                  <c:v>35746</c:v>
                </c:pt>
                <c:pt idx="2263">
                  <c:v>35753</c:v>
                </c:pt>
                <c:pt idx="2264">
                  <c:v>35760</c:v>
                </c:pt>
                <c:pt idx="2265">
                  <c:v>35767</c:v>
                </c:pt>
                <c:pt idx="2266">
                  <c:v>35774</c:v>
                </c:pt>
                <c:pt idx="2267">
                  <c:v>35781</c:v>
                </c:pt>
                <c:pt idx="2268">
                  <c:v>35788</c:v>
                </c:pt>
                <c:pt idx="2269">
                  <c:v>35795</c:v>
                </c:pt>
                <c:pt idx="2270">
                  <c:v>35802</c:v>
                </c:pt>
                <c:pt idx="2271">
                  <c:v>35809</c:v>
                </c:pt>
                <c:pt idx="2272">
                  <c:v>35816</c:v>
                </c:pt>
                <c:pt idx="2273">
                  <c:v>35823</c:v>
                </c:pt>
                <c:pt idx="2274">
                  <c:v>35830</c:v>
                </c:pt>
                <c:pt idx="2275">
                  <c:v>35837</c:v>
                </c:pt>
                <c:pt idx="2276">
                  <c:v>35844</c:v>
                </c:pt>
                <c:pt idx="2277">
                  <c:v>35851</c:v>
                </c:pt>
                <c:pt idx="2278">
                  <c:v>35858</c:v>
                </c:pt>
                <c:pt idx="2279">
                  <c:v>35865</c:v>
                </c:pt>
                <c:pt idx="2280">
                  <c:v>35872</c:v>
                </c:pt>
                <c:pt idx="2281">
                  <c:v>35879</c:v>
                </c:pt>
                <c:pt idx="2282">
                  <c:v>35886</c:v>
                </c:pt>
                <c:pt idx="2283">
                  <c:v>35893</c:v>
                </c:pt>
                <c:pt idx="2284">
                  <c:v>35900</c:v>
                </c:pt>
                <c:pt idx="2285">
                  <c:v>35907</c:v>
                </c:pt>
                <c:pt idx="2286">
                  <c:v>35914</c:v>
                </c:pt>
                <c:pt idx="2287">
                  <c:v>35921</c:v>
                </c:pt>
                <c:pt idx="2288">
                  <c:v>35928</c:v>
                </c:pt>
                <c:pt idx="2289">
                  <c:v>35935</c:v>
                </c:pt>
                <c:pt idx="2290">
                  <c:v>35942</c:v>
                </c:pt>
                <c:pt idx="2291">
                  <c:v>35949</c:v>
                </c:pt>
                <c:pt idx="2292">
                  <c:v>35956</c:v>
                </c:pt>
                <c:pt idx="2293">
                  <c:v>35963</c:v>
                </c:pt>
                <c:pt idx="2294">
                  <c:v>35970</c:v>
                </c:pt>
                <c:pt idx="2295">
                  <c:v>35977</c:v>
                </c:pt>
                <c:pt idx="2296">
                  <c:v>35984</c:v>
                </c:pt>
                <c:pt idx="2297">
                  <c:v>35991</c:v>
                </c:pt>
                <c:pt idx="2298">
                  <c:v>35998</c:v>
                </c:pt>
                <c:pt idx="2299">
                  <c:v>36005</c:v>
                </c:pt>
                <c:pt idx="2300">
                  <c:v>36012</c:v>
                </c:pt>
                <c:pt idx="2301">
                  <c:v>36019</c:v>
                </c:pt>
                <c:pt idx="2302">
                  <c:v>36026</c:v>
                </c:pt>
                <c:pt idx="2303">
                  <c:v>36033</c:v>
                </c:pt>
                <c:pt idx="2304">
                  <c:v>36040</c:v>
                </c:pt>
                <c:pt idx="2305">
                  <c:v>36047</c:v>
                </c:pt>
                <c:pt idx="2306">
                  <c:v>36054</c:v>
                </c:pt>
                <c:pt idx="2307">
                  <c:v>36061</c:v>
                </c:pt>
                <c:pt idx="2308">
                  <c:v>36068</c:v>
                </c:pt>
                <c:pt idx="2309">
                  <c:v>36075</c:v>
                </c:pt>
                <c:pt idx="2310">
                  <c:v>36082</c:v>
                </c:pt>
                <c:pt idx="2311">
                  <c:v>36089</c:v>
                </c:pt>
                <c:pt idx="2312">
                  <c:v>36096</c:v>
                </c:pt>
                <c:pt idx="2313">
                  <c:v>36103</c:v>
                </c:pt>
                <c:pt idx="2314">
                  <c:v>36110</c:v>
                </c:pt>
                <c:pt idx="2315">
                  <c:v>36117</c:v>
                </c:pt>
                <c:pt idx="2316">
                  <c:v>36124</c:v>
                </c:pt>
                <c:pt idx="2317">
                  <c:v>36131</c:v>
                </c:pt>
                <c:pt idx="2318">
                  <c:v>36138</c:v>
                </c:pt>
                <c:pt idx="2319">
                  <c:v>36145</c:v>
                </c:pt>
                <c:pt idx="2320">
                  <c:v>36152</c:v>
                </c:pt>
                <c:pt idx="2321">
                  <c:v>36159</c:v>
                </c:pt>
                <c:pt idx="2322">
                  <c:v>36166</c:v>
                </c:pt>
                <c:pt idx="2323">
                  <c:v>36173</c:v>
                </c:pt>
                <c:pt idx="2324">
                  <c:v>36180</c:v>
                </c:pt>
                <c:pt idx="2325">
                  <c:v>36187</c:v>
                </c:pt>
                <c:pt idx="2326">
                  <c:v>36194</c:v>
                </c:pt>
                <c:pt idx="2327">
                  <c:v>36201</c:v>
                </c:pt>
                <c:pt idx="2328">
                  <c:v>36208</c:v>
                </c:pt>
                <c:pt idx="2329">
                  <c:v>36215</c:v>
                </c:pt>
                <c:pt idx="2330">
                  <c:v>36222</c:v>
                </c:pt>
                <c:pt idx="2331">
                  <c:v>36229</c:v>
                </c:pt>
                <c:pt idx="2332">
                  <c:v>36236</c:v>
                </c:pt>
                <c:pt idx="2333">
                  <c:v>36243</c:v>
                </c:pt>
                <c:pt idx="2334">
                  <c:v>36250</c:v>
                </c:pt>
                <c:pt idx="2335">
                  <c:v>36257</c:v>
                </c:pt>
                <c:pt idx="2336">
                  <c:v>36264</c:v>
                </c:pt>
                <c:pt idx="2337">
                  <c:v>36271</c:v>
                </c:pt>
                <c:pt idx="2338">
                  <c:v>36278</c:v>
                </c:pt>
                <c:pt idx="2339">
                  <c:v>36285</c:v>
                </c:pt>
                <c:pt idx="2340">
                  <c:v>36292</c:v>
                </c:pt>
                <c:pt idx="2341">
                  <c:v>36299</c:v>
                </c:pt>
                <c:pt idx="2342">
                  <c:v>36306</c:v>
                </c:pt>
                <c:pt idx="2343">
                  <c:v>36313</c:v>
                </c:pt>
                <c:pt idx="2344">
                  <c:v>36320</c:v>
                </c:pt>
                <c:pt idx="2345">
                  <c:v>36327</c:v>
                </c:pt>
                <c:pt idx="2346">
                  <c:v>36334</c:v>
                </c:pt>
                <c:pt idx="2347">
                  <c:v>36341</c:v>
                </c:pt>
                <c:pt idx="2348">
                  <c:v>36348</c:v>
                </c:pt>
                <c:pt idx="2349">
                  <c:v>36355</c:v>
                </c:pt>
                <c:pt idx="2350">
                  <c:v>36362</c:v>
                </c:pt>
                <c:pt idx="2351">
                  <c:v>36369</c:v>
                </c:pt>
                <c:pt idx="2352">
                  <c:v>36376</c:v>
                </c:pt>
                <c:pt idx="2353">
                  <c:v>36383</c:v>
                </c:pt>
                <c:pt idx="2354">
                  <c:v>36390</c:v>
                </c:pt>
                <c:pt idx="2355">
                  <c:v>36397</c:v>
                </c:pt>
                <c:pt idx="2356">
                  <c:v>36404</c:v>
                </c:pt>
                <c:pt idx="2357">
                  <c:v>36411</c:v>
                </c:pt>
                <c:pt idx="2358">
                  <c:v>36418</c:v>
                </c:pt>
                <c:pt idx="2359">
                  <c:v>36425</c:v>
                </c:pt>
                <c:pt idx="2360">
                  <c:v>36432</c:v>
                </c:pt>
                <c:pt idx="2361">
                  <c:v>36439</c:v>
                </c:pt>
                <c:pt idx="2362">
                  <c:v>36446</c:v>
                </c:pt>
                <c:pt idx="2363">
                  <c:v>36453</c:v>
                </c:pt>
                <c:pt idx="2364">
                  <c:v>36460</c:v>
                </c:pt>
                <c:pt idx="2365">
                  <c:v>36467</c:v>
                </c:pt>
                <c:pt idx="2366">
                  <c:v>36474</c:v>
                </c:pt>
                <c:pt idx="2367">
                  <c:v>36481</c:v>
                </c:pt>
                <c:pt idx="2368">
                  <c:v>36488</c:v>
                </c:pt>
                <c:pt idx="2369">
                  <c:v>36495</c:v>
                </c:pt>
                <c:pt idx="2370">
                  <c:v>36502</c:v>
                </c:pt>
                <c:pt idx="2371">
                  <c:v>36509</c:v>
                </c:pt>
                <c:pt idx="2372">
                  <c:v>36516</c:v>
                </c:pt>
                <c:pt idx="2373">
                  <c:v>36523</c:v>
                </c:pt>
                <c:pt idx="2374">
                  <c:v>36530</c:v>
                </c:pt>
                <c:pt idx="2375">
                  <c:v>36537</c:v>
                </c:pt>
                <c:pt idx="2376">
                  <c:v>36544</c:v>
                </c:pt>
                <c:pt idx="2377">
                  <c:v>36551</c:v>
                </c:pt>
                <c:pt idx="2378">
                  <c:v>36558</c:v>
                </c:pt>
                <c:pt idx="2379">
                  <c:v>36565</c:v>
                </c:pt>
                <c:pt idx="2380">
                  <c:v>36572</c:v>
                </c:pt>
                <c:pt idx="2381">
                  <c:v>36579</c:v>
                </c:pt>
                <c:pt idx="2382">
                  <c:v>36586</c:v>
                </c:pt>
                <c:pt idx="2383">
                  <c:v>36593</c:v>
                </c:pt>
                <c:pt idx="2384">
                  <c:v>36600</c:v>
                </c:pt>
                <c:pt idx="2385">
                  <c:v>36607</c:v>
                </c:pt>
                <c:pt idx="2386">
                  <c:v>36614</c:v>
                </c:pt>
                <c:pt idx="2387">
                  <c:v>36621</c:v>
                </c:pt>
                <c:pt idx="2388">
                  <c:v>36628</c:v>
                </c:pt>
                <c:pt idx="2389">
                  <c:v>36635</c:v>
                </c:pt>
                <c:pt idx="2390">
                  <c:v>36642</c:v>
                </c:pt>
                <c:pt idx="2391">
                  <c:v>36649</c:v>
                </c:pt>
                <c:pt idx="2392">
                  <c:v>36656</c:v>
                </c:pt>
                <c:pt idx="2393">
                  <c:v>36663</c:v>
                </c:pt>
                <c:pt idx="2394">
                  <c:v>36670</c:v>
                </c:pt>
                <c:pt idx="2395">
                  <c:v>36677</c:v>
                </c:pt>
                <c:pt idx="2396">
                  <c:v>36684</c:v>
                </c:pt>
                <c:pt idx="2397">
                  <c:v>36691</c:v>
                </c:pt>
                <c:pt idx="2398">
                  <c:v>36698</c:v>
                </c:pt>
                <c:pt idx="2399">
                  <c:v>36705</c:v>
                </c:pt>
                <c:pt idx="2400">
                  <c:v>36712</c:v>
                </c:pt>
                <c:pt idx="2401">
                  <c:v>36719</c:v>
                </c:pt>
                <c:pt idx="2402">
                  <c:v>36726</c:v>
                </c:pt>
                <c:pt idx="2403">
                  <c:v>36733</c:v>
                </c:pt>
                <c:pt idx="2404">
                  <c:v>36740</c:v>
                </c:pt>
                <c:pt idx="2405">
                  <c:v>36747</c:v>
                </c:pt>
                <c:pt idx="2406">
                  <c:v>36754</c:v>
                </c:pt>
                <c:pt idx="2407">
                  <c:v>36761</c:v>
                </c:pt>
                <c:pt idx="2408">
                  <c:v>36768</c:v>
                </c:pt>
                <c:pt idx="2409">
                  <c:v>36775</c:v>
                </c:pt>
                <c:pt idx="2410">
                  <c:v>36782</c:v>
                </c:pt>
                <c:pt idx="2411">
                  <c:v>36789</c:v>
                </c:pt>
                <c:pt idx="2412">
                  <c:v>36796</c:v>
                </c:pt>
                <c:pt idx="2413">
                  <c:v>36803</c:v>
                </c:pt>
                <c:pt idx="2414">
                  <c:v>36810</c:v>
                </c:pt>
                <c:pt idx="2415">
                  <c:v>36817</c:v>
                </c:pt>
                <c:pt idx="2416">
                  <c:v>36824</c:v>
                </c:pt>
                <c:pt idx="2417">
                  <c:v>36831</c:v>
                </c:pt>
                <c:pt idx="2418">
                  <c:v>36838</c:v>
                </c:pt>
                <c:pt idx="2419">
                  <c:v>36845</c:v>
                </c:pt>
                <c:pt idx="2420">
                  <c:v>36852</c:v>
                </c:pt>
                <c:pt idx="2421">
                  <c:v>36859</c:v>
                </c:pt>
                <c:pt idx="2422">
                  <c:v>36866</c:v>
                </c:pt>
                <c:pt idx="2423">
                  <c:v>36873</c:v>
                </c:pt>
                <c:pt idx="2424">
                  <c:v>36880</c:v>
                </c:pt>
                <c:pt idx="2425">
                  <c:v>36887</c:v>
                </c:pt>
                <c:pt idx="2426">
                  <c:v>36894</c:v>
                </c:pt>
                <c:pt idx="2427">
                  <c:v>36901</c:v>
                </c:pt>
                <c:pt idx="2428">
                  <c:v>36908</c:v>
                </c:pt>
                <c:pt idx="2429">
                  <c:v>36915</c:v>
                </c:pt>
                <c:pt idx="2430">
                  <c:v>36922</c:v>
                </c:pt>
                <c:pt idx="2431">
                  <c:v>36929</c:v>
                </c:pt>
                <c:pt idx="2432">
                  <c:v>36936</c:v>
                </c:pt>
                <c:pt idx="2433">
                  <c:v>36943</c:v>
                </c:pt>
                <c:pt idx="2434">
                  <c:v>36950</c:v>
                </c:pt>
                <c:pt idx="2435">
                  <c:v>36957</c:v>
                </c:pt>
                <c:pt idx="2436">
                  <c:v>36964</c:v>
                </c:pt>
                <c:pt idx="2437">
                  <c:v>36971</c:v>
                </c:pt>
                <c:pt idx="2438">
                  <c:v>36978</c:v>
                </c:pt>
                <c:pt idx="2439">
                  <c:v>36985</c:v>
                </c:pt>
                <c:pt idx="2440">
                  <c:v>36992</c:v>
                </c:pt>
                <c:pt idx="2441">
                  <c:v>36999</c:v>
                </c:pt>
                <c:pt idx="2442">
                  <c:v>37006</c:v>
                </c:pt>
                <c:pt idx="2443">
                  <c:v>37013</c:v>
                </c:pt>
                <c:pt idx="2444">
                  <c:v>37020</c:v>
                </c:pt>
                <c:pt idx="2445">
                  <c:v>37027</c:v>
                </c:pt>
                <c:pt idx="2446">
                  <c:v>37034</c:v>
                </c:pt>
                <c:pt idx="2447">
                  <c:v>37041</c:v>
                </c:pt>
                <c:pt idx="2448">
                  <c:v>37048</c:v>
                </c:pt>
                <c:pt idx="2449">
                  <c:v>37055</c:v>
                </c:pt>
                <c:pt idx="2450">
                  <c:v>37062</c:v>
                </c:pt>
                <c:pt idx="2451">
                  <c:v>37069</c:v>
                </c:pt>
                <c:pt idx="2452">
                  <c:v>37076</c:v>
                </c:pt>
                <c:pt idx="2453">
                  <c:v>37083</c:v>
                </c:pt>
                <c:pt idx="2454">
                  <c:v>37090</c:v>
                </c:pt>
                <c:pt idx="2455">
                  <c:v>37097</c:v>
                </c:pt>
                <c:pt idx="2456">
                  <c:v>37104</c:v>
                </c:pt>
                <c:pt idx="2457">
                  <c:v>37111</c:v>
                </c:pt>
                <c:pt idx="2458">
                  <c:v>37118</c:v>
                </c:pt>
                <c:pt idx="2459">
                  <c:v>37125</c:v>
                </c:pt>
                <c:pt idx="2460">
                  <c:v>37132</c:v>
                </c:pt>
                <c:pt idx="2461">
                  <c:v>37139</c:v>
                </c:pt>
                <c:pt idx="2462">
                  <c:v>37146</c:v>
                </c:pt>
                <c:pt idx="2463">
                  <c:v>37153</c:v>
                </c:pt>
                <c:pt idx="2464">
                  <c:v>37160</c:v>
                </c:pt>
                <c:pt idx="2465">
                  <c:v>37167</c:v>
                </c:pt>
                <c:pt idx="2466">
                  <c:v>37174</c:v>
                </c:pt>
                <c:pt idx="2467">
                  <c:v>37181</c:v>
                </c:pt>
                <c:pt idx="2468">
                  <c:v>37188</c:v>
                </c:pt>
                <c:pt idx="2469">
                  <c:v>37195</c:v>
                </c:pt>
                <c:pt idx="2470">
                  <c:v>37202</c:v>
                </c:pt>
                <c:pt idx="2471">
                  <c:v>37209</c:v>
                </c:pt>
                <c:pt idx="2472">
                  <c:v>37216</c:v>
                </c:pt>
                <c:pt idx="2473">
                  <c:v>37223</c:v>
                </c:pt>
                <c:pt idx="2474">
                  <c:v>37230</c:v>
                </c:pt>
                <c:pt idx="2475">
                  <c:v>37237</c:v>
                </c:pt>
                <c:pt idx="2476">
                  <c:v>37244</c:v>
                </c:pt>
                <c:pt idx="2477">
                  <c:v>37251</c:v>
                </c:pt>
                <c:pt idx="2478">
                  <c:v>37258</c:v>
                </c:pt>
                <c:pt idx="2479">
                  <c:v>37265</c:v>
                </c:pt>
                <c:pt idx="2480">
                  <c:v>37272</c:v>
                </c:pt>
                <c:pt idx="2481">
                  <c:v>37279</c:v>
                </c:pt>
                <c:pt idx="2482">
                  <c:v>37286</c:v>
                </c:pt>
                <c:pt idx="2483">
                  <c:v>37293</c:v>
                </c:pt>
                <c:pt idx="2484">
                  <c:v>37300</c:v>
                </c:pt>
                <c:pt idx="2485">
                  <c:v>37307</c:v>
                </c:pt>
                <c:pt idx="2486">
                  <c:v>37314</c:v>
                </c:pt>
                <c:pt idx="2487">
                  <c:v>37321</c:v>
                </c:pt>
                <c:pt idx="2488">
                  <c:v>37328</c:v>
                </c:pt>
                <c:pt idx="2489">
                  <c:v>37335</c:v>
                </c:pt>
                <c:pt idx="2490">
                  <c:v>37342</c:v>
                </c:pt>
                <c:pt idx="2491">
                  <c:v>37349</c:v>
                </c:pt>
                <c:pt idx="2492">
                  <c:v>37356</c:v>
                </c:pt>
                <c:pt idx="2493">
                  <c:v>37363</c:v>
                </c:pt>
                <c:pt idx="2494">
                  <c:v>37370</c:v>
                </c:pt>
                <c:pt idx="2495">
                  <c:v>37377</c:v>
                </c:pt>
                <c:pt idx="2496">
                  <c:v>37384</c:v>
                </c:pt>
                <c:pt idx="2497">
                  <c:v>37391</c:v>
                </c:pt>
                <c:pt idx="2498">
                  <c:v>37398</c:v>
                </c:pt>
                <c:pt idx="2499">
                  <c:v>37405</c:v>
                </c:pt>
                <c:pt idx="2500">
                  <c:v>37412</c:v>
                </c:pt>
                <c:pt idx="2501">
                  <c:v>37419</c:v>
                </c:pt>
                <c:pt idx="2502">
                  <c:v>37426</c:v>
                </c:pt>
                <c:pt idx="2503">
                  <c:v>37433</c:v>
                </c:pt>
                <c:pt idx="2504">
                  <c:v>37440</c:v>
                </c:pt>
                <c:pt idx="2505">
                  <c:v>37447</c:v>
                </c:pt>
                <c:pt idx="2506">
                  <c:v>37454</c:v>
                </c:pt>
                <c:pt idx="2507">
                  <c:v>37461</c:v>
                </c:pt>
                <c:pt idx="2508">
                  <c:v>37468</c:v>
                </c:pt>
                <c:pt idx="2509">
                  <c:v>37475</c:v>
                </c:pt>
                <c:pt idx="2510">
                  <c:v>37482</c:v>
                </c:pt>
                <c:pt idx="2511">
                  <c:v>37489</c:v>
                </c:pt>
                <c:pt idx="2512">
                  <c:v>37496</c:v>
                </c:pt>
                <c:pt idx="2513">
                  <c:v>37503</c:v>
                </c:pt>
                <c:pt idx="2514">
                  <c:v>37510</c:v>
                </c:pt>
                <c:pt idx="2515">
                  <c:v>37517</c:v>
                </c:pt>
                <c:pt idx="2516">
                  <c:v>37524</c:v>
                </c:pt>
                <c:pt idx="2517">
                  <c:v>37531</c:v>
                </c:pt>
                <c:pt idx="2518">
                  <c:v>37538</c:v>
                </c:pt>
                <c:pt idx="2519">
                  <c:v>37545</c:v>
                </c:pt>
                <c:pt idx="2520">
                  <c:v>37552</c:v>
                </c:pt>
                <c:pt idx="2521">
                  <c:v>37559</c:v>
                </c:pt>
                <c:pt idx="2522">
                  <c:v>37566</c:v>
                </c:pt>
                <c:pt idx="2523">
                  <c:v>37573</c:v>
                </c:pt>
                <c:pt idx="2524">
                  <c:v>37580</c:v>
                </c:pt>
                <c:pt idx="2525">
                  <c:v>37587</c:v>
                </c:pt>
                <c:pt idx="2526">
                  <c:v>37594</c:v>
                </c:pt>
                <c:pt idx="2527">
                  <c:v>37601</c:v>
                </c:pt>
                <c:pt idx="2528">
                  <c:v>37608</c:v>
                </c:pt>
                <c:pt idx="2529">
                  <c:v>37615</c:v>
                </c:pt>
                <c:pt idx="2530">
                  <c:v>37622</c:v>
                </c:pt>
                <c:pt idx="2531">
                  <c:v>37629</c:v>
                </c:pt>
                <c:pt idx="2532">
                  <c:v>37636</c:v>
                </c:pt>
                <c:pt idx="2533">
                  <c:v>37643</c:v>
                </c:pt>
                <c:pt idx="2534">
                  <c:v>37650</c:v>
                </c:pt>
                <c:pt idx="2535">
                  <c:v>37657</c:v>
                </c:pt>
                <c:pt idx="2536">
                  <c:v>37664</c:v>
                </c:pt>
                <c:pt idx="2537">
                  <c:v>37671</c:v>
                </c:pt>
                <c:pt idx="2538">
                  <c:v>37678</c:v>
                </c:pt>
                <c:pt idx="2539">
                  <c:v>37685</c:v>
                </c:pt>
                <c:pt idx="2540">
                  <c:v>37692</c:v>
                </c:pt>
                <c:pt idx="2541">
                  <c:v>37699</c:v>
                </c:pt>
                <c:pt idx="2542">
                  <c:v>37706</c:v>
                </c:pt>
                <c:pt idx="2543">
                  <c:v>37713</c:v>
                </c:pt>
                <c:pt idx="2544">
                  <c:v>37720</c:v>
                </c:pt>
                <c:pt idx="2545">
                  <c:v>37727</c:v>
                </c:pt>
                <c:pt idx="2546">
                  <c:v>37734</c:v>
                </c:pt>
                <c:pt idx="2547">
                  <c:v>37741</c:v>
                </c:pt>
                <c:pt idx="2548">
                  <c:v>37748</c:v>
                </c:pt>
                <c:pt idx="2549">
                  <c:v>37755</c:v>
                </c:pt>
                <c:pt idx="2550">
                  <c:v>37762</c:v>
                </c:pt>
                <c:pt idx="2551">
                  <c:v>37769</c:v>
                </c:pt>
                <c:pt idx="2552">
                  <c:v>37776</c:v>
                </c:pt>
                <c:pt idx="2553">
                  <c:v>37783</c:v>
                </c:pt>
                <c:pt idx="2554">
                  <c:v>37790</c:v>
                </c:pt>
                <c:pt idx="2555">
                  <c:v>37797</c:v>
                </c:pt>
                <c:pt idx="2556">
                  <c:v>37804</c:v>
                </c:pt>
                <c:pt idx="2557">
                  <c:v>37811</c:v>
                </c:pt>
                <c:pt idx="2558">
                  <c:v>37818</c:v>
                </c:pt>
                <c:pt idx="2559">
                  <c:v>37825</c:v>
                </c:pt>
                <c:pt idx="2560">
                  <c:v>37832</c:v>
                </c:pt>
                <c:pt idx="2561">
                  <c:v>37839</c:v>
                </c:pt>
                <c:pt idx="2562">
                  <c:v>37846</c:v>
                </c:pt>
                <c:pt idx="2563">
                  <c:v>37853</c:v>
                </c:pt>
                <c:pt idx="2564">
                  <c:v>37860</c:v>
                </c:pt>
                <c:pt idx="2565">
                  <c:v>37867</c:v>
                </c:pt>
                <c:pt idx="2566">
                  <c:v>37874</c:v>
                </c:pt>
                <c:pt idx="2567">
                  <c:v>37881</c:v>
                </c:pt>
                <c:pt idx="2568">
                  <c:v>37888</c:v>
                </c:pt>
                <c:pt idx="2569">
                  <c:v>37895</c:v>
                </c:pt>
                <c:pt idx="2570">
                  <c:v>37902</c:v>
                </c:pt>
                <c:pt idx="2571">
                  <c:v>37909</c:v>
                </c:pt>
                <c:pt idx="2572">
                  <c:v>37916</c:v>
                </c:pt>
                <c:pt idx="2573">
                  <c:v>37923</c:v>
                </c:pt>
                <c:pt idx="2574">
                  <c:v>37930</c:v>
                </c:pt>
                <c:pt idx="2575">
                  <c:v>37937</c:v>
                </c:pt>
                <c:pt idx="2576">
                  <c:v>37944</c:v>
                </c:pt>
                <c:pt idx="2577">
                  <c:v>37951</c:v>
                </c:pt>
                <c:pt idx="2578">
                  <c:v>37958</c:v>
                </c:pt>
                <c:pt idx="2579">
                  <c:v>37965</c:v>
                </c:pt>
                <c:pt idx="2580">
                  <c:v>37972</c:v>
                </c:pt>
                <c:pt idx="2581">
                  <c:v>37979</c:v>
                </c:pt>
                <c:pt idx="2582">
                  <c:v>37986</c:v>
                </c:pt>
                <c:pt idx="2583">
                  <c:v>37993</c:v>
                </c:pt>
                <c:pt idx="2584">
                  <c:v>38000</c:v>
                </c:pt>
                <c:pt idx="2585">
                  <c:v>38007</c:v>
                </c:pt>
                <c:pt idx="2586">
                  <c:v>38014</c:v>
                </c:pt>
                <c:pt idx="2587">
                  <c:v>38021</c:v>
                </c:pt>
                <c:pt idx="2588">
                  <c:v>38028</c:v>
                </c:pt>
                <c:pt idx="2589">
                  <c:v>38035</c:v>
                </c:pt>
                <c:pt idx="2590">
                  <c:v>38042</c:v>
                </c:pt>
                <c:pt idx="2591">
                  <c:v>38049</c:v>
                </c:pt>
                <c:pt idx="2592">
                  <c:v>38056</c:v>
                </c:pt>
                <c:pt idx="2593">
                  <c:v>38063</c:v>
                </c:pt>
                <c:pt idx="2594">
                  <c:v>38070</c:v>
                </c:pt>
                <c:pt idx="2595">
                  <c:v>38077</c:v>
                </c:pt>
                <c:pt idx="2596">
                  <c:v>38084</c:v>
                </c:pt>
                <c:pt idx="2597">
                  <c:v>38091</c:v>
                </c:pt>
                <c:pt idx="2598">
                  <c:v>38098</c:v>
                </c:pt>
                <c:pt idx="2599">
                  <c:v>38105</c:v>
                </c:pt>
                <c:pt idx="2600">
                  <c:v>38112</c:v>
                </c:pt>
                <c:pt idx="2601">
                  <c:v>38119</c:v>
                </c:pt>
                <c:pt idx="2602">
                  <c:v>38126</c:v>
                </c:pt>
                <c:pt idx="2603">
                  <c:v>38133</c:v>
                </c:pt>
                <c:pt idx="2604">
                  <c:v>38140</c:v>
                </c:pt>
                <c:pt idx="2605">
                  <c:v>38147</c:v>
                </c:pt>
                <c:pt idx="2606">
                  <c:v>38154</c:v>
                </c:pt>
                <c:pt idx="2607">
                  <c:v>38161</c:v>
                </c:pt>
                <c:pt idx="2608">
                  <c:v>38168</c:v>
                </c:pt>
                <c:pt idx="2609">
                  <c:v>38175</c:v>
                </c:pt>
                <c:pt idx="2610">
                  <c:v>38182</c:v>
                </c:pt>
                <c:pt idx="2611">
                  <c:v>38189</c:v>
                </c:pt>
                <c:pt idx="2612">
                  <c:v>38196</c:v>
                </c:pt>
                <c:pt idx="2613">
                  <c:v>38203</c:v>
                </c:pt>
                <c:pt idx="2614">
                  <c:v>38210</c:v>
                </c:pt>
                <c:pt idx="2615">
                  <c:v>38217</c:v>
                </c:pt>
                <c:pt idx="2616">
                  <c:v>38224</c:v>
                </c:pt>
                <c:pt idx="2617">
                  <c:v>38231</c:v>
                </c:pt>
                <c:pt idx="2618">
                  <c:v>38238</c:v>
                </c:pt>
                <c:pt idx="2619">
                  <c:v>38245</c:v>
                </c:pt>
                <c:pt idx="2620">
                  <c:v>38252</c:v>
                </c:pt>
                <c:pt idx="2621">
                  <c:v>38259</c:v>
                </c:pt>
                <c:pt idx="2622">
                  <c:v>38266</c:v>
                </c:pt>
                <c:pt idx="2623">
                  <c:v>38273</c:v>
                </c:pt>
                <c:pt idx="2624">
                  <c:v>38280</c:v>
                </c:pt>
                <c:pt idx="2625">
                  <c:v>38287</c:v>
                </c:pt>
                <c:pt idx="2626">
                  <c:v>38294</c:v>
                </c:pt>
                <c:pt idx="2627">
                  <c:v>38301</c:v>
                </c:pt>
                <c:pt idx="2628">
                  <c:v>38308</c:v>
                </c:pt>
                <c:pt idx="2629">
                  <c:v>38315</c:v>
                </c:pt>
                <c:pt idx="2630">
                  <c:v>38322</c:v>
                </c:pt>
                <c:pt idx="2631">
                  <c:v>38329</c:v>
                </c:pt>
                <c:pt idx="2632">
                  <c:v>38336</c:v>
                </c:pt>
                <c:pt idx="2633">
                  <c:v>38343</c:v>
                </c:pt>
                <c:pt idx="2634">
                  <c:v>38350</c:v>
                </c:pt>
                <c:pt idx="2635">
                  <c:v>38357</c:v>
                </c:pt>
                <c:pt idx="2636">
                  <c:v>38364</c:v>
                </c:pt>
                <c:pt idx="2637">
                  <c:v>38371</c:v>
                </c:pt>
                <c:pt idx="2638">
                  <c:v>38378</c:v>
                </c:pt>
                <c:pt idx="2639">
                  <c:v>38385</c:v>
                </c:pt>
                <c:pt idx="2640">
                  <c:v>38392</c:v>
                </c:pt>
                <c:pt idx="2641">
                  <c:v>38399</c:v>
                </c:pt>
                <c:pt idx="2642">
                  <c:v>38406</c:v>
                </c:pt>
                <c:pt idx="2643">
                  <c:v>38413</c:v>
                </c:pt>
                <c:pt idx="2644">
                  <c:v>38420</c:v>
                </c:pt>
                <c:pt idx="2645">
                  <c:v>38427</c:v>
                </c:pt>
                <c:pt idx="2646">
                  <c:v>38434</c:v>
                </c:pt>
                <c:pt idx="2647">
                  <c:v>38441</c:v>
                </c:pt>
                <c:pt idx="2648">
                  <c:v>38448</c:v>
                </c:pt>
                <c:pt idx="2649">
                  <c:v>38455</c:v>
                </c:pt>
                <c:pt idx="2650">
                  <c:v>38462</c:v>
                </c:pt>
                <c:pt idx="2651">
                  <c:v>38469</c:v>
                </c:pt>
                <c:pt idx="2652">
                  <c:v>38476</c:v>
                </c:pt>
                <c:pt idx="2653">
                  <c:v>38483</c:v>
                </c:pt>
                <c:pt idx="2654">
                  <c:v>38490</c:v>
                </c:pt>
                <c:pt idx="2655">
                  <c:v>38497</c:v>
                </c:pt>
                <c:pt idx="2656">
                  <c:v>38504</c:v>
                </c:pt>
                <c:pt idx="2657">
                  <c:v>38511</c:v>
                </c:pt>
                <c:pt idx="2658">
                  <c:v>38518</c:v>
                </c:pt>
                <c:pt idx="2659">
                  <c:v>38525</c:v>
                </c:pt>
                <c:pt idx="2660">
                  <c:v>38532</c:v>
                </c:pt>
                <c:pt idx="2661">
                  <c:v>38539</c:v>
                </c:pt>
                <c:pt idx="2662">
                  <c:v>38546</c:v>
                </c:pt>
                <c:pt idx="2663">
                  <c:v>38553</c:v>
                </c:pt>
                <c:pt idx="2664">
                  <c:v>38560</c:v>
                </c:pt>
                <c:pt idx="2665">
                  <c:v>38567</c:v>
                </c:pt>
                <c:pt idx="2666">
                  <c:v>38574</c:v>
                </c:pt>
                <c:pt idx="2667">
                  <c:v>38581</c:v>
                </c:pt>
                <c:pt idx="2668">
                  <c:v>38588</c:v>
                </c:pt>
                <c:pt idx="2669">
                  <c:v>38595</c:v>
                </c:pt>
                <c:pt idx="2670">
                  <c:v>38602</c:v>
                </c:pt>
                <c:pt idx="2671">
                  <c:v>38609</c:v>
                </c:pt>
                <c:pt idx="2672">
                  <c:v>38616</c:v>
                </c:pt>
                <c:pt idx="2673">
                  <c:v>38623</c:v>
                </c:pt>
                <c:pt idx="2674">
                  <c:v>38630</c:v>
                </c:pt>
                <c:pt idx="2675">
                  <c:v>38637</c:v>
                </c:pt>
                <c:pt idx="2676">
                  <c:v>38644</c:v>
                </c:pt>
                <c:pt idx="2677">
                  <c:v>38651</c:v>
                </c:pt>
                <c:pt idx="2678">
                  <c:v>38658</c:v>
                </c:pt>
                <c:pt idx="2679">
                  <c:v>38665</c:v>
                </c:pt>
                <c:pt idx="2680">
                  <c:v>38672</c:v>
                </c:pt>
                <c:pt idx="2681">
                  <c:v>38679</c:v>
                </c:pt>
                <c:pt idx="2682">
                  <c:v>38686</c:v>
                </c:pt>
                <c:pt idx="2683">
                  <c:v>38693</c:v>
                </c:pt>
                <c:pt idx="2684">
                  <c:v>38700</c:v>
                </c:pt>
                <c:pt idx="2685">
                  <c:v>38707</c:v>
                </c:pt>
                <c:pt idx="2686">
                  <c:v>38714</c:v>
                </c:pt>
                <c:pt idx="2687">
                  <c:v>38721</c:v>
                </c:pt>
                <c:pt idx="2688">
                  <c:v>38728</c:v>
                </c:pt>
                <c:pt idx="2689">
                  <c:v>38735</c:v>
                </c:pt>
                <c:pt idx="2690">
                  <c:v>38742</c:v>
                </c:pt>
                <c:pt idx="2691">
                  <c:v>38749</c:v>
                </c:pt>
                <c:pt idx="2692">
                  <c:v>38756</c:v>
                </c:pt>
                <c:pt idx="2693">
                  <c:v>38763</c:v>
                </c:pt>
                <c:pt idx="2694">
                  <c:v>38770</c:v>
                </c:pt>
                <c:pt idx="2695">
                  <c:v>38777</c:v>
                </c:pt>
                <c:pt idx="2696">
                  <c:v>38784</c:v>
                </c:pt>
                <c:pt idx="2697">
                  <c:v>38791</c:v>
                </c:pt>
                <c:pt idx="2698">
                  <c:v>38798</c:v>
                </c:pt>
                <c:pt idx="2699">
                  <c:v>38805</c:v>
                </c:pt>
                <c:pt idx="2700">
                  <c:v>38812</c:v>
                </c:pt>
                <c:pt idx="2701">
                  <c:v>38819</c:v>
                </c:pt>
                <c:pt idx="2702">
                  <c:v>38826</c:v>
                </c:pt>
                <c:pt idx="2703">
                  <c:v>38833</c:v>
                </c:pt>
                <c:pt idx="2704">
                  <c:v>38840</c:v>
                </c:pt>
                <c:pt idx="2705">
                  <c:v>38847</c:v>
                </c:pt>
                <c:pt idx="2706">
                  <c:v>38854</c:v>
                </c:pt>
                <c:pt idx="2707">
                  <c:v>38861</c:v>
                </c:pt>
                <c:pt idx="2708">
                  <c:v>38868</c:v>
                </c:pt>
                <c:pt idx="2709">
                  <c:v>38875</c:v>
                </c:pt>
                <c:pt idx="2710">
                  <c:v>38882</c:v>
                </c:pt>
                <c:pt idx="2711">
                  <c:v>38889</c:v>
                </c:pt>
                <c:pt idx="2712">
                  <c:v>38896</c:v>
                </c:pt>
                <c:pt idx="2713">
                  <c:v>38903</c:v>
                </c:pt>
                <c:pt idx="2714">
                  <c:v>38910</c:v>
                </c:pt>
                <c:pt idx="2715">
                  <c:v>38917</c:v>
                </c:pt>
                <c:pt idx="2716">
                  <c:v>38924</c:v>
                </c:pt>
                <c:pt idx="2717">
                  <c:v>38931</c:v>
                </c:pt>
                <c:pt idx="2718">
                  <c:v>38938</c:v>
                </c:pt>
                <c:pt idx="2719">
                  <c:v>38945</c:v>
                </c:pt>
                <c:pt idx="2720">
                  <c:v>38952</c:v>
                </c:pt>
                <c:pt idx="2721">
                  <c:v>38959</c:v>
                </c:pt>
                <c:pt idx="2722">
                  <c:v>38966</c:v>
                </c:pt>
                <c:pt idx="2723">
                  <c:v>38973</c:v>
                </c:pt>
                <c:pt idx="2724">
                  <c:v>38980</c:v>
                </c:pt>
                <c:pt idx="2725">
                  <c:v>38987</c:v>
                </c:pt>
                <c:pt idx="2726">
                  <c:v>38994</c:v>
                </c:pt>
                <c:pt idx="2727">
                  <c:v>39001</c:v>
                </c:pt>
                <c:pt idx="2728">
                  <c:v>39008</c:v>
                </c:pt>
                <c:pt idx="2729">
                  <c:v>39015</c:v>
                </c:pt>
                <c:pt idx="2730">
                  <c:v>39022</c:v>
                </c:pt>
                <c:pt idx="2731">
                  <c:v>39029</c:v>
                </c:pt>
                <c:pt idx="2732">
                  <c:v>39036</c:v>
                </c:pt>
                <c:pt idx="2733">
                  <c:v>39043</c:v>
                </c:pt>
                <c:pt idx="2734">
                  <c:v>39050</c:v>
                </c:pt>
                <c:pt idx="2735">
                  <c:v>39057</c:v>
                </c:pt>
                <c:pt idx="2736">
                  <c:v>39064</c:v>
                </c:pt>
                <c:pt idx="2737">
                  <c:v>39071</c:v>
                </c:pt>
                <c:pt idx="2738">
                  <c:v>39078</c:v>
                </c:pt>
                <c:pt idx="2739">
                  <c:v>39085</c:v>
                </c:pt>
                <c:pt idx="2740">
                  <c:v>39092</c:v>
                </c:pt>
                <c:pt idx="2741">
                  <c:v>39099</c:v>
                </c:pt>
                <c:pt idx="2742">
                  <c:v>39106</c:v>
                </c:pt>
                <c:pt idx="2743">
                  <c:v>39113</c:v>
                </c:pt>
                <c:pt idx="2744">
                  <c:v>39120</c:v>
                </c:pt>
                <c:pt idx="2745">
                  <c:v>39127</c:v>
                </c:pt>
                <c:pt idx="2746">
                  <c:v>39134</c:v>
                </c:pt>
                <c:pt idx="2747">
                  <c:v>39141</c:v>
                </c:pt>
                <c:pt idx="2748">
                  <c:v>39148</c:v>
                </c:pt>
                <c:pt idx="2749">
                  <c:v>39155</c:v>
                </c:pt>
                <c:pt idx="2750">
                  <c:v>39162</c:v>
                </c:pt>
                <c:pt idx="2751">
                  <c:v>39169</c:v>
                </c:pt>
                <c:pt idx="2752">
                  <c:v>39176</c:v>
                </c:pt>
                <c:pt idx="2753">
                  <c:v>39183</c:v>
                </c:pt>
                <c:pt idx="2754">
                  <c:v>39190</c:v>
                </c:pt>
                <c:pt idx="2755">
                  <c:v>39197</c:v>
                </c:pt>
                <c:pt idx="2756">
                  <c:v>39204</c:v>
                </c:pt>
                <c:pt idx="2757">
                  <c:v>39211</c:v>
                </c:pt>
                <c:pt idx="2758">
                  <c:v>39218</c:v>
                </c:pt>
                <c:pt idx="2759">
                  <c:v>39225</c:v>
                </c:pt>
                <c:pt idx="2760">
                  <c:v>39232</c:v>
                </c:pt>
                <c:pt idx="2761">
                  <c:v>39239</c:v>
                </c:pt>
                <c:pt idx="2762">
                  <c:v>39246</c:v>
                </c:pt>
                <c:pt idx="2763">
                  <c:v>39253</c:v>
                </c:pt>
                <c:pt idx="2764">
                  <c:v>39260</c:v>
                </c:pt>
                <c:pt idx="2765">
                  <c:v>39267</c:v>
                </c:pt>
                <c:pt idx="2766">
                  <c:v>39274</c:v>
                </c:pt>
                <c:pt idx="2767">
                  <c:v>39281</c:v>
                </c:pt>
                <c:pt idx="2768">
                  <c:v>39288</c:v>
                </c:pt>
                <c:pt idx="2769">
                  <c:v>39295</c:v>
                </c:pt>
                <c:pt idx="2770">
                  <c:v>39302</c:v>
                </c:pt>
                <c:pt idx="2771">
                  <c:v>39309</c:v>
                </c:pt>
                <c:pt idx="2772">
                  <c:v>39316</c:v>
                </c:pt>
                <c:pt idx="2773">
                  <c:v>39323</c:v>
                </c:pt>
                <c:pt idx="2774">
                  <c:v>39330</c:v>
                </c:pt>
                <c:pt idx="2775">
                  <c:v>39337</c:v>
                </c:pt>
                <c:pt idx="2776">
                  <c:v>39344</c:v>
                </c:pt>
                <c:pt idx="2777">
                  <c:v>39351</c:v>
                </c:pt>
                <c:pt idx="2778">
                  <c:v>39358</c:v>
                </c:pt>
                <c:pt idx="2779">
                  <c:v>39365</c:v>
                </c:pt>
                <c:pt idx="2780">
                  <c:v>39372</c:v>
                </c:pt>
                <c:pt idx="2781">
                  <c:v>39379</c:v>
                </c:pt>
                <c:pt idx="2782">
                  <c:v>39386</c:v>
                </c:pt>
                <c:pt idx="2783">
                  <c:v>39393</c:v>
                </c:pt>
                <c:pt idx="2784">
                  <c:v>39400</c:v>
                </c:pt>
                <c:pt idx="2785">
                  <c:v>39407</c:v>
                </c:pt>
                <c:pt idx="2786">
                  <c:v>39414</c:v>
                </c:pt>
                <c:pt idx="2787">
                  <c:v>39421</c:v>
                </c:pt>
                <c:pt idx="2788">
                  <c:v>39428</c:v>
                </c:pt>
                <c:pt idx="2789">
                  <c:v>39435</c:v>
                </c:pt>
                <c:pt idx="2790">
                  <c:v>39442</c:v>
                </c:pt>
                <c:pt idx="2791">
                  <c:v>39449</c:v>
                </c:pt>
                <c:pt idx="2792">
                  <c:v>39456</c:v>
                </c:pt>
                <c:pt idx="2793">
                  <c:v>39463</c:v>
                </c:pt>
                <c:pt idx="2794">
                  <c:v>39470</c:v>
                </c:pt>
                <c:pt idx="2795">
                  <c:v>39477</c:v>
                </c:pt>
                <c:pt idx="2796">
                  <c:v>39484</c:v>
                </c:pt>
                <c:pt idx="2797">
                  <c:v>39491</c:v>
                </c:pt>
                <c:pt idx="2798">
                  <c:v>39498</c:v>
                </c:pt>
                <c:pt idx="2799">
                  <c:v>39505</c:v>
                </c:pt>
                <c:pt idx="2800">
                  <c:v>39512</c:v>
                </c:pt>
                <c:pt idx="2801">
                  <c:v>39519</c:v>
                </c:pt>
                <c:pt idx="2802">
                  <c:v>39526</c:v>
                </c:pt>
                <c:pt idx="2803">
                  <c:v>39533</c:v>
                </c:pt>
                <c:pt idx="2804">
                  <c:v>39540</c:v>
                </c:pt>
                <c:pt idx="2805">
                  <c:v>39547</c:v>
                </c:pt>
                <c:pt idx="2806">
                  <c:v>39554</c:v>
                </c:pt>
                <c:pt idx="2807">
                  <c:v>39561</c:v>
                </c:pt>
                <c:pt idx="2808">
                  <c:v>39568</c:v>
                </c:pt>
                <c:pt idx="2809">
                  <c:v>39575</c:v>
                </c:pt>
                <c:pt idx="2810">
                  <c:v>39582</c:v>
                </c:pt>
                <c:pt idx="2811">
                  <c:v>39589</c:v>
                </c:pt>
                <c:pt idx="2812">
                  <c:v>39596</c:v>
                </c:pt>
                <c:pt idx="2813">
                  <c:v>39603</c:v>
                </c:pt>
                <c:pt idx="2814">
                  <c:v>39610</c:v>
                </c:pt>
                <c:pt idx="2815">
                  <c:v>39617</c:v>
                </c:pt>
                <c:pt idx="2816">
                  <c:v>39624</c:v>
                </c:pt>
                <c:pt idx="2817">
                  <c:v>39631</c:v>
                </c:pt>
                <c:pt idx="2818">
                  <c:v>39638</c:v>
                </c:pt>
                <c:pt idx="2819">
                  <c:v>39645</c:v>
                </c:pt>
                <c:pt idx="2820">
                  <c:v>39652</c:v>
                </c:pt>
                <c:pt idx="2821">
                  <c:v>39659</c:v>
                </c:pt>
                <c:pt idx="2822">
                  <c:v>39666</c:v>
                </c:pt>
                <c:pt idx="2823">
                  <c:v>39673</c:v>
                </c:pt>
                <c:pt idx="2824">
                  <c:v>39680</c:v>
                </c:pt>
                <c:pt idx="2825">
                  <c:v>39687</c:v>
                </c:pt>
                <c:pt idx="2826">
                  <c:v>39694</c:v>
                </c:pt>
                <c:pt idx="2827">
                  <c:v>39701</c:v>
                </c:pt>
                <c:pt idx="2828">
                  <c:v>39708</c:v>
                </c:pt>
                <c:pt idx="2829">
                  <c:v>39715</c:v>
                </c:pt>
                <c:pt idx="2830">
                  <c:v>39722</c:v>
                </c:pt>
                <c:pt idx="2831">
                  <c:v>39729</c:v>
                </c:pt>
                <c:pt idx="2832">
                  <c:v>39736</c:v>
                </c:pt>
                <c:pt idx="2833">
                  <c:v>39743</c:v>
                </c:pt>
                <c:pt idx="2834">
                  <c:v>39750</c:v>
                </c:pt>
                <c:pt idx="2835">
                  <c:v>39757</c:v>
                </c:pt>
                <c:pt idx="2836">
                  <c:v>39764</c:v>
                </c:pt>
                <c:pt idx="2837">
                  <c:v>39771</c:v>
                </c:pt>
                <c:pt idx="2838">
                  <c:v>39778</c:v>
                </c:pt>
                <c:pt idx="2839">
                  <c:v>39785</c:v>
                </c:pt>
                <c:pt idx="2840">
                  <c:v>39792</c:v>
                </c:pt>
                <c:pt idx="2841">
                  <c:v>39799</c:v>
                </c:pt>
                <c:pt idx="2842">
                  <c:v>39806</c:v>
                </c:pt>
                <c:pt idx="2843">
                  <c:v>39813</c:v>
                </c:pt>
                <c:pt idx="2844">
                  <c:v>39820</c:v>
                </c:pt>
                <c:pt idx="2845">
                  <c:v>39827</c:v>
                </c:pt>
                <c:pt idx="2846">
                  <c:v>39834</c:v>
                </c:pt>
                <c:pt idx="2847">
                  <c:v>39841</c:v>
                </c:pt>
                <c:pt idx="2848">
                  <c:v>39848</c:v>
                </c:pt>
                <c:pt idx="2849">
                  <c:v>39855</c:v>
                </c:pt>
                <c:pt idx="2850">
                  <c:v>39862</c:v>
                </c:pt>
                <c:pt idx="2851">
                  <c:v>39869</c:v>
                </c:pt>
                <c:pt idx="2852">
                  <c:v>39876</c:v>
                </c:pt>
                <c:pt idx="2853">
                  <c:v>39883</c:v>
                </c:pt>
                <c:pt idx="2854">
                  <c:v>39890</c:v>
                </c:pt>
                <c:pt idx="2855">
                  <c:v>39897</c:v>
                </c:pt>
                <c:pt idx="2856">
                  <c:v>39904</c:v>
                </c:pt>
                <c:pt idx="2857">
                  <c:v>39911</c:v>
                </c:pt>
                <c:pt idx="2858">
                  <c:v>39918</c:v>
                </c:pt>
                <c:pt idx="2859">
                  <c:v>39925</c:v>
                </c:pt>
                <c:pt idx="2860">
                  <c:v>39932</c:v>
                </c:pt>
                <c:pt idx="2861">
                  <c:v>39939</c:v>
                </c:pt>
                <c:pt idx="2862">
                  <c:v>39946</c:v>
                </c:pt>
                <c:pt idx="2863">
                  <c:v>39953</c:v>
                </c:pt>
                <c:pt idx="2864">
                  <c:v>39960</c:v>
                </c:pt>
                <c:pt idx="2865">
                  <c:v>39967</c:v>
                </c:pt>
                <c:pt idx="2866">
                  <c:v>39974</c:v>
                </c:pt>
                <c:pt idx="2867">
                  <c:v>39981</c:v>
                </c:pt>
                <c:pt idx="2868">
                  <c:v>39988</c:v>
                </c:pt>
                <c:pt idx="2869">
                  <c:v>39995</c:v>
                </c:pt>
                <c:pt idx="2870">
                  <c:v>40002</c:v>
                </c:pt>
                <c:pt idx="2871">
                  <c:v>40009</c:v>
                </c:pt>
                <c:pt idx="2872">
                  <c:v>40016</c:v>
                </c:pt>
                <c:pt idx="2873">
                  <c:v>40023</c:v>
                </c:pt>
                <c:pt idx="2874">
                  <c:v>40030</c:v>
                </c:pt>
                <c:pt idx="2875">
                  <c:v>40037</c:v>
                </c:pt>
                <c:pt idx="2876">
                  <c:v>40044</c:v>
                </c:pt>
                <c:pt idx="2877">
                  <c:v>40051</c:v>
                </c:pt>
                <c:pt idx="2878">
                  <c:v>40058</c:v>
                </c:pt>
                <c:pt idx="2879">
                  <c:v>40065</c:v>
                </c:pt>
                <c:pt idx="2880">
                  <c:v>40072</c:v>
                </c:pt>
                <c:pt idx="2881">
                  <c:v>40079</c:v>
                </c:pt>
                <c:pt idx="2882">
                  <c:v>40086</c:v>
                </c:pt>
                <c:pt idx="2883">
                  <c:v>40093</c:v>
                </c:pt>
                <c:pt idx="2884">
                  <c:v>40100</c:v>
                </c:pt>
                <c:pt idx="2885">
                  <c:v>40107</c:v>
                </c:pt>
                <c:pt idx="2886">
                  <c:v>40114</c:v>
                </c:pt>
                <c:pt idx="2887">
                  <c:v>40121</c:v>
                </c:pt>
                <c:pt idx="2888">
                  <c:v>40128</c:v>
                </c:pt>
                <c:pt idx="2889">
                  <c:v>40135</c:v>
                </c:pt>
                <c:pt idx="2890">
                  <c:v>40142</c:v>
                </c:pt>
                <c:pt idx="2891">
                  <c:v>40149</c:v>
                </c:pt>
                <c:pt idx="2892">
                  <c:v>40156</c:v>
                </c:pt>
                <c:pt idx="2893">
                  <c:v>40163</c:v>
                </c:pt>
                <c:pt idx="2894">
                  <c:v>40170</c:v>
                </c:pt>
                <c:pt idx="2895">
                  <c:v>40177</c:v>
                </c:pt>
                <c:pt idx="2896">
                  <c:v>40184</c:v>
                </c:pt>
                <c:pt idx="2897">
                  <c:v>40191</c:v>
                </c:pt>
                <c:pt idx="2898">
                  <c:v>40198</c:v>
                </c:pt>
                <c:pt idx="2899">
                  <c:v>40205</c:v>
                </c:pt>
                <c:pt idx="2900">
                  <c:v>40212</c:v>
                </c:pt>
                <c:pt idx="2901">
                  <c:v>40219</c:v>
                </c:pt>
                <c:pt idx="2902">
                  <c:v>40226</c:v>
                </c:pt>
                <c:pt idx="2903">
                  <c:v>40233</c:v>
                </c:pt>
                <c:pt idx="2904">
                  <c:v>40240</c:v>
                </c:pt>
                <c:pt idx="2905">
                  <c:v>40247</c:v>
                </c:pt>
                <c:pt idx="2906">
                  <c:v>40254</c:v>
                </c:pt>
                <c:pt idx="2907">
                  <c:v>40261</c:v>
                </c:pt>
                <c:pt idx="2908">
                  <c:v>40268</c:v>
                </c:pt>
                <c:pt idx="2909">
                  <c:v>40275</c:v>
                </c:pt>
                <c:pt idx="2910">
                  <c:v>40282</c:v>
                </c:pt>
                <c:pt idx="2911">
                  <c:v>40289</c:v>
                </c:pt>
                <c:pt idx="2912">
                  <c:v>40296</c:v>
                </c:pt>
                <c:pt idx="2913">
                  <c:v>40303</c:v>
                </c:pt>
                <c:pt idx="2914">
                  <c:v>40310</c:v>
                </c:pt>
                <c:pt idx="2915">
                  <c:v>40317</c:v>
                </c:pt>
                <c:pt idx="2916">
                  <c:v>40324</c:v>
                </c:pt>
                <c:pt idx="2917">
                  <c:v>40331</c:v>
                </c:pt>
                <c:pt idx="2918">
                  <c:v>40338</c:v>
                </c:pt>
                <c:pt idx="2919">
                  <c:v>40345</c:v>
                </c:pt>
                <c:pt idx="2920">
                  <c:v>40352</c:v>
                </c:pt>
                <c:pt idx="2921">
                  <c:v>40359</c:v>
                </c:pt>
                <c:pt idx="2922">
                  <c:v>40366</c:v>
                </c:pt>
                <c:pt idx="2923">
                  <c:v>40373</c:v>
                </c:pt>
                <c:pt idx="2924">
                  <c:v>40380</c:v>
                </c:pt>
                <c:pt idx="2925">
                  <c:v>40387</c:v>
                </c:pt>
                <c:pt idx="2926">
                  <c:v>40394</c:v>
                </c:pt>
                <c:pt idx="2927">
                  <c:v>40401</c:v>
                </c:pt>
                <c:pt idx="2928">
                  <c:v>40408</c:v>
                </c:pt>
                <c:pt idx="2929">
                  <c:v>40415</c:v>
                </c:pt>
                <c:pt idx="2930">
                  <c:v>40422</c:v>
                </c:pt>
                <c:pt idx="2931">
                  <c:v>40429</c:v>
                </c:pt>
                <c:pt idx="2932">
                  <c:v>40436</c:v>
                </c:pt>
                <c:pt idx="2933">
                  <c:v>40443</c:v>
                </c:pt>
                <c:pt idx="2934">
                  <c:v>40450</c:v>
                </c:pt>
                <c:pt idx="2935">
                  <c:v>40457</c:v>
                </c:pt>
                <c:pt idx="2936">
                  <c:v>40464</c:v>
                </c:pt>
                <c:pt idx="2937">
                  <c:v>40471</c:v>
                </c:pt>
                <c:pt idx="2938">
                  <c:v>40478</c:v>
                </c:pt>
                <c:pt idx="2939">
                  <c:v>40485</c:v>
                </c:pt>
                <c:pt idx="2940">
                  <c:v>40492</c:v>
                </c:pt>
                <c:pt idx="2941">
                  <c:v>40499</c:v>
                </c:pt>
                <c:pt idx="2942">
                  <c:v>40506</c:v>
                </c:pt>
                <c:pt idx="2943">
                  <c:v>40513</c:v>
                </c:pt>
                <c:pt idx="2944">
                  <c:v>40520</c:v>
                </c:pt>
                <c:pt idx="2945">
                  <c:v>40527</c:v>
                </c:pt>
                <c:pt idx="2946">
                  <c:v>40534</c:v>
                </c:pt>
                <c:pt idx="2947">
                  <c:v>40541</c:v>
                </c:pt>
                <c:pt idx="2948">
                  <c:v>40548</c:v>
                </c:pt>
                <c:pt idx="2949">
                  <c:v>40555</c:v>
                </c:pt>
                <c:pt idx="2950">
                  <c:v>40562</c:v>
                </c:pt>
                <c:pt idx="2951">
                  <c:v>40569</c:v>
                </c:pt>
                <c:pt idx="2952">
                  <c:v>40576</c:v>
                </c:pt>
                <c:pt idx="2953">
                  <c:v>40583</c:v>
                </c:pt>
                <c:pt idx="2954">
                  <c:v>40590</c:v>
                </c:pt>
                <c:pt idx="2955">
                  <c:v>40597</c:v>
                </c:pt>
                <c:pt idx="2956">
                  <c:v>40604</c:v>
                </c:pt>
                <c:pt idx="2957">
                  <c:v>40611</c:v>
                </c:pt>
                <c:pt idx="2958">
                  <c:v>40618</c:v>
                </c:pt>
                <c:pt idx="2959">
                  <c:v>40625</c:v>
                </c:pt>
                <c:pt idx="2960">
                  <c:v>40632</c:v>
                </c:pt>
                <c:pt idx="2961">
                  <c:v>40639</c:v>
                </c:pt>
                <c:pt idx="2962">
                  <c:v>40646</c:v>
                </c:pt>
                <c:pt idx="2963">
                  <c:v>40653</c:v>
                </c:pt>
                <c:pt idx="2964">
                  <c:v>40660</c:v>
                </c:pt>
                <c:pt idx="2965">
                  <c:v>40667</c:v>
                </c:pt>
                <c:pt idx="2966">
                  <c:v>40674</c:v>
                </c:pt>
                <c:pt idx="2967">
                  <c:v>40681</c:v>
                </c:pt>
                <c:pt idx="2968">
                  <c:v>40688</c:v>
                </c:pt>
                <c:pt idx="2969">
                  <c:v>40695</c:v>
                </c:pt>
                <c:pt idx="2970">
                  <c:v>40702</c:v>
                </c:pt>
                <c:pt idx="2971">
                  <c:v>40709</c:v>
                </c:pt>
                <c:pt idx="2972">
                  <c:v>40716</c:v>
                </c:pt>
                <c:pt idx="2973">
                  <c:v>40723</c:v>
                </c:pt>
                <c:pt idx="2974">
                  <c:v>40730</c:v>
                </c:pt>
                <c:pt idx="2975">
                  <c:v>40737</c:v>
                </c:pt>
                <c:pt idx="2976">
                  <c:v>40744</c:v>
                </c:pt>
                <c:pt idx="2977">
                  <c:v>40751</c:v>
                </c:pt>
                <c:pt idx="2978">
                  <c:v>40758</c:v>
                </c:pt>
                <c:pt idx="2979">
                  <c:v>40765</c:v>
                </c:pt>
                <c:pt idx="2980">
                  <c:v>40772</c:v>
                </c:pt>
                <c:pt idx="2981">
                  <c:v>40779</c:v>
                </c:pt>
                <c:pt idx="2982">
                  <c:v>40786</c:v>
                </c:pt>
                <c:pt idx="2983">
                  <c:v>40793</c:v>
                </c:pt>
                <c:pt idx="2984">
                  <c:v>40800</c:v>
                </c:pt>
                <c:pt idx="2985">
                  <c:v>40807</c:v>
                </c:pt>
                <c:pt idx="2986">
                  <c:v>40814</c:v>
                </c:pt>
                <c:pt idx="2987">
                  <c:v>40821</c:v>
                </c:pt>
                <c:pt idx="2988">
                  <c:v>40828</c:v>
                </c:pt>
                <c:pt idx="2989">
                  <c:v>40835</c:v>
                </c:pt>
                <c:pt idx="2990">
                  <c:v>40842</c:v>
                </c:pt>
                <c:pt idx="2991">
                  <c:v>40849</c:v>
                </c:pt>
                <c:pt idx="2992">
                  <c:v>40856</c:v>
                </c:pt>
                <c:pt idx="2993">
                  <c:v>40863</c:v>
                </c:pt>
                <c:pt idx="2994">
                  <c:v>40870</c:v>
                </c:pt>
                <c:pt idx="2995">
                  <c:v>40877</c:v>
                </c:pt>
                <c:pt idx="2996">
                  <c:v>40884</c:v>
                </c:pt>
                <c:pt idx="2997">
                  <c:v>40891</c:v>
                </c:pt>
                <c:pt idx="2998">
                  <c:v>40898</c:v>
                </c:pt>
                <c:pt idx="2999">
                  <c:v>40905</c:v>
                </c:pt>
                <c:pt idx="3000">
                  <c:v>40912</c:v>
                </c:pt>
                <c:pt idx="3001">
                  <c:v>40919</c:v>
                </c:pt>
                <c:pt idx="3002">
                  <c:v>40926</c:v>
                </c:pt>
                <c:pt idx="3003">
                  <c:v>40933</c:v>
                </c:pt>
                <c:pt idx="3004">
                  <c:v>40940</c:v>
                </c:pt>
                <c:pt idx="3005">
                  <c:v>40947</c:v>
                </c:pt>
                <c:pt idx="3006">
                  <c:v>40954</c:v>
                </c:pt>
                <c:pt idx="3007">
                  <c:v>40961</c:v>
                </c:pt>
                <c:pt idx="3008">
                  <c:v>40968</c:v>
                </c:pt>
                <c:pt idx="3009">
                  <c:v>40975</c:v>
                </c:pt>
                <c:pt idx="3010">
                  <c:v>40982</c:v>
                </c:pt>
                <c:pt idx="3011">
                  <c:v>40989</c:v>
                </c:pt>
                <c:pt idx="3012">
                  <c:v>40996</c:v>
                </c:pt>
                <c:pt idx="3013">
                  <c:v>41003</c:v>
                </c:pt>
                <c:pt idx="3014">
                  <c:v>41010</c:v>
                </c:pt>
                <c:pt idx="3015">
                  <c:v>41017</c:v>
                </c:pt>
                <c:pt idx="3016">
                  <c:v>41024</c:v>
                </c:pt>
                <c:pt idx="3017">
                  <c:v>41031</c:v>
                </c:pt>
                <c:pt idx="3018">
                  <c:v>41038</c:v>
                </c:pt>
                <c:pt idx="3019">
                  <c:v>41045</c:v>
                </c:pt>
                <c:pt idx="3020">
                  <c:v>41052</c:v>
                </c:pt>
                <c:pt idx="3021">
                  <c:v>41059</c:v>
                </c:pt>
                <c:pt idx="3022">
                  <c:v>41066</c:v>
                </c:pt>
                <c:pt idx="3023">
                  <c:v>41073</c:v>
                </c:pt>
                <c:pt idx="3024">
                  <c:v>41080</c:v>
                </c:pt>
                <c:pt idx="3025">
                  <c:v>41087</c:v>
                </c:pt>
                <c:pt idx="3026">
                  <c:v>41094</c:v>
                </c:pt>
                <c:pt idx="3027">
                  <c:v>41101</c:v>
                </c:pt>
                <c:pt idx="3028">
                  <c:v>41108</c:v>
                </c:pt>
                <c:pt idx="3029">
                  <c:v>41115</c:v>
                </c:pt>
                <c:pt idx="3030">
                  <c:v>41122</c:v>
                </c:pt>
                <c:pt idx="3031">
                  <c:v>41129</c:v>
                </c:pt>
                <c:pt idx="3032">
                  <c:v>41136</c:v>
                </c:pt>
                <c:pt idx="3033">
                  <c:v>41143</c:v>
                </c:pt>
                <c:pt idx="3034">
                  <c:v>41150</c:v>
                </c:pt>
                <c:pt idx="3035">
                  <c:v>41157</c:v>
                </c:pt>
                <c:pt idx="3036">
                  <c:v>41164</c:v>
                </c:pt>
                <c:pt idx="3037">
                  <c:v>41171</c:v>
                </c:pt>
                <c:pt idx="3038">
                  <c:v>41178</c:v>
                </c:pt>
                <c:pt idx="3039">
                  <c:v>41185</c:v>
                </c:pt>
                <c:pt idx="3040">
                  <c:v>41192</c:v>
                </c:pt>
                <c:pt idx="3041">
                  <c:v>41199</c:v>
                </c:pt>
                <c:pt idx="3042">
                  <c:v>41206</c:v>
                </c:pt>
                <c:pt idx="3043">
                  <c:v>41213</c:v>
                </c:pt>
                <c:pt idx="3044">
                  <c:v>41220</c:v>
                </c:pt>
                <c:pt idx="3045">
                  <c:v>41227</c:v>
                </c:pt>
                <c:pt idx="3046">
                  <c:v>41234</c:v>
                </c:pt>
                <c:pt idx="3047">
                  <c:v>41241</c:v>
                </c:pt>
                <c:pt idx="3048">
                  <c:v>41248</c:v>
                </c:pt>
                <c:pt idx="3049">
                  <c:v>41255</c:v>
                </c:pt>
                <c:pt idx="3050">
                  <c:v>41262</c:v>
                </c:pt>
                <c:pt idx="3051">
                  <c:v>41269</c:v>
                </c:pt>
                <c:pt idx="3052">
                  <c:v>41276</c:v>
                </c:pt>
                <c:pt idx="3053">
                  <c:v>41283</c:v>
                </c:pt>
                <c:pt idx="3054">
                  <c:v>41290</c:v>
                </c:pt>
                <c:pt idx="3055">
                  <c:v>41297</c:v>
                </c:pt>
                <c:pt idx="3056">
                  <c:v>41304</c:v>
                </c:pt>
                <c:pt idx="3057">
                  <c:v>41311</c:v>
                </c:pt>
                <c:pt idx="3058">
                  <c:v>41318</c:v>
                </c:pt>
                <c:pt idx="3059">
                  <c:v>41325</c:v>
                </c:pt>
                <c:pt idx="3060">
                  <c:v>41332</c:v>
                </c:pt>
                <c:pt idx="3061">
                  <c:v>41339</c:v>
                </c:pt>
                <c:pt idx="3062">
                  <c:v>41346</c:v>
                </c:pt>
                <c:pt idx="3063">
                  <c:v>41353</c:v>
                </c:pt>
                <c:pt idx="3064">
                  <c:v>41360</c:v>
                </c:pt>
                <c:pt idx="3065">
                  <c:v>41367</c:v>
                </c:pt>
                <c:pt idx="3066">
                  <c:v>41374</c:v>
                </c:pt>
                <c:pt idx="3067">
                  <c:v>41381</c:v>
                </c:pt>
                <c:pt idx="3068">
                  <c:v>41388</c:v>
                </c:pt>
                <c:pt idx="3069">
                  <c:v>41395</c:v>
                </c:pt>
                <c:pt idx="3070">
                  <c:v>41402</c:v>
                </c:pt>
                <c:pt idx="3071">
                  <c:v>41409</c:v>
                </c:pt>
                <c:pt idx="3072">
                  <c:v>41416</c:v>
                </c:pt>
                <c:pt idx="3073">
                  <c:v>41423</c:v>
                </c:pt>
                <c:pt idx="3074">
                  <c:v>41430</c:v>
                </c:pt>
                <c:pt idx="3075">
                  <c:v>41437</c:v>
                </c:pt>
                <c:pt idx="3076">
                  <c:v>41444</c:v>
                </c:pt>
                <c:pt idx="3077">
                  <c:v>41451</c:v>
                </c:pt>
                <c:pt idx="3078">
                  <c:v>41458</c:v>
                </c:pt>
                <c:pt idx="3079">
                  <c:v>41465</c:v>
                </c:pt>
                <c:pt idx="3080">
                  <c:v>41472</c:v>
                </c:pt>
                <c:pt idx="3081">
                  <c:v>41479</c:v>
                </c:pt>
                <c:pt idx="3082">
                  <c:v>41486</c:v>
                </c:pt>
                <c:pt idx="3083">
                  <c:v>41493</c:v>
                </c:pt>
                <c:pt idx="3084">
                  <c:v>41500</c:v>
                </c:pt>
                <c:pt idx="3085">
                  <c:v>41507</c:v>
                </c:pt>
                <c:pt idx="3086">
                  <c:v>41514</c:v>
                </c:pt>
                <c:pt idx="3087">
                  <c:v>41521</c:v>
                </c:pt>
                <c:pt idx="3088">
                  <c:v>41528</c:v>
                </c:pt>
                <c:pt idx="3089">
                  <c:v>41535</c:v>
                </c:pt>
                <c:pt idx="3090">
                  <c:v>41542</c:v>
                </c:pt>
                <c:pt idx="3091">
                  <c:v>41549</c:v>
                </c:pt>
                <c:pt idx="3092">
                  <c:v>41556</c:v>
                </c:pt>
                <c:pt idx="3093">
                  <c:v>41563</c:v>
                </c:pt>
                <c:pt idx="3094">
                  <c:v>41570</c:v>
                </c:pt>
                <c:pt idx="3095">
                  <c:v>41577</c:v>
                </c:pt>
                <c:pt idx="3096">
                  <c:v>41584</c:v>
                </c:pt>
                <c:pt idx="3097">
                  <c:v>41591</c:v>
                </c:pt>
                <c:pt idx="3098">
                  <c:v>41598</c:v>
                </c:pt>
                <c:pt idx="3099">
                  <c:v>41605</c:v>
                </c:pt>
                <c:pt idx="3100">
                  <c:v>41612</c:v>
                </c:pt>
                <c:pt idx="3101">
                  <c:v>41619</c:v>
                </c:pt>
                <c:pt idx="3102">
                  <c:v>41626</c:v>
                </c:pt>
                <c:pt idx="3103">
                  <c:v>41633</c:v>
                </c:pt>
                <c:pt idx="3104">
                  <c:v>41640</c:v>
                </c:pt>
                <c:pt idx="3105">
                  <c:v>41647</c:v>
                </c:pt>
                <c:pt idx="3106">
                  <c:v>41654</c:v>
                </c:pt>
                <c:pt idx="3107">
                  <c:v>41661</c:v>
                </c:pt>
                <c:pt idx="3108">
                  <c:v>41668</c:v>
                </c:pt>
                <c:pt idx="3109">
                  <c:v>41675</c:v>
                </c:pt>
                <c:pt idx="3110">
                  <c:v>41682</c:v>
                </c:pt>
                <c:pt idx="3111">
                  <c:v>41689</c:v>
                </c:pt>
                <c:pt idx="3112">
                  <c:v>41696</c:v>
                </c:pt>
                <c:pt idx="3113">
                  <c:v>41703</c:v>
                </c:pt>
                <c:pt idx="3114">
                  <c:v>41710</c:v>
                </c:pt>
                <c:pt idx="3115">
                  <c:v>41717</c:v>
                </c:pt>
                <c:pt idx="3116">
                  <c:v>41724</c:v>
                </c:pt>
                <c:pt idx="3117">
                  <c:v>41731</c:v>
                </c:pt>
                <c:pt idx="3118">
                  <c:v>41738</c:v>
                </c:pt>
                <c:pt idx="3119">
                  <c:v>41745</c:v>
                </c:pt>
                <c:pt idx="3120">
                  <c:v>41752</c:v>
                </c:pt>
                <c:pt idx="3121">
                  <c:v>41759</c:v>
                </c:pt>
                <c:pt idx="3122">
                  <c:v>41766</c:v>
                </c:pt>
                <c:pt idx="3123">
                  <c:v>41773</c:v>
                </c:pt>
                <c:pt idx="3124">
                  <c:v>41780</c:v>
                </c:pt>
                <c:pt idx="3125">
                  <c:v>41787</c:v>
                </c:pt>
                <c:pt idx="3126">
                  <c:v>41794</c:v>
                </c:pt>
                <c:pt idx="3127">
                  <c:v>41801</c:v>
                </c:pt>
                <c:pt idx="3128">
                  <c:v>41808</c:v>
                </c:pt>
                <c:pt idx="3129">
                  <c:v>41815</c:v>
                </c:pt>
                <c:pt idx="3130">
                  <c:v>41822</c:v>
                </c:pt>
                <c:pt idx="3131">
                  <c:v>41829</c:v>
                </c:pt>
                <c:pt idx="3132">
                  <c:v>41836</c:v>
                </c:pt>
                <c:pt idx="3133">
                  <c:v>41843</c:v>
                </c:pt>
                <c:pt idx="3134">
                  <c:v>41850</c:v>
                </c:pt>
                <c:pt idx="3135">
                  <c:v>41857</c:v>
                </c:pt>
                <c:pt idx="3136">
                  <c:v>41864</c:v>
                </c:pt>
                <c:pt idx="3137">
                  <c:v>41871</c:v>
                </c:pt>
                <c:pt idx="3138">
                  <c:v>41878</c:v>
                </c:pt>
                <c:pt idx="3139">
                  <c:v>41885</c:v>
                </c:pt>
                <c:pt idx="3140">
                  <c:v>41892</c:v>
                </c:pt>
                <c:pt idx="3141">
                  <c:v>41899</c:v>
                </c:pt>
                <c:pt idx="3142">
                  <c:v>41906</c:v>
                </c:pt>
                <c:pt idx="3143">
                  <c:v>41913</c:v>
                </c:pt>
                <c:pt idx="3144">
                  <c:v>41920</c:v>
                </c:pt>
                <c:pt idx="3145">
                  <c:v>41927</c:v>
                </c:pt>
                <c:pt idx="3146">
                  <c:v>41934</c:v>
                </c:pt>
                <c:pt idx="3147">
                  <c:v>41941</c:v>
                </c:pt>
                <c:pt idx="3148">
                  <c:v>41948</c:v>
                </c:pt>
                <c:pt idx="3149">
                  <c:v>41955</c:v>
                </c:pt>
                <c:pt idx="3150">
                  <c:v>41962</c:v>
                </c:pt>
                <c:pt idx="3151">
                  <c:v>41969</c:v>
                </c:pt>
                <c:pt idx="3152">
                  <c:v>41976</c:v>
                </c:pt>
                <c:pt idx="3153">
                  <c:v>41983</c:v>
                </c:pt>
                <c:pt idx="3154">
                  <c:v>41990</c:v>
                </c:pt>
                <c:pt idx="3155">
                  <c:v>41997</c:v>
                </c:pt>
                <c:pt idx="3156">
                  <c:v>42004</c:v>
                </c:pt>
                <c:pt idx="3157">
                  <c:v>42011</c:v>
                </c:pt>
                <c:pt idx="3158">
                  <c:v>42018</c:v>
                </c:pt>
                <c:pt idx="3159">
                  <c:v>42025</c:v>
                </c:pt>
                <c:pt idx="3160">
                  <c:v>42032</c:v>
                </c:pt>
                <c:pt idx="3161">
                  <c:v>42039</c:v>
                </c:pt>
                <c:pt idx="3162">
                  <c:v>42046</c:v>
                </c:pt>
                <c:pt idx="3163">
                  <c:v>42053</c:v>
                </c:pt>
                <c:pt idx="3164">
                  <c:v>42060</c:v>
                </c:pt>
                <c:pt idx="3165">
                  <c:v>42067</c:v>
                </c:pt>
                <c:pt idx="3166">
                  <c:v>42074</c:v>
                </c:pt>
                <c:pt idx="3167">
                  <c:v>42081</c:v>
                </c:pt>
                <c:pt idx="3168">
                  <c:v>42088</c:v>
                </c:pt>
                <c:pt idx="3169">
                  <c:v>42095</c:v>
                </c:pt>
                <c:pt idx="3170">
                  <c:v>42102</c:v>
                </c:pt>
                <c:pt idx="3171">
                  <c:v>42109</c:v>
                </c:pt>
                <c:pt idx="3172">
                  <c:v>42116</c:v>
                </c:pt>
                <c:pt idx="3173">
                  <c:v>42123</c:v>
                </c:pt>
                <c:pt idx="3174">
                  <c:v>42130</c:v>
                </c:pt>
                <c:pt idx="3175">
                  <c:v>42137</c:v>
                </c:pt>
                <c:pt idx="3176">
                  <c:v>42144</c:v>
                </c:pt>
                <c:pt idx="3177">
                  <c:v>42151</c:v>
                </c:pt>
                <c:pt idx="3178">
                  <c:v>42158</c:v>
                </c:pt>
                <c:pt idx="3179">
                  <c:v>42165</c:v>
                </c:pt>
                <c:pt idx="3180">
                  <c:v>42172</c:v>
                </c:pt>
                <c:pt idx="3181">
                  <c:v>42179</c:v>
                </c:pt>
                <c:pt idx="3182">
                  <c:v>42186</c:v>
                </c:pt>
                <c:pt idx="3183">
                  <c:v>42193</c:v>
                </c:pt>
                <c:pt idx="3184">
                  <c:v>42200</c:v>
                </c:pt>
                <c:pt idx="3185">
                  <c:v>42207</c:v>
                </c:pt>
                <c:pt idx="3186">
                  <c:v>42214</c:v>
                </c:pt>
                <c:pt idx="3187">
                  <c:v>42221</c:v>
                </c:pt>
                <c:pt idx="3188">
                  <c:v>42228</c:v>
                </c:pt>
                <c:pt idx="3189">
                  <c:v>42235</c:v>
                </c:pt>
                <c:pt idx="3190">
                  <c:v>42242</c:v>
                </c:pt>
                <c:pt idx="3191">
                  <c:v>42249</c:v>
                </c:pt>
                <c:pt idx="3192">
                  <c:v>42256</c:v>
                </c:pt>
                <c:pt idx="3193">
                  <c:v>42263</c:v>
                </c:pt>
                <c:pt idx="3194">
                  <c:v>42270</c:v>
                </c:pt>
                <c:pt idx="3195">
                  <c:v>42277</c:v>
                </c:pt>
                <c:pt idx="3196">
                  <c:v>42284</c:v>
                </c:pt>
                <c:pt idx="3197">
                  <c:v>42291</c:v>
                </c:pt>
                <c:pt idx="3198">
                  <c:v>42298</c:v>
                </c:pt>
                <c:pt idx="3199">
                  <c:v>42305</c:v>
                </c:pt>
                <c:pt idx="3200">
                  <c:v>42312</c:v>
                </c:pt>
                <c:pt idx="3201">
                  <c:v>42319</c:v>
                </c:pt>
                <c:pt idx="3202">
                  <c:v>42326</c:v>
                </c:pt>
                <c:pt idx="3203">
                  <c:v>42333</c:v>
                </c:pt>
                <c:pt idx="3204">
                  <c:v>42340</c:v>
                </c:pt>
                <c:pt idx="3205">
                  <c:v>42347</c:v>
                </c:pt>
                <c:pt idx="3206">
                  <c:v>42354</c:v>
                </c:pt>
                <c:pt idx="3207">
                  <c:v>42361</c:v>
                </c:pt>
                <c:pt idx="3208">
                  <c:v>42368</c:v>
                </c:pt>
                <c:pt idx="3209">
                  <c:v>42375</c:v>
                </c:pt>
                <c:pt idx="3210">
                  <c:v>42382</c:v>
                </c:pt>
                <c:pt idx="3211">
                  <c:v>42389</c:v>
                </c:pt>
                <c:pt idx="3212">
                  <c:v>42396</c:v>
                </c:pt>
                <c:pt idx="3213">
                  <c:v>42403</c:v>
                </c:pt>
                <c:pt idx="3214">
                  <c:v>42410</c:v>
                </c:pt>
                <c:pt idx="3215">
                  <c:v>42417</c:v>
                </c:pt>
                <c:pt idx="3216">
                  <c:v>42424</c:v>
                </c:pt>
                <c:pt idx="3217">
                  <c:v>42431</c:v>
                </c:pt>
                <c:pt idx="3218">
                  <c:v>42438</c:v>
                </c:pt>
                <c:pt idx="3219">
                  <c:v>42445</c:v>
                </c:pt>
                <c:pt idx="3220">
                  <c:v>42452</c:v>
                </c:pt>
                <c:pt idx="3221">
                  <c:v>42459</c:v>
                </c:pt>
                <c:pt idx="3222">
                  <c:v>42466</c:v>
                </c:pt>
                <c:pt idx="3223">
                  <c:v>42473</c:v>
                </c:pt>
                <c:pt idx="3224">
                  <c:v>42480</c:v>
                </c:pt>
                <c:pt idx="3225">
                  <c:v>42487</c:v>
                </c:pt>
                <c:pt idx="3226">
                  <c:v>42494</c:v>
                </c:pt>
                <c:pt idx="3227">
                  <c:v>42501</c:v>
                </c:pt>
                <c:pt idx="3228">
                  <c:v>42508</c:v>
                </c:pt>
                <c:pt idx="3229">
                  <c:v>42515</c:v>
                </c:pt>
                <c:pt idx="3230">
                  <c:v>42522</c:v>
                </c:pt>
                <c:pt idx="3231">
                  <c:v>42529</c:v>
                </c:pt>
                <c:pt idx="3232">
                  <c:v>42536</c:v>
                </c:pt>
                <c:pt idx="3233">
                  <c:v>42543</c:v>
                </c:pt>
                <c:pt idx="3234">
                  <c:v>42550</c:v>
                </c:pt>
                <c:pt idx="3235">
                  <c:v>42557</c:v>
                </c:pt>
                <c:pt idx="3236">
                  <c:v>42564</c:v>
                </c:pt>
                <c:pt idx="3237">
                  <c:v>42571</c:v>
                </c:pt>
                <c:pt idx="3238">
                  <c:v>42578</c:v>
                </c:pt>
                <c:pt idx="3239">
                  <c:v>42585</c:v>
                </c:pt>
                <c:pt idx="3240">
                  <c:v>42592</c:v>
                </c:pt>
                <c:pt idx="3241">
                  <c:v>42599</c:v>
                </c:pt>
                <c:pt idx="3242">
                  <c:v>42606</c:v>
                </c:pt>
                <c:pt idx="3243">
                  <c:v>42613</c:v>
                </c:pt>
                <c:pt idx="3244">
                  <c:v>42620</c:v>
                </c:pt>
                <c:pt idx="3245">
                  <c:v>42627</c:v>
                </c:pt>
                <c:pt idx="3246">
                  <c:v>42634</c:v>
                </c:pt>
                <c:pt idx="3247">
                  <c:v>42641</c:v>
                </c:pt>
                <c:pt idx="3248">
                  <c:v>42648</c:v>
                </c:pt>
                <c:pt idx="3249">
                  <c:v>42655</c:v>
                </c:pt>
                <c:pt idx="3250">
                  <c:v>42662</c:v>
                </c:pt>
                <c:pt idx="3251">
                  <c:v>42669</c:v>
                </c:pt>
                <c:pt idx="3252">
                  <c:v>42676</c:v>
                </c:pt>
                <c:pt idx="3253">
                  <c:v>42683</c:v>
                </c:pt>
                <c:pt idx="3254">
                  <c:v>42690</c:v>
                </c:pt>
                <c:pt idx="3255">
                  <c:v>42697</c:v>
                </c:pt>
                <c:pt idx="3256">
                  <c:v>42704</c:v>
                </c:pt>
                <c:pt idx="3257">
                  <c:v>42711</c:v>
                </c:pt>
                <c:pt idx="3258">
                  <c:v>42718</c:v>
                </c:pt>
                <c:pt idx="3259">
                  <c:v>42725</c:v>
                </c:pt>
                <c:pt idx="3260">
                  <c:v>42732</c:v>
                </c:pt>
                <c:pt idx="3261">
                  <c:v>42739</c:v>
                </c:pt>
                <c:pt idx="3262">
                  <c:v>42746</c:v>
                </c:pt>
                <c:pt idx="3263">
                  <c:v>42753</c:v>
                </c:pt>
                <c:pt idx="3264">
                  <c:v>42760</c:v>
                </c:pt>
                <c:pt idx="3265">
                  <c:v>42767</c:v>
                </c:pt>
                <c:pt idx="3266">
                  <c:v>42774</c:v>
                </c:pt>
                <c:pt idx="3267">
                  <c:v>42781</c:v>
                </c:pt>
                <c:pt idx="3268">
                  <c:v>42788</c:v>
                </c:pt>
                <c:pt idx="3269">
                  <c:v>42795</c:v>
                </c:pt>
                <c:pt idx="3270">
                  <c:v>42802</c:v>
                </c:pt>
                <c:pt idx="3271">
                  <c:v>42809</c:v>
                </c:pt>
                <c:pt idx="3272">
                  <c:v>42816</c:v>
                </c:pt>
                <c:pt idx="3273">
                  <c:v>42823</c:v>
                </c:pt>
                <c:pt idx="3274">
                  <c:v>42830</c:v>
                </c:pt>
                <c:pt idx="3275">
                  <c:v>42837</c:v>
                </c:pt>
                <c:pt idx="3276">
                  <c:v>42844</c:v>
                </c:pt>
                <c:pt idx="3277">
                  <c:v>42851</c:v>
                </c:pt>
                <c:pt idx="3278">
                  <c:v>42858</c:v>
                </c:pt>
                <c:pt idx="3279">
                  <c:v>42865</c:v>
                </c:pt>
                <c:pt idx="3280">
                  <c:v>42872</c:v>
                </c:pt>
                <c:pt idx="3281">
                  <c:v>42879</c:v>
                </c:pt>
                <c:pt idx="3282">
                  <c:v>42886</c:v>
                </c:pt>
                <c:pt idx="3283">
                  <c:v>42893</c:v>
                </c:pt>
                <c:pt idx="3284">
                  <c:v>42900</c:v>
                </c:pt>
                <c:pt idx="3285">
                  <c:v>42907</c:v>
                </c:pt>
                <c:pt idx="3286">
                  <c:v>42914</c:v>
                </c:pt>
                <c:pt idx="3287">
                  <c:v>42921</c:v>
                </c:pt>
                <c:pt idx="3288">
                  <c:v>42928</c:v>
                </c:pt>
                <c:pt idx="3289">
                  <c:v>42935</c:v>
                </c:pt>
                <c:pt idx="3290">
                  <c:v>42942</c:v>
                </c:pt>
                <c:pt idx="3291">
                  <c:v>42949</c:v>
                </c:pt>
                <c:pt idx="3292">
                  <c:v>42956</c:v>
                </c:pt>
                <c:pt idx="3293">
                  <c:v>42963</c:v>
                </c:pt>
                <c:pt idx="3294">
                  <c:v>42970</c:v>
                </c:pt>
                <c:pt idx="3295">
                  <c:v>42977</c:v>
                </c:pt>
                <c:pt idx="3296">
                  <c:v>42984</c:v>
                </c:pt>
                <c:pt idx="3297">
                  <c:v>42991</c:v>
                </c:pt>
                <c:pt idx="3298">
                  <c:v>42998</c:v>
                </c:pt>
                <c:pt idx="3299">
                  <c:v>43005</c:v>
                </c:pt>
                <c:pt idx="3300">
                  <c:v>43012</c:v>
                </c:pt>
                <c:pt idx="3301">
                  <c:v>43019</c:v>
                </c:pt>
                <c:pt idx="3302">
                  <c:v>43026</c:v>
                </c:pt>
                <c:pt idx="3303">
                  <c:v>43033</c:v>
                </c:pt>
                <c:pt idx="3304">
                  <c:v>43040</c:v>
                </c:pt>
                <c:pt idx="3305">
                  <c:v>43047</c:v>
                </c:pt>
                <c:pt idx="3306">
                  <c:v>43054</c:v>
                </c:pt>
                <c:pt idx="3307">
                  <c:v>43061</c:v>
                </c:pt>
                <c:pt idx="3308">
                  <c:v>43068</c:v>
                </c:pt>
                <c:pt idx="3309">
                  <c:v>43075</c:v>
                </c:pt>
                <c:pt idx="3310">
                  <c:v>43082</c:v>
                </c:pt>
                <c:pt idx="3311">
                  <c:v>43089</c:v>
                </c:pt>
                <c:pt idx="3312">
                  <c:v>43096</c:v>
                </c:pt>
                <c:pt idx="3313">
                  <c:v>43103</c:v>
                </c:pt>
                <c:pt idx="3314">
                  <c:v>43110</c:v>
                </c:pt>
                <c:pt idx="3315">
                  <c:v>43117</c:v>
                </c:pt>
                <c:pt idx="3316">
                  <c:v>43124</c:v>
                </c:pt>
                <c:pt idx="3317">
                  <c:v>43131</c:v>
                </c:pt>
                <c:pt idx="3318">
                  <c:v>43138</c:v>
                </c:pt>
                <c:pt idx="3319">
                  <c:v>43145</c:v>
                </c:pt>
                <c:pt idx="3320">
                  <c:v>43152</c:v>
                </c:pt>
                <c:pt idx="3321">
                  <c:v>43159</c:v>
                </c:pt>
                <c:pt idx="3322">
                  <c:v>43166</c:v>
                </c:pt>
                <c:pt idx="3323">
                  <c:v>43173</c:v>
                </c:pt>
                <c:pt idx="3324">
                  <c:v>43180</c:v>
                </c:pt>
                <c:pt idx="3325">
                  <c:v>43187</c:v>
                </c:pt>
                <c:pt idx="3326">
                  <c:v>43194</c:v>
                </c:pt>
                <c:pt idx="3327">
                  <c:v>43201</c:v>
                </c:pt>
                <c:pt idx="3328">
                  <c:v>43208</c:v>
                </c:pt>
                <c:pt idx="3329">
                  <c:v>43215</c:v>
                </c:pt>
                <c:pt idx="3330">
                  <c:v>43222</c:v>
                </c:pt>
                <c:pt idx="3331">
                  <c:v>43229</c:v>
                </c:pt>
                <c:pt idx="3332">
                  <c:v>43236</c:v>
                </c:pt>
                <c:pt idx="3333">
                  <c:v>43243</c:v>
                </c:pt>
                <c:pt idx="3334">
                  <c:v>43250</c:v>
                </c:pt>
                <c:pt idx="3335">
                  <c:v>43257</c:v>
                </c:pt>
                <c:pt idx="3336">
                  <c:v>43264</c:v>
                </c:pt>
                <c:pt idx="3337">
                  <c:v>43271</c:v>
                </c:pt>
                <c:pt idx="3338">
                  <c:v>43278</c:v>
                </c:pt>
                <c:pt idx="3339">
                  <c:v>43285</c:v>
                </c:pt>
                <c:pt idx="3340">
                  <c:v>43292</c:v>
                </c:pt>
                <c:pt idx="3341">
                  <c:v>43299</c:v>
                </c:pt>
                <c:pt idx="3342">
                  <c:v>43306</c:v>
                </c:pt>
                <c:pt idx="3343">
                  <c:v>43313</c:v>
                </c:pt>
                <c:pt idx="3344">
                  <c:v>43320</c:v>
                </c:pt>
                <c:pt idx="3345">
                  <c:v>43327</c:v>
                </c:pt>
                <c:pt idx="3346">
                  <c:v>43334</c:v>
                </c:pt>
                <c:pt idx="3347">
                  <c:v>43341</c:v>
                </c:pt>
                <c:pt idx="3348">
                  <c:v>43348</c:v>
                </c:pt>
                <c:pt idx="3349">
                  <c:v>43355</c:v>
                </c:pt>
                <c:pt idx="3350">
                  <c:v>43362</c:v>
                </c:pt>
                <c:pt idx="3351">
                  <c:v>43369</c:v>
                </c:pt>
                <c:pt idx="3352">
                  <c:v>43376</c:v>
                </c:pt>
                <c:pt idx="3353">
                  <c:v>43383</c:v>
                </c:pt>
                <c:pt idx="3354">
                  <c:v>43390</c:v>
                </c:pt>
                <c:pt idx="3355">
                  <c:v>43397</c:v>
                </c:pt>
                <c:pt idx="3356">
                  <c:v>43404</c:v>
                </c:pt>
                <c:pt idx="3357">
                  <c:v>43411</c:v>
                </c:pt>
                <c:pt idx="3358">
                  <c:v>43418</c:v>
                </c:pt>
                <c:pt idx="3359">
                  <c:v>43425</c:v>
                </c:pt>
                <c:pt idx="3360">
                  <c:v>43432</c:v>
                </c:pt>
                <c:pt idx="3361">
                  <c:v>43439</c:v>
                </c:pt>
                <c:pt idx="3362">
                  <c:v>43446</c:v>
                </c:pt>
                <c:pt idx="3363">
                  <c:v>43453</c:v>
                </c:pt>
                <c:pt idx="3364">
                  <c:v>43460</c:v>
                </c:pt>
                <c:pt idx="3365">
                  <c:v>43467</c:v>
                </c:pt>
                <c:pt idx="3366">
                  <c:v>43474</c:v>
                </c:pt>
                <c:pt idx="3367">
                  <c:v>43481</c:v>
                </c:pt>
                <c:pt idx="3368">
                  <c:v>43488</c:v>
                </c:pt>
                <c:pt idx="3369">
                  <c:v>43495</c:v>
                </c:pt>
                <c:pt idx="3370">
                  <c:v>43502</c:v>
                </c:pt>
                <c:pt idx="3371">
                  <c:v>43509</c:v>
                </c:pt>
                <c:pt idx="3372">
                  <c:v>43516</c:v>
                </c:pt>
                <c:pt idx="3373">
                  <c:v>43523</c:v>
                </c:pt>
                <c:pt idx="3374">
                  <c:v>43530</c:v>
                </c:pt>
                <c:pt idx="3375">
                  <c:v>43537</c:v>
                </c:pt>
                <c:pt idx="3376">
                  <c:v>43544</c:v>
                </c:pt>
                <c:pt idx="3377">
                  <c:v>43551</c:v>
                </c:pt>
                <c:pt idx="3378">
                  <c:v>43558</c:v>
                </c:pt>
                <c:pt idx="3379">
                  <c:v>43565</c:v>
                </c:pt>
                <c:pt idx="3380">
                  <c:v>43572</c:v>
                </c:pt>
                <c:pt idx="3381">
                  <c:v>43579</c:v>
                </c:pt>
                <c:pt idx="3382">
                  <c:v>43586</c:v>
                </c:pt>
                <c:pt idx="3383">
                  <c:v>43593</c:v>
                </c:pt>
                <c:pt idx="3384">
                  <c:v>43600</c:v>
                </c:pt>
                <c:pt idx="3385">
                  <c:v>43607</c:v>
                </c:pt>
                <c:pt idx="3386">
                  <c:v>43614</c:v>
                </c:pt>
                <c:pt idx="3387">
                  <c:v>43621</c:v>
                </c:pt>
                <c:pt idx="3388">
                  <c:v>43628</c:v>
                </c:pt>
                <c:pt idx="3389">
                  <c:v>43635</c:v>
                </c:pt>
                <c:pt idx="3390">
                  <c:v>43642</c:v>
                </c:pt>
                <c:pt idx="3391">
                  <c:v>43649</c:v>
                </c:pt>
                <c:pt idx="3392">
                  <c:v>43656</c:v>
                </c:pt>
                <c:pt idx="3393">
                  <c:v>43663</c:v>
                </c:pt>
                <c:pt idx="3394">
                  <c:v>43670</c:v>
                </c:pt>
                <c:pt idx="3395">
                  <c:v>43677</c:v>
                </c:pt>
                <c:pt idx="3396">
                  <c:v>43684</c:v>
                </c:pt>
                <c:pt idx="3397">
                  <c:v>43691</c:v>
                </c:pt>
                <c:pt idx="3398">
                  <c:v>43698</c:v>
                </c:pt>
                <c:pt idx="3399">
                  <c:v>43705</c:v>
                </c:pt>
                <c:pt idx="3400">
                  <c:v>43712</c:v>
                </c:pt>
                <c:pt idx="3401">
                  <c:v>43719</c:v>
                </c:pt>
                <c:pt idx="3402">
                  <c:v>43726</c:v>
                </c:pt>
                <c:pt idx="3403">
                  <c:v>43733</c:v>
                </c:pt>
                <c:pt idx="3404">
                  <c:v>43740</c:v>
                </c:pt>
              </c:numCache>
            </c:numRef>
          </c:cat>
          <c:val>
            <c:numRef>
              <c:f>Sheet1!$B$8:$B$3412</c:f>
              <c:numCache>
                <c:formatCode>0.00</c:formatCode>
                <c:ptCount val="3405"/>
                <c:pt idx="0">
                  <c:v>1</c:v>
                </c:pt>
                <c:pt idx="1">
                  <c:v>1.21</c:v>
                </c:pt>
                <c:pt idx="2">
                  <c:v>0.56999999999999995</c:v>
                </c:pt>
                <c:pt idx="3">
                  <c:v>0.63</c:v>
                </c:pt>
                <c:pt idx="4">
                  <c:v>0.27</c:v>
                </c:pt>
                <c:pt idx="5">
                  <c:v>1.3</c:v>
                </c:pt>
                <c:pt idx="6">
                  <c:v>1.41</c:v>
                </c:pt>
                <c:pt idx="7">
                  <c:v>1.41</c:v>
                </c:pt>
                <c:pt idx="8">
                  <c:v>1.33</c:v>
                </c:pt>
                <c:pt idx="9">
                  <c:v>1.21</c:v>
                </c:pt>
                <c:pt idx="10">
                  <c:v>1.23</c:v>
                </c:pt>
                <c:pt idx="11">
                  <c:v>0.55000000000000004</c:v>
                </c:pt>
                <c:pt idx="12">
                  <c:v>1.1499999999999999</c:v>
                </c:pt>
                <c:pt idx="13">
                  <c:v>0.54</c:v>
                </c:pt>
                <c:pt idx="14">
                  <c:v>1.27</c:v>
                </c:pt>
                <c:pt idx="15">
                  <c:v>0.77</c:v>
                </c:pt>
                <c:pt idx="16">
                  <c:v>0.75</c:v>
                </c:pt>
                <c:pt idx="17">
                  <c:v>1.18</c:v>
                </c:pt>
                <c:pt idx="18">
                  <c:v>0.32</c:v>
                </c:pt>
                <c:pt idx="19">
                  <c:v>0.39</c:v>
                </c:pt>
                <c:pt idx="20">
                  <c:v>1.07</c:v>
                </c:pt>
                <c:pt idx="21">
                  <c:v>1.4</c:v>
                </c:pt>
                <c:pt idx="22">
                  <c:v>1.42</c:v>
                </c:pt>
                <c:pt idx="23">
                  <c:v>1.28</c:v>
                </c:pt>
                <c:pt idx="24">
                  <c:v>1.18</c:v>
                </c:pt>
                <c:pt idx="25">
                  <c:v>1.19</c:v>
                </c:pt>
                <c:pt idx="26">
                  <c:v>1.35</c:v>
                </c:pt>
                <c:pt idx="27">
                  <c:v>1.41</c:v>
                </c:pt>
                <c:pt idx="28">
                  <c:v>1.37</c:v>
                </c:pt>
                <c:pt idx="29">
                  <c:v>1.41</c:v>
                </c:pt>
                <c:pt idx="30">
                  <c:v>1.44</c:v>
                </c:pt>
                <c:pt idx="31">
                  <c:v>1.27</c:v>
                </c:pt>
                <c:pt idx="32">
                  <c:v>1.1299999999999999</c:v>
                </c:pt>
                <c:pt idx="33">
                  <c:v>1.32</c:v>
                </c:pt>
                <c:pt idx="34">
                  <c:v>1.38</c:v>
                </c:pt>
                <c:pt idx="35">
                  <c:v>1.41</c:v>
                </c:pt>
                <c:pt idx="36">
                  <c:v>1.24</c:v>
                </c:pt>
                <c:pt idx="37">
                  <c:v>1.31</c:v>
                </c:pt>
                <c:pt idx="38">
                  <c:v>1.44</c:v>
                </c:pt>
                <c:pt idx="39">
                  <c:v>1.44</c:v>
                </c:pt>
                <c:pt idx="40">
                  <c:v>1.44</c:v>
                </c:pt>
                <c:pt idx="41">
                  <c:v>1.4</c:v>
                </c:pt>
                <c:pt idx="42">
                  <c:v>1.34</c:v>
                </c:pt>
                <c:pt idx="43">
                  <c:v>1.66</c:v>
                </c:pt>
                <c:pt idx="44">
                  <c:v>1.3</c:v>
                </c:pt>
                <c:pt idx="45">
                  <c:v>1.31</c:v>
                </c:pt>
                <c:pt idx="46">
                  <c:v>1.31</c:v>
                </c:pt>
                <c:pt idx="47">
                  <c:v>1.69</c:v>
                </c:pt>
                <c:pt idx="48">
                  <c:v>1.67</c:v>
                </c:pt>
                <c:pt idx="49">
                  <c:v>1.69</c:v>
                </c:pt>
                <c:pt idx="50">
                  <c:v>1.54</c:v>
                </c:pt>
                <c:pt idx="51">
                  <c:v>1.65</c:v>
                </c:pt>
                <c:pt idx="52">
                  <c:v>1.69</c:v>
                </c:pt>
                <c:pt idx="53">
                  <c:v>1.69</c:v>
                </c:pt>
                <c:pt idx="54">
                  <c:v>1.64</c:v>
                </c:pt>
                <c:pt idx="55">
                  <c:v>1.67</c:v>
                </c:pt>
                <c:pt idx="56">
                  <c:v>1.71</c:v>
                </c:pt>
                <c:pt idx="57">
                  <c:v>1.97</c:v>
                </c:pt>
                <c:pt idx="58">
                  <c:v>1.97</c:v>
                </c:pt>
                <c:pt idx="59">
                  <c:v>1.99</c:v>
                </c:pt>
                <c:pt idx="60">
                  <c:v>2</c:v>
                </c:pt>
                <c:pt idx="61">
                  <c:v>2.0699999999999998</c:v>
                </c:pt>
                <c:pt idx="62">
                  <c:v>2.19</c:v>
                </c:pt>
                <c:pt idx="63">
                  <c:v>2.2000000000000002</c:v>
                </c:pt>
                <c:pt idx="64">
                  <c:v>2.2400000000000002</c:v>
                </c:pt>
                <c:pt idx="65">
                  <c:v>2.21</c:v>
                </c:pt>
                <c:pt idx="66">
                  <c:v>2.25</c:v>
                </c:pt>
                <c:pt idx="67">
                  <c:v>2.23</c:v>
                </c:pt>
                <c:pt idx="68">
                  <c:v>2.25</c:v>
                </c:pt>
                <c:pt idx="69">
                  <c:v>2.25</c:v>
                </c:pt>
                <c:pt idx="70">
                  <c:v>2.25</c:v>
                </c:pt>
                <c:pt idx="71">
                  <c:v>2.2400000000000002</c:v>
                </c:pt>
                <c:pt idx="72">
                  <c:v>2.46</c:v>
                </c:pt>
                <c:pt idx="73">
                  <c:v>2.4900000000000002</c:v>
                </c:pt>
                <c:pt idx="74">
                  <c:v>2.5</c:v>
                </c:pt>
                <c:pt idx="75">
                  <c:v>2.46</c:v>
                </c:pt>
                <c:pt idx="76">
                  <c:v>2.48</c:v>
                </c:pt>
                <c:pt idx="77">
                  <c:v>2.48</c:v>
                </c:pt>
                <c:pt idx="78">
                  <c:v>2.31</c:v>
                </c:pt>
                <c:pt idx="79">
                  <c:v>2.48</c:v>
                </c:pt>
                <c:pt idx="80">
                  <c:v>2.5</c:v>
                </c:pt>
                <c:pt idx="81">
                  <c:v>2.5</c:v>
                </c:pt>
                <c:pt idx="82">
                  <c:v>2.5</c:v>
                </c:pt>
                <c:pt idx="83">
                  <c:v>2.5</c:v>
                </c:pt>
                <c:pt idx="84">
                  <c:v>2.5</c:v>
                </c:pt>
                <c:pt idx="85">
                  <c:v>2.48</c:v>
                </c:pt>
                <c:pt idx="86">
                  <c:v>2.5</c:v>
                </c:pt>
                <c:pt idx="87">
                  <c:v>2.5</c:v>
                </c:pt>
                <c:pt idx="88">
                  <c:v>2.4900000000000002</c:v>
                </c:pt>
                <c:pt idx="89">
                  <c:v>2.5</c:v>
                </c:pt>
                <c:pt idx="90">
                  <c:v>2.5</c:v>
                </c:pt>
                <c:pt idx="91">
                  <c:v>2.5</c:v>
                </c:pt>
                <c:pt idx="92">
                  <c:v>2.5</c:v>
                </c:pt>
                <c:pt idx="93">
                  <c:v>2.6</c:v>
                </c:pt>
                <c:pt idx="94">
                  <c:v>2.75</c:v>
                </c:pt>
                <c:pt idx="95">
                  <c:v>2.75</c:v>
                </c:pt>
                <c:pt idx="96">
                  <c:v>2.75</c:v>
                </c:pt>
                <c:pt idx="97">
                  <c:v>2.75</c:v>
                </c:pt>
                <c:pt idx="98">
                  <c:v>2.75</c:v>
                </c:pt>
                <c:pt idx="99">
                  <c:v>2.75</c:v>
                </c:pt>
                <c:pt idx="100">
                  <c:v>2.71</c:v>
                </c:pt>
                <c:pt idx="101">
                  <c:v>2.75</c:v>
                </c:pt>
                <c:pt idx="102">
                  <c:v>2.75</c:v>
                </c:pt>
                <c:pt idx="103">
                  <c:v>2.61</c:v>
                </c:pt>
                <c:pt idx="104">
                  <c:v>2.75</c:v>
                </c:pt>
                <c:pt idx="105">
                  <c:v>2.75</c:v>
                </c:pt>
                <c:pt idx="106">
                  <c:v>2.75</c:v>
                </c:pt>
                <c:pt idx="107">
                  <c:v>2.74</c:v>
                </c:pt>
                <c:pt idx="108">
                  <c:v>2.73</c:v>
                </c:pt>
                <c:pt idx="109">
                  <c:v>2.75</c:v>
                </c:pt>
                <c:pt idx="110">
                  <c:v>2.75</c:v>
                </c:pt>
                <c:pt idx="111">
                  <c:v>2.74</c:v>
                </c:pt>
                <c:pt idx="112">
                  <c:v>2.63</c:v>
                </c:pt>
                <c:pt idx="113">
                  <c:v>3</c:v>
                </c:pt>
                <c:pt idx="114">
                  <c:v>2.93</c:v>
                </c:pt>
                <c:pt idx="115">
                  <c:v>2.86</c:v>
                </c:pt>
                <c:pt idx="116">
                  <c:v>3</c:v>
                </c:pt>
                <c:pt idx="117">
                  <c:v>3</c:v>
                </c:pt>
                <c:pt idx="118">
                  <c:v>2.98</c:v>
                </c:pt>
                <c:pt idx="119">
                  <c:v>2.92</c:v>
                </c:pt>
                <c:pt idx="120">
                  <c:v>2.95</c:v>
                </c:pt>
                <c:pt idx="121">
                  <c:v>2.99</c:v>
                </c:pt>
                <c:pt idx="122">
                  <c:v>3</c:v>
                </c:pt>
                <c:pt idx="123">
                  <c:v>2.98</c:v>
                </c:pt>
                <c:pt idx="124">
                  <c:v>2.97</c:v>
                </c:pt>
                <c:pt idx="125">
                  <c:v>2.59</c:v>
                </c:pt>
                <c:pt idx="126">
                  <c:v>2.95</c:v>
                </c:pt>
                <c:pt idx="127">
                  <c:v>2.79</c:v>
                </c:pt>
                <c:pt idx="128">
                  <c:v>2.96</c:v>
                </c:pt>
                <c:pt idx="129">
                  <c:v>2.99</c:v>
                </c:pt>
                <c:pt idx="130">
                  <c:v>2.71</c:v>
                </c:pt>
                <c:pt idx="131">
                  <c:v>2.82</c:v>
                </c:pt>
                <c:pt idx="132">
                  <c:v>2.87</c:v>
                </c:pt>
                <c:pt idx="133">
                  <c:v>2.9</c:v>
                </c:pt>
                <c:pt idx="134">
                  <c:v>3</c:v>
                </c:pt>
                <c:pt idx="135">
                  <c:v>3</c:v>
                </c:pt>
                <c:pt idx="136">
                  <c:v>3</c:v>
                </c:pt>
                <c:pt idx="137">
                  <c:v>3</c:v>
                </c:pt>
                <c:pt idx="138">
                  <c:v>3</c:v>
                </c:pt>
                <c:pt idx="139">
                  <c:v>3</c:v>
                </c:pt>
                <c:pt idx="140">
                  <c:v>3</c:v>
                </c:pt>
                <c:pt idx="141">
                  <c:v>3</c:v>
                </c:pt>
                <c:pt idx="142">
                  <c:v>2.86</c:v>
                </c:pt>
                <c:pt idx="143">
                  <c:v>2.97</c:v>
                </c:pt>
                <c:pt idx="144">
                  <c:v>3</c:v>
                </c:pt>
                <c:pt idx="145">
                  <c:v>3</c:v>
                </c:pt>
                <c:pt idx="146">
                  <c:v>3</c:v>
                </c:pt>
                <c:pt idx="147">
                  <c:v>3</c:v>
                </c:pt>
                <c:pt idx="148">
                  <c:v>3</c:v>
                </c:pt>
                <c:pt idx="149">
                  <c:v>3</c:v>
                </c:pt>
                <c:pt idx="150">
                  <c:v>3</c:v>
                </c:pt>
                <c:pt idx="151">
                  <c:v>3</c:v>
                </c:pt>
                <c:pt idx="152">
                  <c:v>3</c:v>
                </c:pt>
                <c:pt idx="153">
                  <c:v>3</c:v>
                </c:pt>
                <c:pt idx="154">
                  <c:v>3</c:v>
                </c:pt>
                <c:pt idx="155">
                  <c:v>3</c:v>
                </c:pt>
                <c:pt idx="156">
                  <c:v>3</c:v>
                </c:pt>
                <c:pt idx="157">
                  <c:v>3</c:v>
                </c:pt>
                <c:pt idx="158">
                  <c:v>3</c:v>
                </c:pt>
                <c:pt idx="159">
                  <c:v>2.98</c:v>
                </c:pt>
                <c:pt idx="160">
                  <c:v>2.97</c:v>
                </c:pt>
                <c:pt idx="161">
                  <c:v>3</c:v>
                </c:pt>
                <c:pt idx="162">
                  <c:v>3.09</c:v>
                </c:pt>
                <c:pt idx="163">
                  <c:v>3.29</c:v>
                </c:pt>
                <c:pt idx="164">
                  <c:v>3.48</c:v>
                </c:pt>
                <c:pt idx="165">
                  <c:v>3.36</c:v>
                </c:pt>
                <c:pt idx="166">
                  <c:v>3.5</c:v>
                </c:pt>
                <c:pt idx="167">
                  <c:v>3.5</c:v>
                </c:pt>
                <c:pt idx="168">
                  <c:v>3.5</c:v>
                </c:pt>
                <c:pt idx="169">
                  <c:v>3.5</c:v>
                </c:pt>
                <c:pt idx="170">
                  <c:v>3.5</c:v>
                </c:pt>
                <c:pt idx="171">
                  <c:v>3.5</c:v>
                </c:pt>
                <c:pt idx="172">
                  <c:v>3.5</c:v>
                </c:pt>
                <c:pt idx="173">
                  <c:v>3.5</c:v>
                </c:pt>
                <c:pt idx="174">
                  <c:v>3.5</c:v>
                </c:pt>
                <c:pt idx="175">
                  <c:v>3.46</c:v>
                </c:pt>
                <c:pt idx="176">
                  <c:v>3.29</c:v>
                </c:pt>
                <c:pt idx="177">
                  <c:v>3</c:v>
                </c:pt>
                <c:pt idx="178">
                  <c:v>2.93</c:v>
                </c:pt>
                <c:pt idx="179">
                  <c:v>3</c:v>
                </c:pt>
                <c:pt idx="180">
                  <c:v>3</c:v>
                </c:pt>
                <c:pt idx="181">
                  <c:v>3</c:v>
                </c:pt>
                <c:pt idx="182">
                  <c:v>3</c:v>
                </c:pt>
                <c:pt idx="183">
                  <c:v>2.98</c:v>
                </c:pt>
                <c:pt idx="184">
                  <c:v>2.88</c:v>
                </c:pt>
                <c:pt idx="185">
                  <c:v>3</c:v>
                </c:pt>
                <c:pt idx="186">
                  <c:v>2.29</c:v>
                </c:pt>
                <c:pt idx="187">
                  <c:v>1.5</c:v>
                </c:pt>
                <c:pt idx="188">
                  <c:v>2.64</c:v>
                </c:pt>
                <c:pt idx="189">
                  <c:v>2.11</c:v>
                </c:pt>
                <c:pt idx="190">
                  <c:v>0.73</c:v>
                </c:pt>
                <c:pt idx="191">
                  <c:v>1.1100000000000001</c:v>
                </c:pt>
                <c:pt idx="192">
                  <c:v>1.36</c:v>
                </c:pt>
                <c:pt idx="193">
                  <c:v>1.45</c:v>
                </c:pt>
                <c:pt idx="194">
                  <c:v>1.07</c:v>
                </c:pt>
                <c:pt idx="195">
                  <c:v>0.55000000000000004</c:v>
                </c:pt>
                <c:pt idx="196">
                  <c:v>1.07</c:v>
                </c:pt>
                <c:pt idx="197">
                  <c:v>1.75</c:v>
                </c:pt>
                <c:pt idx="198">
                  <c:v>1.29</c:v>
                </c:pt>
                <c:pt idx="199">
                  <c:v>1.25</c:v>
                </c:pt>
                <c:pt idx="200">
                  <c:v>1.1100000000000001</c:v>
                </c:pt>
                <c:pt idx="201">
                  <c:v>0.95</c:v>
                </c:pt>
                <c:pt idx="202">
                  <c:v>0.46</c:v>
                </c:pt>
                <c:pt idx="203">
                  <c:v>0.2</c:v>
                </c:pt>
                <c:pt idx="204">
                  <c:v>0.32</c:v>
                </c:pt>
                <c:pt idx="205">
                  <c:v>1.39</c:v>
                </c:pt>
                <c:pt idx="206">
                  <c:v>1.36</c:v>
                </c:pt>
                <c:pt idx="207">
                  <c:v>0.61</c:v>
                </c:pt>
                <c:pt idx="208">
                  <c:v>0.43</c:v>
                </c:pt>
                <c:pt idx="209">
                  <c:v>0.77</c:v>
                </c:pt>
                <c:pt idx="210">
                  <c:v>1.32</c:v>
                </c:pt>
                <c:pt idx="211">
                  <c:v>0.45</c:v>
                </c:pt>
                <c:pt idx="212">
                  <c:v>0.36</c:v>
                </c:pt>
                <c:pt idx="213">
                  <c:v>0.91</c:v>
                </c:pt>
                <c:pt idx="214">
                  <c:v>1.63</c:v>
                </c:pt>
                <c:pt idx="215">
                  <c:v>1.61</c:v>
                </c:pt>
                <c:pt idx="216">
                  <c:v>1.68</c:v>
                </c:pt>
                <c:pt idx="217">
                  <c:v>1.68</c:v>
                </c:pt>
                <c:pt idx="218">
                  <c:v>1.68</c:v>
                </c:pt>
                <c:pt idx="219">
                  <c:v>1.63</c:v>
                </c:pt>
                <c:pt idx="220">
                  <c:v>1.91</c:v>
                </c:pt>
                <c:pt idx="221">
                  <c:v>1.79</c:v>
                </c:pt>
                <c:pt idx="222">
                  <c:v>1.93</c:v>
                </c:pt>
                <c:pt idx="223">
                  <c:v>1.96</c:v>
                </c:pt>
                <c:pt idx="224">
                  <c:v>1.98</c:v>
                </c:pt>
                <c:pt idx="225">
                  <c:v>1.46</c:v>
                </c:pt>
                <c:pt idx="226">
                  <c:v>1.93</c:v>
                </c:pt>
                <c:pt idx="227">
                  <c:v>2</c:v>
                </c:pt>
                <c:pt idx="228">
                  <c:v>2.46</c:v>
                </c:pt>
                <c:pt idx="229">
                  <c:v>2.39</c:v>
                </c:pt>
                <c:pt idx="230">
                  <c:v>2.2999999999999998</c:v>
                </c:pt>
                <c:pt idx="231">
                  <c:v>2.39</c:v>
                </c:pt>
                <c:pt idx="232">
                  <c:v>2.5</c:v>
                </c:pt>
                <c:pt idx="233">
                  <c:v>2.5</c:v>
                </c:pt>
                <c:pt idx="234">
                  <c:v>2.46</c:v>
                </c:pt>
                <c:pt idx="235">
                  <c:v>2.48</c:v>
                </c:pt>
                <c:pt idx="236">
                  <c:v>2.4500000000000002</c:v>
                </c:pt>
                <c:pt idx="237">
                  <c:v>2.5</c:v>
                </c:pt>
                <c:pt idx="238">
                  <c:v>2.5</c:v>
                </c:pt>
                <c:pt idx="239">
                  <c:v>2.5</c:v>
                </c:pt>
                <c:pt idx="240">
                  <c:v>2.36</c:v>
                </c:pt>
                <c:pt idx="241">
                  <c:v>2.36</c:v>
                </c:pt>
                <c:pt idx="242">
                  <c:v>2.5</c:v>
                </c:pt>
                <c:pt idx="243">
                  <c:v>2.46</c:v>
                </c:pt>
                <c:pt idx="244">
                  <c:v>2.71</c:v>
                </c:pt>
                <c:pt idx="245">
                  <c:v>2.86</c:v>
                </c:pt>
                <c:pt idx="246">
                  <c:v>2.93</c:v>
                </c:pt>
                <c:pt idx="247">
                  <c:v>2.84</c:v>
                </c:pt>
                <c:pt idx="248">
                  <c:v>3</c:v>
                </c:pt>
                <c:pt idx="249">
                  <c:v>3</c:v>
                </c:pt>
                <c:pt idx="250">
                  <c:v>3</c:v>
                </c:pt>
                <c:pt idx="251">
                  <c:v>2.93</c:v>
                </c:pt>
                <c:pt idx="252">
                  <c:v>3</c:v>
                </c:pt>
                <c:pt idx="253">
                  <c:v>3</c:v>
                </c:pt>
                <c:pt idx="254">
                  <c:v>2.61</c:v>
                </c:pt>
                <c:pt idx="255">
                  <c:v>2.82</c:v>
                </c:pt>
                <c:pt idx="256">
                  <c:v>3.11</c:v>
                </c:pt>
                <c:pt idx="257">
                  <c:v>3.36</c:v>
                </c:pt>
                <c:pt idx="258">
                  <c:v>3.5</c:v>
                </c:pt>
                <c:pt idx="259">
                  <c:v>3.46</c:v>
                </c:pt>
                <c:pt idx="260">
                  <c:v>3.32</c:v>
                </c:pt>
                <c:pt idx="261">
                  <c:v>3.5</c:v>
                </c:pt>
                <c:pt idx="262">
                  <c:v>3.46</c:v>
                </c:pt>
                <c:pt idx="263">
                  <c:v>3.5</c:v>
                </c:pt>
                <c:pt idx="264">
                  <c:v>3.5</c:v>
                </c:pt>
                <c:pt idx="265">
                  <c:v>3.5</c:v>
                </c:pt>
                <c:pt idx="266">
                  <c:v>3.5</c:v>
                </c:pt>
                <c:pt idx="267">
                  <c:v>3.5</c:v>
                </c:pt>
                <c:pt idx="268">
                  <c:v>3.5</c:v>
                </c:pt>
                <c:pt idx="269">
                  <c:v>3.5</c:v>
                </c:pt>
                <c:pt idx="270">
                  <c:v>3.46</c:v>
                </c:pt>
                <c:pt idx="271">
                  <c:v>3.82</c:v>
                </c:pt>
                <c:pt idx="272">
                  <c:v>3.96</c:v>
                </c:pt>
                <c:pt idx="273">
                  <c:v>3.86</c:v>
                </c:pt>
                <c:pt idx="274">
                  <c:v>4</c:v>
                </c:pt>
                <c:pt idx="275">
                  <c:v>3.96</c:v>
                </c:pt>
                <c:pt idx="276">
                  <c:v>3.96</c:v>
                </c:pt>
                <c:pt idx="277">
                  <c:v>4</c:v>
                </c:pt>
                <c:pt idx="278">
                  <c:v>4</c:v>
                </c:pt>
                <c:pt idx="279">
                  <c:v>4</c:v>
                </c:pt>
                <c:pt idx="280">
                  <c:v>4</c:v>
                </c:pt>
                <c:pt idx="281">
                  <c:v>4</c:v>
                </c:pt>
                <c:pt idx="282">
                  <c:v>3.96</c:v>
                </c:pt>
                <c:pt idx="283">
                  <c:v>4</c:v>
                </c:pt>
                <c:pt idx="284">
                  <c:v>4</c:v>
                </c:pt>
                <c:pt idx="285">
                  <c:v>4</c:v>
                </c:pt>
                <c:pt idx="286">
                  <c:v>4</c:v>
                </c:pt>
                <c:pt idx="287">
                  <c:v>4</c:v>
                </c:pt>
                <c:pt idx="288">
                  <c:v>4</c:v>
                </c:pt>
                <c:pt idx="289">
                  <c:v>4</c:v>
                </c:pt>
                <c:pt idx="290">
                  <c:v>3.96</c:v>
                </c:pt>
                <c:pt idx="291">
                  <c:v>4</c:v>
                </c:pt>
                <c:pt idx="292">
                  <c:v>3.96</c:v>
                </c:pt>
                <c:pt idx="293">
                  <c:v>4</c:v>
                </c:pt>
                <c:pt idx="294">
                  <c:v>3.89</c:v>
                </c:pt>
                <c:pt idx="295">
                  <c:v>4</c:v>
                </c:pt>
                <c:pt idx="296">
                  <c:v>3.96</c:v>
                </c:pt>
                <c:pt idx="297">
                  <c:v>3.96</c:v>
                </c:pt>
                <c:pt idx="298">
                  <c:v>3.54</c:v>
                </c:pt>
                <c:pt idx="299">
                  <c:v>3.82</c:v>
                </c:pt>
                <c:pt idx="300">
                  <c:v>3.93</c:v>
                </c:pt>
                <c:pt idx="301">
                  <c:v>3.96</c:v>
                </c:pt>
                <c:pt idx="302">
                  <c:v>3.82</c:v>
                </c:pt>
                <c:pt idx="303">
                  <c:v>3.93</c:v>
                </c:pt>
                <c:pt idx="304">
                  <c:v>4</c:v>
                </c:pt>
                <c:pt idx="305">
                  <c:v>4</c:v>
                </c:pt>
                <c:pt idx="306">
                  <c:v>3.89</c:v>
                </c:pt>
                <c:pt idx="307">
                  <c:v>3.79</c:v>
                </c:pt>
                <c:pt idx="308">
                  <c:v>3.36</c:v>
                </c:pt>
                <c:pt idx="309">
                  <c:v>3.82</c:v>
                </c:pt>
                <c:pt idx="310">
                  <c:v>3.39</c:v>
                </c:pt>
                <c:pt idx="311">
                  <c:v>3.5</c:v>
                </c:pt>
                <c:pt idx="312">
                  <c:v>2.71</c:v>
                </c:pt>
                <c:pt idx="313">
                  <c:v>3.36</c:v>
                </c:pt>
                <c:pt idx="314">
                  <c:v>2.93</c:v>
                </c:pt>
                <c:pt idx="315">
                  <c:v>3.5</c:v>
                </c:pt>
                <c:pt idx="316">
                  <c:v>3.14</c:v>
                </c:pt>
                <c:pt idx="317">
                  <c:v>3.29</c:v>
                </c:pt>
                <c:pt idx="318">
                  <c:v>3.11</c:v>
                </c:pt>
                <c:pt idx="319">
                  <c:v>3.07</c:v>
                </c:pt>
                <c:pt idx="320">
                  <c:v>2.68</c:v>
                </c:pt>
                <c:pt idx="321">
                  <c:v>2.89</c:v>
                </c:pt>
                <c:pt idx="322">
                  <c:v>2.96</c:v>
                </c:pt>
                <c:pt idx="323">
                  <c:v>2.79</c:v>
                </c:pt>
                <c:pt idx="324">
                  <c:v>1.89</c:v>
                </c:pt>
                <c:pt idx="325">
                  <c:v>2.64</c:v>
                </c:pt>
                <c:pt idx="326">
                  <c:v>2.86</c:v>
                </c:pt>
                <c:pt idx="327">
                  <c:v>3</c:v>
                </c:pt>
                <c:pt idx="328">
                  <c:v>1.93</c:v>
                </c:pt>
                <c:pt idx="329">
                  <c:v>2</c:v>
                </c:pt>
                <c:pt idx="330">
                  <c:v>2.86</c:v>
                </c:pt>
                <c:pt idx="331">
                  <c:v>2.96</c:v>
                </c:pt>
                <c:pt idx="332">
                  <c:v>2.82</c:v>
                </c:pt>
                <c:pt idx="333">
                  <c:v>2.3199999999999998</c:v>
                </c:pt>
                <c:pt idx="334">
                  <c:v>1.5</c:v>
                </c:pt>
                <c:pt idx="335">
                  <c:v>1.68</c:v>
                </c:pt>
                <c:pt idx="336">
                  <c:v>1.79</c:v>
                </c:pt>
                <c:pt idx="337">
                  <c:v>2.14</c:v>
                </c:pt>
                <c:pt idx="338">
                  <c:v>1.89</c:v>
                </c:pt>
                <c:pt idx="339">
                  <c:v>2.5</c:v>
                </c:pt>
                <c:pt idx="340">
                  <c:v>1.61</c:v>
                </c:pt>
                <c:pt idx="341">
                  <c:v>1.96</c:v>
                </c:pt>
                <c:pt idx="342">
                  <c:v>0.66</c:v>
                </c:pt>
                <c:pt idx="343">
                  <c:v>1.36</c:v>
                </c:pt>
                <c:pt idx="344">
                  <c:v>2.25</c:v>
                </c:pt>
                <c:pt idx="345">
                  <c:v>2.79</c:v>
                </c:pt>
                <c:pt idx="346">
                  <c:v>2.54</c:v>
                </c:pt>
                <c:pt idx="347">
                  <c:v>2.5</c:v>
                </c:pt>
                <c:pt idx="348">
                  <c:v>2.61</c:v>
                </c:pt>
                <c:pt idx="349">
                  <c:v>2</c:v>
                </c:pt>
                <c:pt idx="350">
                  <c:v>1.82</c:v>
                </c:pt>
                <c:pt idx="351">
                  <c:v>1.61</c:v>
                </c:pt>
                <c:pt idx="352">
                  <c:v>1.79</c:v>
                </c:pt>
                <c:pt idx="353">
                  <c:v>2.11</c:v>
                </c:pt>
                <c:pt idx="354">
                  <c:v>1.64</c:v>
                </c:pt>
                <c:pt idx="355">
                  <c:v>1.1399999999999999</c:v>
                </c:pt>
                <c:pt idx="356">
                  <c:v>0.54</c:v>
                </c:pt>
                <c:pt idx="357">
                  <c:v>1.64</c:v>
                </c:pt>
                <c:pt idx="358">
                  <c:v>2.29</c:v>
                </c:pt>
                <c:pt idx="359">
                  <c:v>2.5</c:v>
                </c:pt>
                <c:pt idx="360">
                  <c:v>2.14</c:v>
                </c:pt>
                <c:pt idx="361">
                  <c:v>2.5</c:v>
                </c:pt>
                <c:pt idx="362">
                  <c:v>1</c:v>
                </c:pt>
                <c:pt idx="363">
                  <c:v>2.29</c:v>
                </c:pt>
                <c:pt idx="364">
                  <c:v>1.18</c:v>
                </c:pt>
                <c:pt idx="365">
                  <c:v>1.04</c:v>
                </c:pt>
                <c:pt idx="366">
                  <c:v>1.36</c:v>
                </c:pt>
                <c:pt idx="367">
                  <c:v>1.18</c:v>
                </c:pt>
                <c:pt idx="368">
                  <c:v>0.86</c:v>
                </c:pt>
                <c:pt idx="369">
                  <c:v>1.64</c:v>
                </c:pt>
                <c:pt idx="370">
                  <c:v>2.25</c:v>
                </c:pt>
                <c:pt idx="371">
                  <c:v>2.75</c:v>
                </c:pt>
                <c:pt idx="372">
                  <c:v>1.64</c:v>
                </c:pt>
                <c:pt idx="373">
                  <c:v>1.5</c:v>
                </c:pt>
                <c:pt idx="374">
                  <c:v>1.29</c:v>
                </c:pt>
                <c:pt idx="375">
                  <c:v>2.36</c:v>
                </c:pt>
                <c:pt idx="376">
                  <c:v>1.86</c:v>
                </c:pt>
                <c:pt idx="377">
                  <c:v>1.96</c:v>
                </c:pt>
                <c:pt idx="378">
                  <c:v>1.64</c:v>
                </c:pt>
                <c:pt idx="379">
                  <c:v>2.4300000000000002</c:v>
                </c:pt>
                <c:pt idx="380">
                  <c:v>2.64</c:v>
                </c:pt>
                <c:pt idx="381">
                  <c:v>2.36</c:v>
                </c:pt>
                <c:pt idx="382">
                  <c:v>2.14</c:v>
                </c:pt>
                <c:pt idx="383">
                  <c:v>2.71</c:v>
                </c:pt>
                <c:pt idx="384">
                  <c:v>2.75</c:v>
                </c:pt>
                <c:pt idx="385">
                  <c:v>2.79</c:v>
                </c:pt>
                <c:pt idx="386">
                  <c:v>2.29</c:v>
                </c:pt>
                <c:pt idx="387">
                  <c:v>2.25</c:v>
                </c:pt>
                <c:pt idx="388">
                  <c:v>1.61</c:v>
                </c:pt>
                <c:pt idx="389">
                  <c:v>2.36</c:v>
                </c:pt>
                <c:pt idx="390">
                  <c:v>2.86</c:v>
                </c:pt>
                <c:pt idx="391">
                  <c:v>2.61</c:v>
                </c:pt>
                <c:pt idx="392">
                  <c:v>2</c:v>
                </c:pt>
                <c:pt idx="393">
                  <c:v>2.79</c:v>
                </c:pt>
                <c:pt idx="394">
                  <c:v>1.46</c:v>
                </c:pt>
                <c:pt idx="395">
                  <c:v>2.14</c:v>
                </c:pt>
                <c:pt idx="396">
                  <c:v>2.04</c:v>
                </c:pt>
                <c:pt idx="397">
                  <c:v>2.61</c:v>
                </c:pt>
                <c:pt idx="398">
                  <c:v>2.36</c:v>
                </c:pt>
                <c:pt idx="399">
                  <c:v>2.46</c:v>
                </c:pt>
                <c:pt idx="400">
                  <c:v>2.75</c:v>
                </c:pt>
                <c:pt idx="401">
                  <c:v>2.89</c:v>
                </c:pt>
                <c:pt idx="402">
                  <c:v>2.82</c:v>
                </c:pt>
                <c:pt idx="403">
                  <c:v>2.96</c:v>
                </c:pt>
                <c:pt idx="404">
                  <c:v>2.71</c:v>
                </c:pt>
                <c:pt idx="405">
                  <c:v>2.79</c:v>
                </c:pt>
                <c:pt idx="406">
                  <c:v>2.93</c:v>
                </c:pt>
                <c:pt idx="407">
                  <c:v>2.86</c:v>
                </c:pt>
                <c:pt idx="408">
                  <c:v>2.61</c:v>
                </c:pt>
                <c:pt idx="409">
                  <c:v>2.71</c:v>
                </c:pt>
                <c:pt idx="410">
                  <c:v>2.46</c:v>
                </c:pt>
                <c:pt idx="411">
                  <c:v>2.4300000000000002</c:v>
                </c:pt>
                <c:pt idx="412">
                  <c:v>1.71</c:v>
                </c:pt>
                <c:pt idx="413">
                  <c:v>2.46</c:v>
                </c:pt>
                <c:pt idx="414">
                  <c:v>2.46</c:v>
                </c:pt>
                <c:pt idx="415">
                  <c:v>2.86</c:v>
                </c:pt>
                <c:pt idx="416">
                  <c:v>2.89</c:v>
                </c:pt>
                <c:pt idx="417">
                  <c:v>2.82</c:v>
                </c:pt>
                <c:pt idx="418">
                  <c:v>2.71</c:v>
                </c:pt>
                <c:pt idx="419">
                  <c:v>2.86</c:v>
                </c:pt>
                <c:pt idx="420">
                  <c:v>2.5</c:v>
                </c:pt>
                <c:pt idx="421">
                  <c:v>2.75</c:v>
                </c:pt>
                <c:pt idx="422">
                  <c:v>2.89</c:v>
                </c:pt>
                <c:pt idx="423">
                  <c:v>3</c:v>
                </c:pt>
                <c:pt idx="424">
                  <c:v>2.89</c:v>
                </c:pt>
                <c:pt idx="425">
                  <c:v>2.93</c:v>
                </c:pt>
                <c:pt idx="426">
                  <c:v>2.96</c:v>
                </c:pt>
                <c:pt idx="427">
                  <c:v>3</c:v>
                </c:pt>
                <c:pt idx="428">
                  <c:v>2.89</c:v>
                </c:pt>
                <c:pt idx="429">
                  <c:v>2.79</c:v>
                </c:pt>
                <c:pt idx="430">
                  <c:v>2.89</c:v>
                </c:pt>
                <c:pt idx="431">
                  <c:v>2.82</c:v>
                </c:pt>
                <c:pt idx="432">
                  <c:v>3</c:v>
                </c:pt>
                <c:pt idx="433">
                  <c:v>2.89</c:v>
                </c:pt>
                <c:pt idx="434">
                  <c:v>2.82</c:v>
                </c:pt>
                <c:pt idx="435">
                  <c:v>2.95</c:v>
                </c:pt>
                <c:pt idx="436">
                  <c:v>3</c:v>
                </c:pt>
                <c:pt idx="437">
                  <c:v>2.96</c:v>
                </c:pt>
                <c:pt idx="438">
                  <c:v>2.89</c:v>
                </c:pt>
                <c:pt idx="439">
                  <c:v>2.79</c:v>
                </c:pt>
                <c:pt idx="440">
                  <c:v>2.88</c:v>
                </c:pt>
                <c:pt idx="441">
                  <c:v>2.98</c:v>
                </c:pt>
                <c:pt idx="442">
                  <c:v>3</c:v>
                </c:pt>
                <c:pt idx="443">
                  <c:v>2.93</c:v>
                </c:pt>
                <c:pt idx="444">
                  <c:v>2.77</c:v>
                </c:pt>
                <c:pt idx="445">
                  <c:v>3</c:v>
                </c:pt>
                <c:pt idx="446">
                  <c:v>2.95</c:v>
                </c:pt>
                <c:pt idx="447">
                  <c:v>2.98</c:v>
                </c:pt>
                <c:pt idx="448">
                  <c:v>3</c:v>
                </c:pt>
                <c:pt idx="449">
                  <c:v>3</c:v>
                </c:pt>
                <c:pt idx="450">
                  <c:v>3</c:v>
                </c:pt>
                <c:pt idx="451">
                  <c:v>3</c:v>
                </c:pt>
                <c:pt idx="452">
                  <c:v>3</c:v>
                </c:pt>
                <c:pt idx="453">
                  <c:v>3</c:v>
                </c:pt>
                <c:pt idx="454">
                  <c:v>2.95</c:v>
                </c:pt>
                <c:pt idx="455">
                  <c:v>2.98</c:v>
                </c:pt>
                <c:pt idx="456">
                  <c:v>2.75</c:v>
                </c:pt>
                <c:pt idx="457">
                  <c:v>2.98</c:v>
                </c:pt>
                <c:pt idx="458">
                  <c:v>2.89</c:v>
                </c:pt>
                <c:pt idx="459">
                  <c:v>3</c:v>
                </c:pt>
                <c:pt idx="460">
                  <c:v>2.95</c:v>
                </c:pt>
                <c:pt idx="461">
                  <c:v>3</c:v>
                </c:pt>
                <c:pt idx="462">
                  <c:v>3</c:v>
                </c:pt>
                <c:pt idx="463">
                  <c:v>3</c:v>
                </c:pt>
                <c:pt idx="464">
                  <c:v>3</c:v>
                </c:pt>
                <c:pt idx="465">
                  <c:v>3</c:v>
                </c:pt>
                <c:pt idx="466">
                  <c:v>3</c:v>
                </c:pt>
                <c:pt idx="467">
                  <c:v>3</c:v>
                </c:pt>
                <c:pt idx="468">
                  <c:v>2.96</c:v>
                </c:pt>
                <c:pt idx="469">
                  <c:v>3</c:v>
                </c:pt>
                <c:pt idx="470">
                  <c:v>2.98</c:v>
                </c:pt>
                <c:pt idx="471">
                  <c:v>3.04</c:v>
                </c:pt>
                <c:pt idx="472">
                  <c:v>2.64</c:v>
                </c:pt>
                <c:pt idx="473">
                  <c:v>3.41</c:v>
                </c:pt>
                <c:pt idx="474">
                  <c:v>3.5</c:v>
                </c:pt>
                <c:pt idx="475">
                  <c:v>3.46</c:v>
                </c:pt>
                <c:pt idx="476">
                  <c:v>3.5</c:v>
                </c:pt>
                <c:pt idx="477">
                  <c:v>3.48</c:v>
                </c:pt>
                <c:pt idx="478">
                  <c:v>3.5</c:v>
                </c:pt>
                <c:pt idx="479">
                  <c:v>3.5</c:v>
                </c:pt>
                <c:pt idx="480">
                  <c:v>3.43</c:v>
                </c:pt>
                <c:pt idx="481">
                  <c:v>3.48</c:v>
                </c:pt>
                <c:pt idx="482">
                  <c:v>3.5</c:v>
                </c:pt>
                <c:pt idx="483">
                  <c:v>3.48</c:v>
                </c:pt>
                <c:pt idx="484">
                  <c:v>3.5</c:v>
                </c:pt>
                <c:pt idx="485">
                  <c:v>3.5</c:v>
                </c:pt>
                <c:pt idx="486">
                  <c:v>3.5</c:v>
                </c:pt>
                <c:pt idx="487">
                  <c:v>3.5</c:v>
                </c:pt>
                <c:pt idx="488">
                  <c:v>3.43</c:v>
                </c:pt>
                <c:pt idx="489">
                  <c:v>3.5</c:v>
                </c:pt>
                <c:pt idx="490">
                  <c:v>3.5</c:v>
                </c:pt>
                <c:pt idx="491">
                  <c:v>3.32</c:v>
                </c:pt>
                <c:pt idx="492">
                  <c:v>3.16</c:v>
                </c:pt>
                <c:pt idx="493">
                  <c:v>3.5</c:v>
                </c:pt>
                <c:pt idx="494">
                  <c:v>3.5</c:v>
                </c:pt>
                <c:pt idx="495">
                  <c:v>3.43</c:v>
                </c:pt>
                <c:pt idx="496">
                  <c:v>3.5</c:v>
                </c:pt>
                <c:pt idx="497">
                  <c:v>3.5</c:v>
                </c:pt>
                <c:pt idx="498">
                  <c:v>3.46</c:v>
                </c:pt>
                <c:pt idx="499">
                  <c:v>3.5</c:v>
                </c:pt>
                <c:pt idx="500">
                  <c:v>3.5</c:v>
                </c:pt>
                <c:pt idx="501">
                  <c:v>3.5</c:v>
                </c:pt>
                <c:pt idx="502">
                  <c:v>3.43</c:v>
                </c:pt>
                <c:pt idx="503">
                  <c:v>3.5</c:v>
                </c:pt>
                <c:pt idx="504">
                  <c:v>3.29</c:v>
                </c:pt>
                <c:pt idx="505">
                  <c:v>3.5</c:v>
                </c:pt>
                <c:pt idx="506">
                  <c:v>3.43</c:v>
                </c:pt>
                <c:pt idx="507">
                  <c:v>3.46</c:v>
                </c:pt>
                <c:pt idx="508">
                  <c:v>3.5</c:v>
                </c:pt>
                <c:pt idx="509">
                  <c:v>3.45</c:v>
                </c:pt>
                <c:pt idx="510">
                  <c:v>3.5</c:v>
                </c:pt>
                <c:pt idx="511">
                  <c:v>3.46</c:v>
                </c:pt>
                <c:pt idx="512">
                  <c:v>3.45</c:v>
                </c:pt>
                <c:pt idx="513">
                  <c:v>3.5</c:v>
                </c:pt>
                <c:pt idx="514">
                  <c:v>3.5</c:v>
                </c:pt>
                <c:pt idx="515">
                  <c:v>3.5</c:v>
                </c:pt>
                <c:pt idx="516">
                  <c:v>3.48</c:v>
                </c:pt>
                <c:pt idx="517">
                  <c:v>3.5</c:v>
                </c:pt>
                <c:pt idx="518">
                  <c:v>3.5</c:v>
                </c:pt>
                <c:pt idx="519">
                  <c:v>3.5</c:v>
                </c:pt>
                <c:pt idx="520">
                  <c:v>3.5</c:v>
                </c:pt>
                <c:pt idx="521">
                  <c:v>3.5</c:v>
                </c:pt>
                <c:pt idx="522">
                  <c:v>3.5</c:v>
                </c:pt>
                <c:pt idx="523">
                  <c:v>3.5</c:v>
                </c:pt>
                <c:pt idx="524">
                  <c:v>3.14</c:v>
                </c:pt>
                <c:pt idx="525">
                  <c:v>3.5</c:v>
                </c:pt>
                <c:pt idx="526">
                  <c:v>3.5</c:v>
                </c:pt>
                <c:pt idx="527">
                  <c:v>3.5</c:v>
                </c:pt>
                <c:pt idx="528">
                  <c:v>3.5</c:v>
                </c:pt>
                <c:pt idx="529">
                  <c:v>3.5</c:v>
                </c:pt>
                <c:pt idx="530">
                  <c:v>3.5</c:v>
                </c:pt>
                <c:pt idx="531">
                  <c:v>3.43</c:v>
                </c:pt>
                <c:pt idx="532">
                  <c:v>3.46</c:v>
                </c:pt>
                <c:pt idx="533">
                  <c:v>3.5</c:v>
                </c:pt>
                <c:pt idx="534">
                  <c:v>3.39</c:v>
                </c:pt>
                <c:pt idx="535">
                  <c:v>3.36</c:v>
                </c:pt>
                <c:pt idx="536">
                  <c:v>3.07</c:v>
                </c:pt>
                <c:pt idx="537">
                  <c:v>3.48</c:v>
                </c:pt>
                <c:pt idx="538">
                  <c:v>3.46</c:v>
                </c:pt>
                <c:pt idx="539">
                  <c:v>3.5</c:v>
                </c:pt>
                <c:pt idx="540">
                  <c:v>3.5</c:v>
                </c:pt>
                <c:pt idx="541">
                  <c:v>3.59</c:v>
                </c:pt>
                <c:pt idx="542">
                  <c:v>3.34</c:v>
                </c:pt>
                <c:pt idx="543">
                  <c:v>3.71</c:v>
                </c:pt>
                <c:pt idx="544">
                  <c:v>3.39</c:v>
                </c:pt>
                <c:pt idx="545">
                  <c:v>4</c:v>
                </c:pt>
                <c:pt idx="546">
                  <c:v>4</c:v>
                </c:pt>
                <c:pt idx="547">
                  <c:v>4</c:v>
                </c:pt>
                <c:pt idx="548">
                  <c:v>4</c:v>
                </c:pt>
                <c:pt idx="549">
                  <c:v>4</c:v>
                </c:pt>
                <c:pt idx="550">
                  <c:v>3.57</c:v>
                </c:pt>
                <c:pt idx="551">
                  <c:v>4</c:v>
                </c:pt>
                <c:pt idx="552">
                  <c:v>4</c:v>
                </c:pt>
                <c:pt idx="553">
                  <c:v>4</c:v>
                </c:pt>
                <c:pt idx="554">
                  <c:v>4</c:v>
                </c:pt>
                <c:pt idx="555">
                  <c:v>3.93</c:v>
                </c:pt>
                <c:pt idx="556">
                  <c:v>4</c:v>
                </c:pt>
                <c:pt idx="557">
                  <c:v>4.05</c:v>
                </c:pt>
                <c:pt idx="558">
                  <c:v>4.04</c:v>
                </c:pt>
                <c:pt idx="559">
                  <c:v>4.09</c:v>
                </c:pt>
                <c:pt idx="560">
                  <c:v>4.0199999999999996</c:v>
                </c:pt>
                <c:pt idx="561">
                  <c:v>4.1100000000000003</c:v>
                </c:pt>
                <c:pt idx="562">
                  <c:v>4.13</c:v>
                </c:pt>
                <c:pt idx="563">
                  <c:v>4.09</c:v>
                </c:pt>
                <c:pt idx="564">
                  <c:v>4.0199999999999996</c:v>
                </c:pt>
                <c:pt idx="565">
                  <c:v>4.13</c:v>
                </c:pt>
                <c:pt idx="566">
                  <c:v>4.07</c:v>
                </c:pt>
                <c:pt idx="567">
                  <c:v>4.07</c:v>
                </c:pt>
                <c:pt idx="568">
                  <c:v>4.1100000000000003</c:v>
                </c:pt>
                <c:pt idx="569">
                  <c:v>4.1100000000000003</c:v>
                </c:pt>
                <c:pt idx="570">
                  <c:v>4.1100000000000003</c:v>
                </c:pt>
                <c:pt idx="571">
                  <c:v>4.13</c:v>
                </c:pt>
                <c:pt idx="572">
                  <c:v>3.8</c:v>
                </c:pt>
                <c:pt idx="573">
                  <c:v>4.13</c:v>
                </c:pt>
                <c:pt idx="574">
                  <c:v>4.13</c:v>
                </c:pt>
                <c:pt idx="575">
                  <c:v>4.09</c:v>
                </c:pt>
                <c:pt idx="576">
                  <c:v>4.04</c:v>
                </c:pt>
                <c:pt idx="577">
                  <c:v>4.09</c:v>
                </c:pt>
                <c:pt idx="578">
                  <c:v>4.1100000000000003</c:v>
                </c:pt>
                <c:pt idx="579">
                  <c:v>4.13</c:v>
                </c:pt>
                <c:pt idx="580">
                  <c:v>4.13</c:v>
                </c:pt>
                <c:pt idx="581">
                  <c:v>4.13</c:v>
                </c:pt>
                <c:pt idx="582">
                  <c:v>4.05</c:v>
                </c:pt>
                <c:pt idx="583">
                  <c:v>4.1100000000000003</c:v>
                </c:pt>
                <c:pt idx="584">
                  <c:v>4.13</c:v>
                </c:pt>
                <c:pt idx="585">
                  <c:v>4.13</c:v>
                </c:pt>
                <c:pt idx="586">
                  <c:v>3.71</c:v>
                </c:pt>
                <c:pt idx="587">
                  <c:v>4.09</c:v>
                </c:pt>
                <c:pt idx="588">
                  <c:v>4.13</c:v>
                </c:pt>
                <c:pt idx="589">
                  <c:v>4.07</c:v>
                </c:pt>
                <c:pt idx="590">
                  <c:v>4</c:v>
                </c:pt>
                <c:pt idx="591">
                  <c:v>4.13</c:v>
                </c:pt>
                <c:pt idx="592">
                  <c:v>4.04</c:v>
                </c:pt>
                <c:pt idx="593">
                  <c:v>4.13</c:v>
                </c:pt>
                <c:pt idx="594">
                  <c:v>4.1100000000000003</c:v>
                </c:pt>
                <c:pt idx="595">
                  <c:v>4.13</c:v>
                </c:pt>
                <c:pt idx="596">
                  <c:v>3.68</c:v>
                </c:pt>
                <c:pt idx="597">
                  <c:v>4.5</c:v>
                </c:pt>
                <c:pt idx="598">
                  <c:v>4.43</c:v>
                </c:pt>
                <c:pt idx="599">
                  <c:v>4.63</c:v>
                </c:pt>
                <c:pt idx="600">
                  <c:v>4.6100000000000003</c:v>
                </c:pt>
                <c:pt idx="601">
                  <c:v>4.59</c:v>
                </c:pt>
                <c:pt idx="602">
                  <c:v>3.86</c:v>
                </c:pt>
                <c:pt idx="603">
                  <c:v>4.55</c:v>
                </c:pt>
                <c:pt idx="604">
                  <c:v>4.54</c:v>
                </c:pt>
                <c:pt idx="605">
                  <c:v>4.63</c:v>
                </c:pt>
                <c:pt idx="606">
                  <c:v>4.59</c:v>
                </c:pt>
                <c:pt idx="607">
                  <c:v>4.63</c:v>
                </c:pt>
                <c:pt idx="608">
                  <c:v>4.63</c:v>
                </c:pt>
                <c:pt idx="609">
                  <c:v>4.68</c:v>
                </c:pt>
                <c:pt idx="610">
                  <c:v>4.57</c:v>
                </c:pt>
                <c:pt idx="611">
                  <c:v>4.68</c:v>
                </c:pt>
                <c:pt idx="612">
                  <c:v>4.68</c:v>
                </c:pt>
                <c:pt idx="613">
                  <c:v>4.75</c:v>
                </c:pt>
                <c:pt idx="614">
                  <c:v>4.7</c:v>
                </c:pt>
                <c:pt idx="615">
                  <c:v>4.7699999999999996</c:v>
                </c:pt>
                <c:pt idx="616">
                  <c:v>4.4800000000000004</c:v>
                </c:pt>
                <c:pt idx="617">
                  <c:v>4.7300000000000004</c:v>
                </c:pt>
                <c:pt idx="618">
                  <c:v>4.79</c:v>
                </c:pt>
                <c:pt idx="619">
                  <c:v>4.9800000000000004</c:v>
                </c:pt>
                <c:pt idx="620">
                  <c:v>4.84</c:v>
                </c:pt>
                <c:pt idx="621">
                  <c:v>4.95</c:v>
                </c:pt>
                <c:pt idx="622">
                  <c:v>4.9800000000000004</c:v>
                </c:pt>
                <c:pt idx="623">
                  <c:v>5.18</c:v>
                </c:pt>
                <c:pt idx="624">
                  <c:v>5.18</c:v>
                </c:pt>
                <c:pt idx="625">
                  <c:v>5.43</c:v>
                </c:pt>
                <c:pt idx="626">
                  <c:v>5.36</c:v>
                </c:pt>
                <c:pt idx="627">
                  <c:v>5.45</c:v>
                </c:pt>
                <c:pt idx="628">
                  <c:v>4.7</c:v>
                </c:pt>
                <c:pt idx="629">
                  <c:v>5.46</c:v>
                </c:pt>
                <c:pt idx="630">
                  <c:v>5.63</c:v>
                </c:pt>
                <c:pt idx="631">
                  <c:v>5.75</c:v>
                </c:pt>
                <c:pt idx="632">
                  <c:v>5.36</c:v>
                </c:pt>
                <c:pt idx="633">
                  <c:v>5.71</c:v>
                </c:pt>
                <c:pt idx="634">
                  <c:v>5.34</c:v>
                </c:pt>
                <c:pt idx="635">
                  <c:v>5.89</c:v>
                </c:pt>
                <c:pt idx="636">
                  <c:v>5.8</c:v>
                </c:pt>
                <c:pt idx="637">
                  <c:v>5.29</c:v>
                </c:pt>
                <c:pt idx="638">
                  <c:v>4.5</c:v>
                </c:pt>
                <c:pt idx="639">
                  <c:v>5.86</c:v>
                </c:pt>
                <c:pt idx="640">
                  <c:v>5.5</c:v>
                </c:pt>
                <c:pt idx="641">
                  <c:v>5.64</c:v>
                </c:pt>
                <c:pt idx="642">
                  <c:v>5.04</c:v>
                </c:pt>
                <c:pt idx="643">
                  <c:v>5.86</c:v>
                </c:pt>
                <c:pt idx="644">
                  <c:v>5.82</c:v>
                </c:pt>
                <c:pt idx="645">
                  <c:v>5.96</c:v>
                </c:pt>
                <c:pt idx="646">
                  <c:v>5.5</c:v>
                </c:pt>
                <c:pt idx="647">
                  <c:v>5.64</c:v>
                </c:pt>
                <c:pt idx="648">
                  <c:v>5.36</c:v>
                </c:pt>
                <c:pt idx="649">
                  <c:v>5.43</c:v>
                </c:pt>
                <c:pt idx="650">
                  <c:v>5.25</c:v>
                </c:pt>
                <c:pt idx="651">
                  <c:v>5.57</c:v>
                </c:pt>
                <c:pt idx="652">
                  <c:v>5.14</c:v>
                </c:pt>
                <c:pt idx="653">
                  <c:v>5.39</c:v>
                </c:pt>
                <c:pt idx="654">
                  <c:v>4.82</c:v>
                </c:pt>
                <c:pt idx="655">
                  <c:v>5.18</c:v>
                </c:pt>
                <c:pt idx="656">
                  <c:v>4.21</c:v>
                </c:pt>
                <c:pt idx="657">
                  <c:v>4.93</c:v>
                </c:pt>
                <c:pt idx="658">
                  <c:v>5.18</c:v>
                </c:pt>
                <c:pt idx="659">
                  <c:v>5.18</c:v>
                </c:pt>
                <c:pt idx="660">
                  <c:v>4.68</c:v>
                </c:pt>
                <c:pt idx="661">
                  <c:v>4.71</c:v>
                </c:pt>
                <c:pt idx="662">
                  <c:v>4.54</c:v>
                </c:pt>
                <c:pt idx="663">
                  <c:v>4.71</c:v>
                </c:pt>
                <c:pt idx="664">
                  <c:v>4.25</c:v>
                </c:pt>
                <c:pt idx="665">
                  <c:v>4.55</c:v>
                </c:pt>
                <c:pt idx="666">
                  <c:v>3.93</c:v>
                </c:pt>
                <c:pt idx="667">
                  <c:v>3.93</c:v>
                </c:pt>
                <c:pt idx="668">
                  <c:v>4</c:v>
                </c:pt>
                <c:pt idx="669">
                  <c:v>4</c:v>
                </c:pt>
                <c:pt idx="670">
                  <c:v>3.84</c:v>
                </c:pt>
                <c:pt idx="671">
                  <c:v>4.0199999999999996</c:v>
                </c:pt>
                <c:pt idx="672">
                  <c:v>3.93</c:v>
                </c:pt>
                <c:pt idx="673">
                  <c:v>3.95</c:v>
                </c:pt>
                <c:pt idx="674">
                  <c:v>3.93</c:v>
                </c:pt>
                <c:pt idx="675">
                  <c:v>4</c:v>
                </c:pt>
                <c:pt idx="676">
                  <c:v>3.98</c:v>
                </c:pt>
                <c:pt idx="677">
                  <c:v>4.07</c:v>
                </c:pt>
                <c:pt idx="678">
                  <c:v>3.73</c:v>
                </c:pt>
                <c:pt idx="679">
                  <c:v>3.98</c:v>
                </c:pt>
                <c:pt idx="680">
                  <c:v>3.54</c:v>
                </c:pt>
                <c:pt idx="681">
                  <c:v>3.93</c:v>
                </c:pt>
                <c:pt idx="682">
                  <c:v>3.75</c:v>
                </c:pt>
                <c:pt idx="683">
                  <c:v>4.0199999999999996</c:v>
                </c:pt>
                <c:pt idx="684">
                  <c:v>4.05</c:v>
                </c:pt>
                <c:pt idx="685">
                  <c:v>3.98</c:v>
                </c:pt>
                <c:pt idx="686">
                  <c:v>3.59</c:v>
                </c:pt>
                <c:pt idx="687">
                  <c:v>4.0199999999999996</c:v>
                </c:pt>
                <c:pt idx="688">
                  <c:v>3.98</c:v>
                </c:pt>
                <c:pt idx="689">
                  <c:v>4</c:v>
                </c:pt>
                <c:pt idx="690">
                  <c:v>4</c:v>
                </c:pt>
                <c:pt idx="691">
                  <c:v>3.96</c:v>
                </c:pt>
                <c:pt idx="692">
                  <c:v>4.04</c:v>
                </c:pt>
                <c:pt idx="693">
                  <c:v>4.04</c:v>
                </c:pt>
                <c:pt idx="694">
                  <c:v>3.5</c:v>
                </c:pt>
                <c:pt idx="695">
                  <c:v>3.89</c:v>
                </c:pt>
                <c:pt idx="696">
                  <c:v>3.96</c:v>
                </c:pt>
                <c:pt idx="697">
                  <c:v>4.09</c:v>
                </c:pt>
                <c:pt idx="698">
                  <c:v>4.0199999999999996</c:v>
                </c:pt>
                <c:pt idx="699">
                  <c:v>4.38</c:v>
                </c:pt>
                <c:pt idx="700">
                  <c:v>4.3600000000000003</c:v>
                </c:pt>
                <c:pt idx="701">
                  <c:v>4.5199999999999996</c:v>
                </c:pt>
                <c:pt idx="702">
                  <c:v>4.4800000000000004</c:v>
                </c:pt>
                <c:pt idx="703">
                  <c:v>4.63</c:v>
                </c:pt>
                <c:pt idx="704">
                  <c:v>4.54</c:v>
                </c:pt>
                <c:pt idx="705">
                  <c:v>4.63</c:v>
                </c:pt>
                <c:pt idx="706">
                  <c:v>4.6100000000000003</c:v>
                </c:pt>
                <c:pt idx="707">
                  <c:v>4.7</c:v>
                </c:pt>
                <c:pt idx="708">
                  <c:v>4.55</c:v>
                </c:pt>
                <c:pt idx="709">
                  <c:v>4.7300000000000004</c:v>
                </c:pt>
                <c:pt idx="710">
                  <c:v>4.66</c:v>
                </c:pt>
                <c:pt idx="711">
                  <c:v>4.7</c:v>
                </c:pt>
                <c:pt idx="712">
                  <c:v>4.75</c:v>
                </c:pt>
                <c:pt idx="713">
                  <c:v>4.82</c:v>
                </c:pt>
                <c:pt idx="714">
                  <c:v>4.6399999999999997</c:v>
                </c:pt>
                <c:pt idx="715">
                  <c:v>5.13</c:v>
                </c:pt>
                <c:pt idx="716">
                  <c:v>5.39</c:v>
                </c:pt>
                <c:pt idx="717">
                  <c:v>5.52</c:v>
                </c:pt>
                <c:pt idx="718">
                  <c:v>5.66</c:v>
                </c:pt>
                <c:pt idx="719">
                  <c:v>5.71</c:v>
                </c:pt>
                <c:pt idx="720">
                  <c:v>5.63</c:v>
                </c:pt>
                <c:pt idx="721">
                  <c:v>6.14</c:v>
                </c:pt>
                <c:pt idx="722">
                  <c:v>6.04</c:v>
                </c:pt>
                <c:pt idx="723">
                  <c:v>6.34</c:v>
                </c:pt>
                <c:pt idx="724">
                  <c:v>6.07</c:v>
                </c:pt>
                <c:pt idx="725">
                  <c:v>6.02</c:v>
                </c:pt>
                <c:pt idx="726">
                  <c:v>5.93</c:v>
                </c:pt>
                <c:pt idx="727">
                  <c:v>6.18</c:v>
                </c:pt>
                <c:pt idx="728">
                  <c:v>6.18</c:v>
                </c:pt>
                <c:pt idx="729">
                  <c:v>6.14</c:v>
                </c:pt>
                <c:pt idx="730">
                  <c:v>5.73</c:v>
                </c:pt>
                <c:pt idx="731">
                  <c:v>5.95</c:v>
                </c:pt>
                <c:pt idx="732">
                  <c:v>6.13</c:v>
                </c:pt>
                <c:pt idx="733">
                  <c:v>6.11</c:v>
                </c:pt>
                <c:pt idx="734">
                  <c:v>6.05</c:v>
                </c:pt>
                <c:pt idx="735">
                  <c:v>6.11</c:v>
                </c:pt>
                <c:pt idx="736">
                  <c:v>6.13</c:v>
                </c:pt>
                <c:pt idx="737">
                  <c:v>6.05</c:v>
                </c:pt>
                <c:pt idx="738">
                  <c:v>5.93</c:v>
                </c:pt>
                <c:pt idx="739">
                  <c:v>5.8</c:v>
                </c:pt>
                <c:pt idx="740">
                  <c:v>5.84</c:v>
                </c:pt>
                <c:pt idx="741">
                  <c:v>5.68</c:v>
                </c:pt>
                <c:pt idx="742">
                  <c:v>5.7</c:v>
                </c:pt>
                <c:pt idx="743">
                  <c:v>5.93</c:v>
                </c:pt>
                <c:pt idx="744">
                  <c:v>5.89</c:v>
                </c:pt>
                <c:pt idx="745">
                  <c:v>5.96</c:v>
                </c:pt>
                <c:pt idx="746">
                  <c:v>5.84</c:v>
                </c:pt>
                <c:pt idx="747">
                  <c:v>5.91</c:v>
                </c:pt>
                <c:pt idx="748">
                  <c:v>6.07</c:v>
                </c:pt>
                <c:pt idx="749">
                  <c:v>6</c:v>
                </c:pt>
                <c:pt idx="750">
                  <c:v>5.45</c:v>
                </c:pt>
                <c:pt idx="751">
                  <c:v>5.73</c:v>
                </c:pt>
                <c:pt idx="752">
                  <c:v>5.71</c:v>
                </c:pt>
                <c:pt idx="753">
                  <c:v>5.84</c:v>
                </c:pt>
                <c:pt idx="754">
                  <c:v>6</c:v>
                </c:pt>
                <c:pt idx="755">
                  <c:v>6.25</c:v>
                </c:pt>
                <c:pt idx="756">
                  <c:v>5.95</c:v>
                </c:pt>
                <c:pt idx="757">
                  <c:v>6.43</c:v>
                </c:pt>
                <c:pt idx="758">
                  <c:v>6.36</c:v>
                </c:pt>
                <c:pt idx="759">
                  <c:v>6.46</c:v>
                </c:pt>
                <c:pt idx="760">
                  <c:v>6.27</c:v>
                </c:pt>
                <c:pt idx="761">
                  <c:v>6.32</c:v>
                </c:pt>
                <c:pt idx="762">
                  <c:v>6.75</c:v>
                </c:pt>
                <c:pt idx="763">
                  <c:v>6.75</c:v>
                </c:pt>
                <c:pt idx="764">
                  <c:v>6.48</c:v>
                </c:pt>
                <c:pt idx="765">
                  <c:v>6.75</c:v>
                </c:pt>
                <c:pt idx="766">
                  <c:v>6.75</c:v>
                </c:pt>
                <c:pt idx="767">
                  <c:v>6.82</c:v>
                </c:pt>
                <c:pt idx="768">
                  <c:v>6.88</c:v>
                </c:pt>
                <c:pt idx="769">
                  <c:v>6.66</c:v>
                </c:pt>
                <c:pt idx="770">
                  <c:v>7.04</c:v>
                </c:pt>
                <c:pt idx="771">
                  <c:v>7.63</c:v>
                </c:pt>
                <c:pt idx="772">
                  <c:v>7.48</c:v>
                </c:pt>
                <c:pt idx="773">
                  <c:v>7.79</c:v>
                </c:pt>
                <c:pt idx="774">
                  <c:v>8.23</c:v>
                </c:pt>
                <c:pt idx="775">
                  <c:v>8.3000000000000007</c:v>
                </c:pt>
                <c:pt idx="776">
                  <c:v>8.91</c:v>
                </c:pt>
                <c:pt idx="777">
                  <c:v>8.93</c:v>
                </c:pt>
                <c:pt idx="778">
                  <c:v>9.1999999999999993</c:v>
                </c:pt>
                <c:pt idx="779">
                  <c:v>9.1300000000000008</c:v>
                </c:pt>
                <c:pt idx="780">
                  <c:v>8.5399999999999991</c:v>
                </c:pt>
                <c:pt idx="781">
                  <c:v>8.34</c:v>
                </c:pt>
                <c:pt idx="782">
                  <c:v>9</c:v>
                </c:pt>
                <c:pt idx="783">
                  <c:v>9.07</c:v>
                </c:pt>
                <c:pt idx="784">
                  <c:v>9.23</c:v>
                </c:pt>
                <c:pt idx="785">
                  <c:v>8.5</c:v>
                </c:pt>
                <c:pt idx="786">
                  <c:v>8.0500000000000007</c:v>
                </c:pt>
                <c:pt idx="787">
                  <c:v>9.57</c:v>
                </c:pt>
                <c:pt idx="788">
                  <c:v>9.18</c:v>
                </c:pt>
                <c:pt idx="789">
                  <c:v>8.7899999999999991</c:v>
                </c:pt>
                <c:pt idx="790">
                  <c:v>8.82</c:v>
                </c:pt>
                <c:pt idx="791">
                  <c:v>9.57</c:v>
                </c:pt>
                <c:pt idx="792">
                  <c:v>8.57</c:v>
                </c:pt>
                <c:pt idx="793">
                  <c:v>9.07</c:v>
                </c:pt>
                <c:pt idx="794">
                  <c:v>9.61</c:v>
                </c:pt>
                <c:pt idx="795">
                  <c:v>9.11</c:v>
                </c:pt>
                <c:pt idx="796">
                  <c:v>9.43</c:v>
                </c:pt>
                <c:pt idx="797">
                  <c:v>9.68</c:v>
                </c:pt>
                <c:pt idx="798">
                  <c:v>8.68</c:v>
                </c:pt>
                <c:pt idx="799">
                  <c:v>8.39</c:v>
                </c:pt>
                <c:pt idx="800">
                  <c:v>9.07</c:v>
                </c:pt>
                <c:pt idx="801">
                  <c:v>9.32</c:v>
                </c:pt>
                <c:pt idx="802">
                  <c:v>8.7899999999999991</c:v>
                </c:pt>
                <c:pt idx="803">
                  <c:v>8.32</c:v>
                </c:pt>
                <c:pt idx="804">
                  <c:v>8.91</c:v>
                </c:pt>
                <c:pt idx="805">
                  <c:v>8.75</c:v>
                </c:pt>
                <c:pt idx="806">
                  <c:v>9.14</c:v>
                </c:pt>
                <c:pt idx="807">
                  <c:v>9.18</c:v>
                </c:pt>
                <c:pt idx="808">
                  <c:v>8.7100000000000009</c:v>
                </c:pt>
                <c:pt idx="809">
                  <c:v>8.4499999999999993</c:v>
                </c:pt>
                <c:pt idx="810">
                  <c:v>8.9600000000000009</c:v>
                </c:pt>
                <c:pt idx="811">
                  <c:v>9.3000000000000007</c:v>
                </c:pt>
                <c:pt idx="812">
                  <c:v>9.0399999999999991</c:v>
                </c:pt>
                <c:pt idx="813">
                  <c:v>9.2100000000000009</c:v>
                </c:pt>
                <c:pt idx="814">
                  <c:v>9.18</c:v>
                </c:pt>
                <c:pt idx="815">
                  <c:v>9.39</c:v>
                </c:pt>
                <c:pt idx="816">
                  <c:v>8.41</c:v>
                </c:pt>
                <c:pt idx="817">
                  <c:v>8.32</c:v>
                </c:pt>
                <c:pt idx="818">
                  <c:v>7.71</c:v>
                </c:pt>
                <c:pt idx="819">
                  <c:v>7.82</c:v>
                </c:pt>
                <c:pt idx="820">
                  <c:v>7.45</c:v>
                </c:pt>
                <c:pt idx="821">
                  <c:v>7.93</c:v>
                </c:pt>
                <c:pt idx="822">
                  <c:v>7.68</c:v>
                </c:pt>
                <c:pt idx="823">
                  <c:v>8.02</c:v>
                </c:pt>
                <c:pt idx="824">
                  <c:v>8.2100000000000009</c:v>
                </c:pt>
                <c:pt idx="825">
                  <c:v>8.43</c:v>
                </c:pt>
                <c:pt idx="826">
                  <c:v>8.4600000000000009</c:v>
                </c:pt>
                <c:pt idx="827">
                  <c:v>7.96</c:v>
                </c:pt>
                <c:pt idx="828">
                  <c:v>7.84</c:v>
                </c:pt>
                <c:pt idx="829">
                  <c:v>7.64</c:v>
                </c:pt>
                <c:pt idx="830">
                  <c:v>7.84</c:v>
                </c:pt>
                <c:pt idx="831">
                  <c:v>7.98</c:v>
                </c:pt>
                <c:pt idx="832">
                  <c:v>7.8</c:v>
                </c:pt>
                <c:pt idx="833">
                  <c:v>7.21</c:v>
                </c:pt>
                <c:pt idx="834">
                  <c:v>7.23</c:v>
                </c:pt>
                <c:pt idx="835">
                  <c:v>7.34</c:v>
                </c:pt>
                <c:pt idx="836">
                  <c:v>7.59</c:v>
                </c:pt>
                <c:pt idx="837">
                  <c:v>7.16</c:v>
                </c:pt>
                <c:pt idx="838">
                  <c:v>6.89</c:v>
                </c:pt>
                <c:pt idx="839">
                  <c:v>6.93</c:v>
                </c:pt>
                <c:pt idx="840">
                  <c:v>6.82</c:v>
                </c:pt>
                <c:pt idx="841">
                  <c:v>6.64</c:v>
                </c:pt>
                <c:pt idx="842">
                  <c:v>6.34</c:v>
                </c:pt>
                <c:pt idx="843">
                  <c:v>6.46</c:v>
                </c:pt>
                <c:pt idx="844">
                  <c:v>6.64</c:v>
                </c:pt>
                <c:pt idx="845">
                  <c:v>6.46</c:v>
                </c:pt>
                <c:pt idx="846">
                  <c:v>5.84</c:v>
                </c:pt>
                <c:pt idx="847">
                  <c:v>6.05</c:v>
                </c:pt>
                <c:pt idx="848">
                  <c:v>6.36</c:v>
                </c:pt>
                <c:pt idx="849">
                  <c:v>6.21</c:v>
                </c:pt>
                <c:pt idx="850">
                  <c:v>6.18</c:v>
                </c:pt>
                <c:pt idx="851">
                  <c:v>6.11</c:v>
                </c:pt>
                <c:pt idx="852">
                  <c:v>6.07</c:v>
                </c:pt>
                <c:pt idx="853">
                  <c:v>5.8</c:v>
                </c:pt>
                <c:pt idx="854">
                  <c:v>5.7</c:v>
                </c:pt>
                <c:pt idx="855">
                  <c:v>5.16</c:v>
                </c:pt>
                <c:pt idx="856">
                  <c:v>5.5</c:v>
                </c:pt>
                <c:pt idx="857">
                  <c:v>4.91</c:v>
                </c:pt>
                <c:pt idx="858">
                  <c:v>5.07</c:v>
                </c:pt>
                <c:pt idx="859">
                  <c:v>4.84</c:v>
                </c:pt>
                <c:pt idx="860">
                  <c:v>4.82</c:v>
                </c:pt>
                <c:pt idx="861">
                  <c:v>3.82</c:v>
                </c:pt>
                <c:pt idx="862">
                  <c:v>4.2699999999999996</c:v>
                </c:pt>
                <c:pt idx="863">
                  <c:v>4.13</c:v>
                </c:pt>
                <c:pt idx="864">
                  <c:v>4.2300000000000004</c:v>
                </c:pt>
                <c:pt idx="865">
                  <c:v>4.09</c:v>
                </c:pt>
                <c:pt idx="866">
                  <c:v>3.59</c:v>
                </c:pt>
                <c:pt idx="867">
                  <c:v>4.1399999999999997</c:v>
                </c:pt>
                <c:pt idx="868">
                  <c:v>3.46</c:v>
                </c:pt>
                <c:pt idx="869">
                  <c:v>3.41</c:v>
                </c:pt>
                <c:pt idx="870">
                  <c:v>3.29</c:v>
                </c:pt>
                <c:pt idx="871">
                  <c:v>3.93</c:v>
                </c:pt>
                <c:pt idx="872">
                  <c:v>3.7</c:v>
                </c:pt>
                <c:pt idx="873">
                  <c:v>4.0199999999999996</c:v>
                </c:pt>
                <c:pt idx="874">
                  <c:v>3.98</c:v>
                </c:pt>
                <c:pt idx="875">
                  <c:v>4.2</c:v>
                </c:pt>
                <c:pt idx="876">
                  <c:v>4.2699999999999996</c:v>
                </c:pt>
                <c:pt idx="877">
                  <c:v>4.1399999999999997</c:v>
                </c:pt>
                <c:pt idx="878">
                  <c:v>4.41</c:v>
                </c:pt>
                <c:pt idx="879">
                  <c:v>4.59</c:v>
                </c:pt>
                <c:pt idx="880">
                  <c:v>4.55</c:v>
                </c:pt>
                <c:pt idx="881">
                  <c:v>4.68</c:v>
                </c:pt>
                <c:pt idx="882">
                  <c:v>4.82</c:v>
                </c:pt>
                <c:pt idx="883">
                  <c:v>4.7699999999999996</c:v>
                </c:pt>
                <c:pt idx="884">
                  <c:v>4.8899999999999997</c:v>
                </c:pt>
                <c:pt idx="885">
                  <c:v>4.96</c:v>
                </c:pt>
                <c:pt idx="886">
                  <c:v>5.07</c:v>
                </c:pt>
                <c:pt idx="887">
                  <c:v>5.18</c:v>
                </c:pt>
                <c:pt idx="888">
                  <c:v>5.13</c:v>
                </c:pt>
                <c:pt idx="889">
                  <c:v>5.46</c:v>
                </c:pt>
                <c:pt idx="890">
                  <c:v>5.38</c:v>
                </c:pt>
                <c:pt idx="891">
                  <c:v>5.57</c:v>
                </c:pt>
                <c:pt idx="892">
                  <c:v>5.59</c:v>
                </c:pt>
                <c:pt idx="893">
                  <c:v>5.59</c:v>
                </c:pt>
                <c:pt idx="894">
                  <c:v>5.48</c:v>
                </c:pt>
                <c:pt idx="895">
                  <c:v>5.59</c:v>
                </c:pt>
                <c:pt idx="896">
                  <c:v>5.73</c:v>
                </c:pt>
                <c:pt idx="897">
                  <c:v>5.59</c:v>
                </c:pt>
                <c:pt idx="898">
                  <c:v>5.46</c:v>
                </c:pt>
                <c:pt idx="899">
                  <c:v>5.43</c:v>
                </c:pt>
                <c:pt idx="900">
                  <c:v>5.32</c:v>
                </c:pt>
                <c:pt idx="901">
                  <c:v>5.29</c:v>
                </c:pt>
                <c:pt idx="902">
                  <c:v>5.14</c:v>
                </c:pt>
                <c:pt idx="903">
                  <c:v>5.1100000000000003</c:v>
                </c:pt>
                <c:pt idx="904">
                  <c:v>5.16</c:v>
                </c:pt>
                <c:pt idx="905">
                  <c:v>4.93</c:v>
                </c:pt>
                <c:pt idx="906">
                  <c:v>4.88</c:v>
                </c:pt>
                <c:pt idx="907">
                  <c:v>4.8600000000000003</c:v>
                </c:pt>
                <c:pt idx="908">
                  <c:v>4.68</c:v>
                </c:pt>
                <c:pt idx="909">
                  <c:v>4.59</c:v>
                </c:pt>
                <c:pt idx="910">
                  <c:v>4.2</c:v>
                </c:pt>
                <c:pt idx="911">
                  <c:v>3.89</c:v>
                </c:pt>
                <c:pt idx="912">
                  <c:v>4.05</c:v>
                </c:pt>
                <c:pt idx="913">
                  <c:v>3.57</c:v>
                </c:pt>
                <c:pt idx="914">
                  <c:v>3.71</c:v>
                </c:pt>
                <c:pt idx="915">
                  <c:v>3.54</c:v>
                </c:pt>
                <c:pt idx="916">
                  <c:v>3.43</c:v>
                </c:pt>
                <c:pt idx="917">
                  <c:v>3.23</c:v>
                </c:pt>
                <c:pt idx="918">
                  <c:v>3.25</c:v>
                </c:pt>
                <c:pt idx="919">
                  <c:v>3.43</c:v>
                </c:pt>
                <c:pt idx="920">
                  <c:v>3.34</c:v>
                </c:pt>
                <c:pt idx="921">
                  <c:v>3.18</c:v>
                </c:pt>
                <c:pt idx="922">
                  <c:v>3.43</c:v>
                </c:pt>
                <c:pt idx="923">
                  <c:v>3.88</c:v>
                </c:pt>
                <c:pt idx="924">
                  <c:v>3.91</c:v>
                </c:pt>
                <c:pt idx="925">
                  <c:v>4.09</c:v>
                </c:pt>
                <c:pt idx="926">
                  <c:v>4.16</c:v>
                </c:pt>
                <c:pt idx="927">
                  <c:v>4.18</c:v>
                </c:pt>
                <c:pt idx="928">
                  <c:v>4.04</c:v>
                </c:pt>
                <c:pt idx="929">
                  <c:v>4.2</c:v>
                </c:pt>
                <c:pt idx="930">
                  <c:v>4.25</c:v>
                </c:pt>
                <c:pt idx="931">
                  <c:v>4.2</c:v>
                </c:pt>
                <c:pt idx="932">
                  <c:v>4.32</c:v>
                </c:pt>
                <c:pt idx="933">
                  <c:v>4.24</c:v>
                </c:pt>
                <c:pt idx="934">
                  <c:v>4.38</c:v>
                </c:pt>
                <c:pt idx="935">
                  <c:v>4.4800000000000004</c:v>
                </c:pt>
                <c:pt idx="936">
                  <c:v>4.46</c:v>
                </c:pt>
                <c:pt idx="937">
                  <c:v>4.3899999999999997</c:v>
                </c:pt>
                <c:pt idx="938">
                  <c:v>4.49</c:v>
                </c:pt>
                <c:pt idx="939">
                  <c:v>4.6100000000000003</c:v>
                </c:pt>
                <c:pt idx="940">
                  <c:v>4.62</c:v>
                </c:pt>
                <c:pt idx="941">
                  <c:v>4.46</c:v>
                </c:pt>
                <c:pt idx="942">
                  <c:v>4.54</c:v>
                </c:pt>
                <c:pt idx="943">
                  <c:v>4.5599999999999996</c:v>
                </c:pt>
                <c:pt idx="944">
                  <c:v>4.6900000000000004</c:v>
                </c:pt>
                <c:pt idx="945">
                  <c:v>4.87</c:v>
                </c:pt>
                <c:pt idx="946">
                  <c:v>4.75</c:v>
                </c:pt>
                <c:pt idx="947">
                  <c:v>4.9000000000000004</c:v>
                </c:pt>
                <c:pt idx="948">
                  <c:v>4.8899999999999997</c:v>
                </c:pt>
                <c:pt idx="949">
                  <c:v>4.6900000000000004</c:v>
                </c:pt>
                <c:pt idx="950">
                  <c:v>4.93</c:v>
                </c:pt>
                <c:pt idx="951">
                  <c:v>4.99</c:v>
                </c:pt>
                <c:pt idx="952">
                  <c:v>5.15</c:v>
                </c:pt>
                <c:pt idx="953">
                  <c:v>5.09</c:v>
                </c:pt>
                <c:pt idx="954">
                  <c:v>4.91</c:v>
                </c:pt>
                <c:pt idx="955">
                  <c:v>5.01</c:v>
                </c:pt>
                <c:pt idx="956">
                  <c:v>5.0599999999999996</c:v>
                </c:pt>
                <c:pt idx="957">
                  <c:v>5.25</c:v>
                </c:pt>
                <c:pt idx="958">
                  <c:v>4.8899999999999997</c:v>
                </c:pt>
                <c:pt idx="959">
                  <c:v>4.97</c:v>
                </c:pt>
                <c:pt idx="960">
                  <c:v>5.03</c:v>
                </c:pt>
                <c:pt idx="961">
                  <c:v>5.17</c:v>
                </c:pt>
                <c:pt idx="962">
                  <c:v>5.29</c:v>
                </c:pt>
                <c:pt idx="963">
                  <c:v>5.38</c:v>
                </c:pt>
                <c:pt idx="964">
                  <c:v>5.34</c:v>
                </c:pt>
                <c:pt idx="965">
                  <c:v>5.61</c:v>
                </c:pt>
                <c:pt idx="966">
                  <c:v>5.66</c:v>
                </c:pt>
                <c:pt idx="967">
                  <c:v>5.86</c:v>
                </c:pt>
                <c:pt idx="968">
                  <c:v>6.03</c:v>
                </c:pt>
                <c:pt idx="969">
                  <c:v>6.35</c:v>
                </c:pt>
                <c:pt idx="970">
                  <c:v>6.21</c:v>
                </c:pt>
                <c:pt idx="971">
                  <c:v>6.58</c:v>
                </c:pt>
                <c:pt idx="972">
                  <c:v>6.79</c:v>
                </c:pt>
                <c:pt idx="973">
                  <c:v>6.75</c:v>
                </c:pt>
                <c:pt idx="974">
                  <c:v>7.02</c:v>
                </c:pt>
                <c:pt idx="975">
                  <c:v>7.13</c:v>
                </c:pt>
                <c:pt idx="976">
                  <c:v>6.96</c:v>
                </c:pt>
                <c:pt idx="977">
                  <c:v>7.11</c:v>
                </c:pt>
                <c:pt idx="978">
                  <c:v>7.18</c:v>
                </c:pt>
                <c:pt idx="979">
                  <c:v>6.84</c:v>
                </c:pt>
                <c:pt idx="980">
                  <c:v>7.23</c:v>
                </c:pt>
                <c:pt idx="981">
                  <c:v>7.14</c:v>
                </c:pt>
                <c:pt idx="982">
                  <c:v>7.43</c:v>
                </c:pt>
                <c:pt idx="983">
                  <c:v>7.6</c:v>
                </c:pt>
                <c:pt idx="984">
                  <c:v>7.81</c:v>
                </c:pt>
                <c:pt idx="985">
                  <c:v>8.06</c:v>
                </c:pt>
                <c:pt idx="986">
                  <c:v>7.95</c:v>
                </c:pt>
                <c:pt idx="987">
                  <c:v>8.43</c:v>
                </c:pt>
                <c:pt idx="988">
                  <c:v>8.17</c:v>
                </c:pt>
                <c:pt idx="989">
                  <c:v>8.5500000000000007</c:v>
                </c:pt>
                <c:pt idx="990">
                  <c:v>8.59</c:v>
                </c:pt>
                <c:pt idx="991">
                  <c:v>10.210000000000001</c:v>
                </c:pt>
                <c:pt idx="992">
                  <c:v>9.52</c:v>
                </c:pt>
                <c:pt idx="993">
                  <c:v>10.220000000000001</c:v>
                </c:pt>
                <c:pt idx="994">
                  <c:v>10.58</c:v>
                </c:pt>
                <c:pt idx="995">
                  <c:v>10.57</c:v>
                </c:pt>
                <c:pt idx="996">
                  <c:v>10.39</c:v>
                </c:pt>
                <c:pt idx="997">
                  <c:v>10.39</c:v>
                </c:pt>
                <c:pt idx="998">
                  <c:v>10.52</c:v>
                </c:pt>
                <c:pt idx="999">
                  <c:v>10.79</c:v>
                </c:pt>
                <c:pt idx="1000">
                  <c:v>10.79</c:v>
                </c:pt>
                <c:pt idx="1001">
                  <c:v>10.74</c:v>
                </c:pt>
                <c:pt idx="1002">
                  <c:v>10.8</c:v>
                </c:pt>
                <c:pt idx="1003">
                  <c:v>10.84</c:v>
                </c:pt>
                <c:pt idx="1004">
                  <c:v>10.72</c:v>
                </c:pt>
                <c:pt idx="1005">
                  <c:v>9.8699999999999992</c:v>
                </c:pt>
                <c:pt idx="1006">
                  <c:v>10.07</c:v>
                </c:pt>
                <c:pt idx="1007">
                  <c:v>9.98</c:v>
                </c:pt>
                <c:pt idx="1008">
                  <c:v>9.9</c:v>
                </c:pt>
                <c:pt idx="1009">
                  <c:v>9.7100000000000009</c:v>
                </c:pt>
                <c:pt idx="1010">
                  <c:v>10.029999999999999</c:v>
                </c:pt>
                <c:pt idx="1011">
                  <c:v>10.23</c:v>
                </c:pt>
                <c:pt idx="1012">
                  <c:v>10.09</c:v>
                </c:pt>
                <c:pt idx="1013">
                  <c:v>10.17</c:v>
                </c:pt>
                <c:pt idx="1014">
                  <c:v>10.039999999999999</c:v>
                </c:pt>
                <c:pt idx="1015">
                  <c:v>10.18</c:v>
                </c:pt>
                <c:pt idx="1016">
                  <c:v>9.52</c:v>
                </c:pt>
                <c:pt idx="1017">
                  <c:v>9.8699999999999992</c:v>
                </c:pt>
                <c:pt idx="1018">
                  <c:v>9.76</c:v>
                </c:pt>
                <c:pt idx="1019">
                  <c:v>9.77</c:v>
                </c:pt>
                <c:pt idx="1020">
                  <c:v>9.6</c:v>
                </c:pt>
                <c:pt idx="1021">
                  <c:v>9.4700000000000006</c:v>
                </c:pt>
                <c:pt idx="1022">
                  <c:v>9.1300000000000008</c:v>
                </c:pt>
                <c:pt idx="1023">
                  <c:v>8.93</c:v>
                </c:pt>
                <c:pt idx="1024">
                  <c:v>9.07</c:v>
                </c:pt>
                <c:pt idx="1025">
                  <c:v>8.81</c:v>
                </c:pt>
                <c:pt idx="1026">
                  <c:v>8.98</c:v>
                </c:pt>
                <c:pt idx="1027">
                  <c:v>9.0299999999999994</c:v>
                </c:pt>
                <c:pt idx="1028">
                  <c:v>9.33</c:v>
                </c:pt>
                <c:pt idx="1029">
                  <c:v>9.61</c:v>
                </c:pt>
                <c:pt idx="1030">
                  <c:v>9.93</c:v>
                </c:pt>
                <c:pt idx="1031">
                  <c:v>10.02</c:v>
                </c:pt>
                <c:pt idx="1032">
                  <c:v>10.36</c:v>
                </c:pt>
                <c:pt idx="1033">
                  <c:v>10.78</c:v>
                </c:pt>
                <c:pt idx="1034">
                  <c:v>11.17</c:v>
                </c:pt>
                <c:pt idx="1035">
                  <c:v>11.29</c:v>
                </c:pt>
                <c:pt idx="1036">
                  <c:v>11.46</c:v>
                </c:pt>
                <c:pt idx="1037">
                  <c:v>10.95</c:v>
                </c:pt>
                <c:pt idx="1038">
                  <c:v>11.54</c:v>
                </c:pt>
                <c:pt idx="1039">
                  <c:v>11.45</c:v>
                </c:pt>
                <c:pt idx="1040">
                  <c:v>11.6</c:v>
                </c:pt>
                <c:pt idx="1041">
                  <c:v>11.85</c:v>
                </c:pt>
                <c:pt idx="1042">
                  <c:v>11.97</c:v>
                </c:pt>
                <c:pt idx="1043">
                  <c:v>13.55</c:v>
                </c:pt>
                <c:pt idx="1044">
                  <c:v>13.34</c:v>
                </c:pt>
                <c:pt idx="1045">
                  <c:v>13.04</c:v>
                </c:pt>
                <c:pt idx="1046">
                  <c:v>12.6</c:v>
                </c:pt>
                <c:pt idx="1047">
                  <c:v>12.29</c:v>
                </c:pt>
                <c:pt idx="1048">
                  <c:v>12.09</c:v>
                </c:pt>
                <c:pt idx="1049">
                  <c:v>12.02</c:v>
                </c:pt>
                <c:pt idx="1050">
                  <c:v>12.23</c:v>
                </c:pt>
                <c:pt idx="1051">
                  <c:v>11.84</c:v>
                </c:pt>
                <c:pt idx="1052">
                  <c:v>11.64</c:v>
                </c:pt>
                <c:pt idx="1053">
                  <c:v>11.48</c:v>
                </c:pt>
                <c:pt idx="1054">
                  <c:v>11.41</c:v>
                </c:pt>
                <c:pt idx="1055">
                  <c:v>11.12</c:v>
                </c:pt>
                <c:pt idx="1056">
                  <c:v>11.04</c:v>
                </c:pt>
                <c:pt idx="1057">
                  <c:v>10.43</c:v>
                </c:pt>
                <c:pt idx="1058">
                  <c:v>10.11</c:v>
                </c:pt>
                <c:pt idx="1059">
                  <c:v>9.81</c:v>
                </c:pt>
                <c:pt idx="1060">
                  <c:v>9.7200000000000006</c:v>
                </c:pt>
                <c:pt idx="1061">
                  <c:v>9.6300000000000008</c:v>
                </c:pt>
                <c:pt idx="1062">
                  <c:v>9.3699999999999992</c:v>
                </c:pt>
                <c:pt idx="1063">
                  <c:v>9.34</c:v>
                </c:pt>
                <c:pt idx="1064">
                  <c:v>9.4600000000000009</c:v>
                </c:pt>
                <c:pt idx="1065">
                  <c:v>9.02</c:v>
                </c:pt>
                <c:pt idx="1066">
                  <c:v>8.86</c:v>
                </c:pt>
                <c:pt idx="1067">
                  <c:v>8.7200000000000006</c:v>
                </c:pt>
                <c:pt idx="1068">
                  <c:v>8.4499999999999993</c:v>
                </c:pt>
                <c:pt idx="1069">
                  <c:v>7.35</c:v>
                </c:pt>
                <c:pt idx="1070">
                  <c:v>7.7</c:v>
                </c:pt>
                <c:pt idx="1071">
                  <c:v>7.22</c:v>
                </c:pt>
                <c:pt idx="1072">
                  <c:v>7.17</c:v>
                </c:pt>
                <c:pt idx="1073">
                  <c:v>6.99</c:v>
                </c:pt>
                <c:pt idx="1074">
                  <c:v>6.46</c:v>
                </c:pt>
                <c:pt idx="1075">
                  <c:v>6.28</c:v>
                </c:pt>
                <c:pt idx="1076">
                  <c:v>6.29</c:v>
                </c:pt>
                <c:pt idx="1077">
                  <c:v>6.15</c:v>
                </c:pt>
                <c:pt idx="1078">
                  <c:v>5.88</c:v>
                </c:pt>
                <c:pt idx="1079">
                  <c:v>5.44</c:v>
                </c:pt>
                <c:pt idx="1080">
                  <c:v>5.38</c:v>
                </c:pt>
                <c:pt idx="1081">
                  <c:v>5.53</c:v>
                </c:pt>
                <c:pt idx="1082">
                  <c:v>5.59</c:v>
                </c:pt>
                <c:pt idx="1083">
                  <c:v>5.28</c:v>
                </c:pt>
                <c:pt idx="1084">
                  <c:v>5.44</c:v>
                </c:pt>
                <c:pt idx="1085">
                  <c:v>5.54</c:v>
                </c:pt>
                <c:pt idx="1086">
                  <c:v>5.71</c:v>
                </c:pt>
                <c:pt idx="1087">
                  <c:v>5.42</c:v>
                </c:pt>
                <c:pt idx="1088">
                  <c:v>5.2</c:v>
                </c:pt>
                <c:pt idx="1089">
                  <c:v>5.13</c:v>
                </c:pt>
                <c:pt idx="1090">
                  <c:v>5.14</c:v>
                </c:pt>
                <c:pt idx="1091">
                  <c:v>5.24</c:v>
                </c:pt>
                <c:pt idx="1092">
                  <c:v>5.15</c:v>
                </c:pt>
                <c:pt idx="1093">
                  <c:v>5.31</c:v>
                </c:pt>
                <c:pt idx="1094">
                  <c:v>5.72</c:v>
                </c:pt>
                <c:pt idx="1095">
                  <c:v>6.31</c:v>
                </c:pt>
                <c:pt idx="1096">
                  <c:v>6.06</c:v>
                </c:pt>
                <c:pt idx="1097">
                  <c:v>5.93</c:v>
                </c:pt>
                <c:pt idx="1098">
                  <c:v>6.14</c:v>
                </c:pt>
                <c:pt idx="1099">
                  <c:v>6.25</c:v>
                </c:pt>
                <c:pt idx="1100">
                  <c:v>6.09</c:v>
                </c:pt>
                <c:pt idx="1101">
                  <c:v>6.08</c:v>
                </c:pt>
                <c:pt idx="1102">
                  <c:v>6.15</c:v>
                </c:pt>
                <c:pt idx="1103">
                  <c:v>6.23</c:v>
                </c:pt>
                <c:pt idx="1104">
                  <c:v>6.06</c:v>
                </c:pt>
                <c:pt idx="1105">
                  <c:v>6.15</c:v>
                </c:pt>
                <c:pt idx="1106">
                  <c:v>6.28</c:v>
                </c:pt>
                <c:pt idx="1107">
                  <c:v>6.29</c:v>
                </c:pt>
                <c:pt idx="1108">
                  <c:v>6.36</c:v>
                </c:pt>
                <c:pt idx="1109">
                  <c:v>6.06</c:v>
                </c:pt>
                <c:pt idx="1110">
                  <c:v>5.82</c:v>
                </c:pt>
                <c:pt idx="1111">
                  <c:v>5.73</c:v>
                </c:pt>
                <c:pt idx="1112">
                  <c:v>5.65</c:v>
                </c:pt>
                <c:pt idx="1113">
                  <c:v>5.17</c:v>
                </c:pt>
                <c:pt idx="1114">
                  <c:v>5.24</c:v>
                </c:pt>
                <c:pt idx="1115">
                  <c:v>5.24</c:v>
                </c:pt>
                <c:pt idx="1116">
                  <c:v>5.28</c:v>
                </c:pt>
                <c:pt idx="1117">
                  <c:v>5.25</c:v>
                </c:pt>
                <c:pt idx="1118">
                  <c:v>5.26</c:v>
                </c:pt>
                <c:pt idx="1119">
                  <c:v>5.17</c:v>
                </c:pt>
                <c:pt idx="1120">
                  <c:v>5.18</c:v>
                </c:pt>
                <c:pt idx="1121">
                  <c:v>5.18</c:v>
                </c:pt>
                <c:pt idx="1122">
                  <c:v>5.12</c:v>
                </c:pt>
                <c:pt idx="1123">
                  <c:v>4.76</c:v>
                </c:pt>
                <c:pt idx="1124">
                  <c:v>4.8099999999999996</c:v>
                </c:pt>
                <c:pt idx="1125">
                  <c:v>4.8</c:v>
                </c:pt>
                <c:pt idx="1126">
                  <c:v>4.82</c:v>
                </c:pt>
                <c:pt idx="1127">
                  <c:v>4.7300000000000004</c:v>
                </c:pt>
                <c:pt idx="1128">
                  <c:v>4.7</c:v>
                </c:pt>
                <c:pt idx="1129">
                  <c:v>4.8</c:v>
                </c:pt>
                <c:pt idx="1130">
                  <c:v>4.95</c:v>
                </c:pt>
                <c:pt idx="1131">
                  <c:v>4.8600000000000003</c:v>
                </c:pt>
                <c:pt idx="1132">
                  <c:v>4.7699999999999996</c:v>
                </c:pt>
                <c:pt idx="1133">
                  <c:v>4.79</c:v>
                </c:pt>
                <c:pt idx="1134">
                  <c:v>4.84</c:v>
                </c:pt>
                <c:pt idx="1135">
                  <c:v>4.7300000000000004</c:v>
                </c:pt>
                <c:pt idx="1136">
                  <c:v>4.7699999999999996</c:v>
                </c:pt>
                <c:pt idx="1137">
                  <c:v>4.78</c:v>
                </c:pt>
                <c:pt idx="1138">
                  <c:v>4.93</c:v>
                </c:pt>
                <c:pt idx="1139">
                  <c:v>5.03</c:v>
                </c:pt>
                <c:pt idx="1140">
                  <c:v>5.0199999999999996</c:v>
                </c:pt>
                <c:pt idx="1141">
                  <c:v>5.28</c:v>
                </c:pt>
                <c:pt idx="1142">
                  <c:v>5.5</c:v>
                </c:pt>
                <c:pt idx="1143">
                  <c:v>5.54</c:v>
                </c:pt>
                <c:pt idx="1144">
                  <c:v>5.44</c:v>
                </c:pt>
                <c:pt idx="1145">
                  <c:v>5.47</c:v>
                </c:pt>
                <c:pt idx="1146">
                  <c:v>5.48</c:v>
                </c:pt>
                <c:pt idx="1147">
                  <c:v>5.58</c:v>
                </c:pt>
                <c:pt idx="1148">
                  <c:v>5.37</c:v>
                </c:pt>
                <c:pt idx="1149">
                  <c:v>5.27</c:v>
                </c:pt>
                <c:pt idx="1150">
                  <c:v>5.3</c:v>
                </c:pt>
                <c:pt idx="1151">
                  <c:v>5.28</c:v>
                </c:pt>
                <c:pt idx="1152">
                  <c:v>5.36</c:v>
                </c:pt>
                <c:pt idx="1153">
                  <c:v>5.25</c:v>
                </c:pt>
                <c:pt idx="1154">
                  <c:v>5.29</c:v>
                </c:pt>
                <c:pt idx="1155">
                  <c:v>5.28</c:v>
                </c:pt>
                <c:pt idx="1156">
                  <c:v>5.28</c:v>
                </c:pt>
                <c:pt idx="1157">
                  <c:v>5.25</c:v>
                </c:pt>
                <c:pt idx="1158">
                  <c:v>5.22</c:v>
                </c:pt>
                <c:pt idx="1159">
                  <c:v>5.21</c:v>
                </c:pt>
                <c:pt idx="1160">
                  <c:v>5.32</c:v>
                </c:pt>
                <c:pt idx="1161">
                  <c:v>5.17</c:v>
                </c:pt>
                <c:pt idx="1162">
                  <c:v>5.0199999999999996</c:v>
                </c:pt>
                <c:pt idx="1163">
                  <c:v>4.97</c:v>
                </c:pt>
                <c:pt idx="1164">
                  <c:v>4.99</c:v>
                </c:pt>
                <c:pt idx="1165">
                  <c:v>5.0599999999999996</c:v>
                </c:pt>
                <c:pt idx="1166">
                  <c:v>4.9800000000000004</c:v>
                </c:pt>
                <c:pt idx="1167">
                  <c:v>5.0199999999999996</c:v>
                </c:pt>
                <c:pt idx="1168">
                  <c:v>4.9000000000000004</c:v>
                </c:pt>
                <c:pt idx="1169">
                  <c:v>4.78</c:v>
                </c:pt>
                <c:pt idx="1170">
                  <c:v>4.67</c:v>
                </c:pt>
                <c:pt idx="1171">
                  <c:v>4.68</c:v>
                </c:pt>
                <c:pt idx="1172">
                  <c:v>4.63</c:v>
                </c:pt>
                <c:pt idx="1173">
                  <c:v>4.66</c:v>
                </c:pt>
                <c:pt idx="1174">
                  <c:v>4.47</c:v>
                </c:pt>
                <c:pt idx="1175">
                  <c:v>4.55</c:v>
                </c:pt>
                <c:pt idx="1176">
                  <c:v>4.6500000000000004</c:v>
                </c:pt>
                <c:pt idx="1177">
                  <c:v>4.72</c:v>
                </c:pt>
                <c:pt idx="1178">
                  <c:v>4.5999999999999996</c:v>
                </c:pt>
                <c:pt idx="1179">
                  <c:v>4.66</c:v>
                </c:pt>
                <c:pt idx="1180">
                  <c:v>4.7</c:v>
                </c:pt>
                <c:pt idx="1181">
                  <c:v>4.74</c:v>
                </c:pt>
                <c:pt idx="1182">
                  <c:v>4.68</c:v>
                </c:pt>
                <c:pt idx="1183">
                  <c:v>4.63</c:v>
                </c:pt>
                <c:pt idx="1184">
                  <c:v>4.62</c:v>
                </c:pt>
                <c:pt idx="1185">
                  <c:v>4.7699999999999996</c:v>
                </c:pt>
                <c:pt idx="1186">
                  <c:v>4.74</c:v>
                </c:pt>
                <c:pt idx="1187">
                  <c:v>4.5999999999999996</c:v>
                </c:pt>
                <c:pt idx="1188">
                  <c:v>4.6500000000000004</c:v>
                </c:pt>
                <c:pt idx="1189">
                  <c:v>4.71</c:v>
                </c:pt>
                <c:pt idx="1190">
                  <c:v>4.82</c:v>
                </c:pt>
                <c:pt idx="1191">
                  <c:v>5.15</c:v>
                </c:pt>
                <c:pt idx="1192">
                  <c:v>5.31</c:v>
                </c:pt>
                <c:pt idx="1193">
                  <c:v>5.34</c:v>
                </c:pt>
                <c:pt idx="1194">
                  <c:v>5.45</c:v>
                </c:pt>
                <c:pt idx="1195">
                  <c:v>5.36</c:v>
                </c:pt>
                <c:pt idx="1196">
                  <c:v>5.31</c:v>
                </c:pt>
                <c:pt idx="1197">
                  <c:v>5.37</c:v>
                </c:pt>
                <c:pt idx="1198">
                  <c:v>5.43</c:v>
                </c:pt>
                <c:pt idx="1199">
                  <c:v>5.43</c:v>
                </c:pt>
                <c:pt idx="1200">
                  <c:v>5.35</c:v>
                </c:pt>
                <c:pt idx="1201">
                  <c:v>5.33</c:v>
                </c:pt>
                <c:pt idx="1202">
                  <c:v>5.35</c:v>
                </c:pt>
                <c:pt idx="1203">
                  <c:v>5.45</c:v>
                </c:pt>
                <c:pt idx="1204">
                  <c:v>5.8</c:v>
                </c:pt>
                <c:pt idx="1205">
                  <c:v>5.7</c:v>
                </c:pt>
                <c:pt idx="1206">
                  <c:v>5.94</c:v>
                </c:pt>
                <c:pt idx="1207">
                  <c:v>5.99</c:v>
                </c:pt>
                <c:pt idx="1208">
                  <c:v>6.02</c:v>
                </c:pt>
                <c:pt idx="1209">
                  <c:v>5.97</c:v>
                </c:pt>
                <c:pt idx="1210">
                  <c:v>6.05</c:v>
                </c:pt>
                <c:pt idx="1211">
                  <c:v>6.1</c:v>
                </c:pt>
                <c:pt idx="1212">
                  <c:v>6.35</c:v>
                </c:pt>
                <c:pt idx="1213">
                  <c:v>6.41</c:v>
                </c:pt>
                <c:pt idx="1214">
                  <c:v>6.41</c:v>
                </c:pt>
                <c:pt idx="1215">
                  <c:v>6.5</c:v>
                </c:pt>
                <c:pt idx="1216">
                  <c:v>6.49</c:v>
                </c:pt>
                <c:pt idx="1217">
                  <c:v>6.5</c:v>
                </c:pt>
                <c:pt idx="1218">
                  <c:v>6.58</c:v>
                </c:pt>
                <c:pt idx="1219">
                  <c:v>6.42</c:v>
                </c:pt>
                <c:pt idx="1220">
                  <c:v>6.51</c:v>
                </c:pt>
                <c:pt idx="1221">
                  <c:v>6.55</c:v>
                </c:pt>
                <c:pt idx="1222">
                  <c:v>6.51</c:v>
                </c:pt>
                <c:pt idx="1223">
                  <c:v>6.49</c:v>
                </c:pt>
                <c:pt idx="1224">
                  <c:v>6.54</c:v>
                </c:pt>
                <c:pt idx="1225">
                  <c:v>6.65</c:v>
                </c:pt>
                <c:pt idx="1226">
                  <c:v>6.69</c:v>
                </c:pt>
                <c:pt idx="1227">
                  <c:v>6.58</c:v>
                </c:pt>
                <c:pt idx="1228">
                  <c:v>6.78</c:v>
                </c:pt>
                <c:pt idx="1229">
                  <c:v>6.72</c:v>
                </c:pt>
                <c:pt idx="1230">
                  <c:v>6.8</c:v>
                </c:pt>
                <c:pt idx="1231">
                  <c:v>6.75</c:v>
                </c:pt>
                <c:pt idx="1232">
                  <c:v>6.76</c:v>
                </c:pt>
                <c:pt idx="1233">
                  <c:v>6.78</c:v>
                </c:pt>
                <c:pt idx="1234">
                  <c:v>6.8</c:v>
                </c:pt>
                <c:pt idx="1235">
                  <c:v>6.76</c:v>
                </c:pt>
                <c:pt idx="1236">
                  <c:v>6.77</c:v>
                </c:pt>
                <c:pt idx="1237">
                  <c:v>6.77</c:v>
                </c:pt>
                <c:pt idx="1238">
                  <c:v>6.82</c:v>
                </c:pt>
                <c:pt idx="1239">
                  <c:v>6.86</c:v>
                </c:pt>
                <c:pt idx="1240">
                  <c:v>6.74</c:v>
                </c:pt>
                <c:pt idx="1241">
                  <c:v>6.78</c:v>
                </c:pt>
                <c:pt idx="1242">
                  <c:v>7</c:v>
                </c:pt>
                <c:pt idx="1243">
                  <c:v>7.27</c:v>
                </c:pt>
                <c:pt idx="1244">
                  <c:v>7.32</c:v>
                </c:pt>
                <c:pt idx="1245">
                  <c:v>7.34</c:v>
                </c:pt>
                <c:pt idx="1246">
                  <c:v>7.43</c:v>
                </c:pt>
                <c:pt idx="1247">
                  <c:v>7.36</c:v>
                </c:pt>
                <c:pt idx="1248">
                  <c:v>7.47</c:v>
                </c:pt>
                <c:pt idx="1249">
                  <c:v>7.49</c:v>
                </c:pt>
                <c:pt idx="1250">
                  <c:v>7.53</c:v>
                </c:pt>
                <c:pt idx="1251">
                  <c:v>7.78</c:v>
                </c:pt>
                <c:pt idx="1252">
                  <c:v>7.72</c:v>
                </c:pt>
                <c:pt idx="1253">
                  <c:v>7.72</c:v>
                </c:pt>
                <c:pt idx="1254">
                  <c:v>7.94</c:v>
                </c:pt>
                <c:pt idx="1255">
                  <c:v>7.88</c:v>
                </c:pt>
                <c:pt idx="1256">
                  <c:v>7.89</c:v>
                </c:pt>
                <c:pt idx="1257">
                  <c:v>7.83</c:v>
                </c:pt>
                <c:pt idx="1258">
                  <c:v>7.87</c:v>
                </c:pt>
                <c:pt idx="1259">
                  <c:v>8.14</c:v>
                </c:pt>
                <c:pt idx="1260">
                  <c:v>8.2799999999999994</c:v>
                </c:pt>
                <c:pt idx="1261">
                  <c:v>8.3000000000000007</c:v>
                </c:pt>
                <c:pt idx="1262">
                  <c:v>8.33</c:v>
                </c:pt>
                <c:pt idx="1263">
                  <c:v>8.36</c:v>
                </c:pt>
                <c:pt idx="1264">
                  <c:v>8.6199999999999992</c:v>
                </c:pt>
                <c:pt idx="1265">
                  <c:v>8.85</c:v>
                </c:pt>
                <c:pt idx="1266">
                  <c:v>8.7100000000000009</c:v>
                </c:pt>
                <c:pt idx="1267">
                  <c:v>8.7799999999999994</c:v>
                </c:pt>
                <c:pt idx="1268">
                  <c:v>9.24</c:v>
                </c:pt>
                <c:pt idx="1269">
                  <c:v>9.2899999999999991</c:v>
                </c:pt>
                <c:pt idx="1270">
                  <c:v>9.77</c:v>
                </c:pt>
                <c:pt idx="1271">
                  <c:v>9.68</c:v>
                </c:pt>
                <c:pt idx="1272">
                  <c:v>9.68</c:v>
                </c:pt>
                <c:pt idx="1273">
                  <c:v>9.85</c:v>
                </c:pt>
                <c:pt idx="1274">
                  <c:v>9.8699999999999992</c:v>
                </c:pt>
                <c:pt idx="1275">
                  <c:v>9.7899999999999991</c:v>
                </c:pt>
                <c:pt idx="1276">
                  <c:v>9.75</c:v>
                </c:pt>
                <c:pt idx="1277">
                  <c:v>10.25</c:v>
                </c:pt>
                <c:pt idx="1278">
                  <c:v>10.59</c:v>
                </c:pt>
                <c:pt idx="1279">
                  <c:v>9.9700000000000006</c:v>
                </c:pt>
                <c:pt idx="1280">
                  <c:v>10.050000000000001</c:v>
                </c:pt>
                <c:pt idx="1281">
                  <c:v>10.050000000000001</c:v>
                </c:pt>
                <c:pt idx="1282">
                  <c:v>10.119999999999999</c:v>
                </c:pt>
                <c:pt idx="1283">
                  <c:v>10.06</c:v>
                </c:pt>
                <c:pt idx="1284">
                  <c:v>10.15</c:v>
                </c:pt>
                <c:pt idx="1285">
                  <c:v>9.9700000000000006</c:v>
                </c:pt>
                <c:pt idx="1286">
                  <c:v>10.06</c:v>
                </c:pt>
                <c:pt idx="1287">
                  <c:v>10.07</c:v>
                </c:pt>
                <c:pt idx="1288">
                  <c:v>10.210000000000001</c:v>
                </c:pt>
                <c:pt idx="1289">
                  <c:v>10.09</c:v>
                </c:pt>
                <c:pt idx="1290">
                  <c:v>10</c:v>
                </c:pt>
                <c:pt idx="1291">
                  <c:v>9.9499999999999993</c:v>
                </c:pt>
                <c:pt idx="1292">
                  <c:v>9.93</c:v>
                </c:pt>
                <c:pt idx="1293">
                  <c:v>9.9600000000000009</c:v>
                </c:pt>
                <c:pt idx="1294">
                  <c:v>10.09</c:v>
                </c:pt>
                <c:pt idx="1295">
                  <c:v>10.220000000000001</c:v>
                </c:pt>
                <c:pt idx="1296">
                  <c:v>10.25</c:v>
                </c:pt>
                <c:pt idx="1297">
                  <c:v>10.25</c:v>
                </c:pt>
                <c:pt idx="1298">
                  <c:v>10.17</c:v>
                </c:pt>
                <c:pt idx="1299">
                  <c:v>10.28</c:v>
                </c:pt>
                <c:pt idx="1300">
                  <c:v>10.23</c:v>
                </c:pt>
                <c:pt idx="1301">
                  <c:v>10.23</c:v>
                </c:pt>
                <c:pt idx="1302">
                  <c:v>10.28</c:v>
                </c:pt>
                <c:pt idx="1303">
                  <c:v>10.32</c:v>
                </c:pt>
                <c:pt idx="1304">
                  <c:v>10.42</c:v>
                </c:pt>
                <c:pt idx="1305">
                  <c:v>10.28</c:v>
                </c:pt>
                <c:pt idx="1306">
                  <c:v>10.35</c:v>
                </c:pt>
                <c:pt idx="1307">
                  <c:v>10.63</c:v>
                </c:pt>
                <c:pt idx="1308">
                  <c:v>10.75</c:v>
                </c:pt>
                <c:pt idx="1309">
                  <c:v>10.67</c:v>
                </c:pt>
                <c:pt idx="1310">
                  <c:v>10.8</c:v>
                </c:pt>
                <c:pt idx="1311">
                  <c:v>11.04</c:v>
                </c:pt>
                <c:pt idx="1312">
                  <c:v>11.16</c:v>
                </c:pt>
                <c:pt idx="1313">
                  <c:v>11.02</c:v>
                </c:pt>
                <c:pt idx="1314">
                  <c:v>11.3</c:v>
                </c:pt>
                <c:pt idx="1315">
                  <c:v>11.37</c:v>
                </c:pt>
                <c:pt idx="1316">
                  <c:v>11.61</c:v>
                </c:pt>
                <c:pt idx="1317">
                  <c:v>11.91</c:v>
                </c:pt>
                <c:pt idx="1318">
                  <c:v>12</c:v>
                </c:pt>
                <c:pt idx="1319">
                  <c:v>13.22</c:v>
                </c:pt>
                <c:pt idx="1320">
                  <c:v>15.14</c:v>
                </c:pt>
                <c:pt idx="1321">
                  <c:v>15.61</c:v>
                </c:pt>
                <c:pt idx="1322">
                  <c:v>13.77</c:v>
                </c:pt>
                <c:pt idx="1323">
                  <c:v>13.3</c:v>
                </c:pt>
                <c:pt idx="1324">
                  <c:v>13.1</c:v>
                </c:pt>
                <c:pt idx="1325">
                  <c:v>12.46</c:v>
                </c:pt>
                <c:pt idx="1326">
                  <c:v>13.77</c:v>
                </c:pt>
                <c:pt idx="1327">
                  <c:v>13.79</c:v>
                </c:pt>
                <c:pt idx="1328">
                  <c:v>13.9</c:v>
                </c:pt>
                <c:pt idx="1329">
                  <c:v>13.49</c:v>
                </c:pt>
                <c:pt idx="1330">
                  <c:v>14.04</c:v>
                </c:pt>
                <c:pt idx="1331">
                  <c:v>13.94</c:v>
                </c:pt>
                <c:pt idx="1332">
                  <c:v>13.91</c:v>
                </c:pt>
                <c:pt idx="1333">
                  <c:v>13.77</c:v>
                </c:pt>
                <c:pt idx="1334">
                  <c:v>13.54</c:v>
                </c:pt>
                <c:pt idx="1335">
                  <c:v>12.8</c:v>
                </c:pt>
                <c:pt idx="1336">
                  <c:v>13.64</c:v>
                </c:pt>
                <c:pt idx="1337">
                  <c:v>14.87</c:v>
                </c:pt>
                <c:pt idx="1338">
                  <c:v>14.62</c:v>
                </c:pt>
                <c:pt idx="1339">
                  <c:v>16.170000000000002</c:v>
                </c:pt>
                <c:pt idx="1340">
                  <c:v>16.45</c:v>
                </c:pt>
                <c:pt idx="1341">
                  <c:v>16.239999999999998</c:v>
                </c:pt>
                <c:pt idx="1342">
                  <c:v>17.78</c:v>
                </c:pt>
                <c:pt idx="1343">
                  <c:v>19.39</c:v>
                </c:pt>
                <c:pt idx="1344">
                  <c:v>19.04</c:v>
                </c:pt>
                <c:pt idx="1345">
                  <c:v>18.350000000000001</c:v>
                </c:pt>
                <c:pt idx="1346">
                  <c:v>17.559999999999999</c:v>
                </c:pt>
                <c:pt idx="1347">
                  <c:v>15.12</c:v>
                </c:pt>
                <c:pt idx="1348">
                  <c:v>12.96</c:v>
                </c:pt>
                <c:pt idx="1349">
                  <c:v>10.85</c:v>
                </c:pt>
                <c:pt idx="1350">
                  <c:v>10.71</c:v>
                </c:pt>
                <c:pt idx="1351">
                  <c:v>9.4600000000000009</c:v>
                </c:pt>
                <c:pt idx="1352">
                  <c:v>10.74</c:v>
                </c:pt>
                <c:pt idx="1353">
                  <c:v>9.68</c:v>
                </c:pt>
                <c:pt idx="1354">
                  <c:v>8.99</c:v>
                </c:pt>
                <c:pt idx="1355">
                  <c:v>9.08</c:v>
                </c:pt>
                <c:pt idx="1356">
                  <c:v>9.41</c:v>
                </c:pt>
                <c:pt idx="1357">
                  <c:v>9.26</c:v>
                </c:pt>
                <c:pt idx="1358">
                  <c:v>8.98</c:v>
                </c:pt>
                <c:pt idx="1359">
                  <c:v>8.68</c:v>
                </c:pt>
                <c:pt idx="1360">
                  <c:v>8.98</c:v>
                </c:pt>
                <c:pt idx="1361">
                  <c:v>9.6</c:v>
                </c:pt>
                <c:pt idx="1362">
                  <c:v>8.85</c:v>
                </c:pt>
                <c:pt idx="1363">
                  <c:v>9.35</c:v>
                </c:pt>
                <c:pt idx="1364">
                  <c:v>10.029999999999999</c:v>
                </c:pt>
                <c:pt idx="1365">
                  <c:v>10.47</c:v>
                </c:pt>
                <c:pt idx="1366">
                  <c:v>10.220000000000001</c:v>
                </c:pt>
                <c:pt idx="1367">
                  <c:v>10.64</c:v>
                </c:pt>
                <c:pt idx="1368">
                  <c:v>10.85</c:v>
                </c:pt>
                <c:pt idx="1369">
                  <c:v>12.38</c:v>
                </c:pt>
                <c:pt idx="1370">
                  <c:v>12.59</c:v>
                </c:pt>
                <c:pt idx="1371">
                  <c:v>12.64</c:v>
                </c:pt>
                <c:pt idx="1372">
                  <c:v>12.55</c:v>
                </c:pt>
                <c:pt idx="1373">
                  <c:v>13.17</c:v>
                </c:pt>
                <c:pt idx="1374">
                  <c:v>13.99</c:v>
                </c:pt>
                <c:pt idx="1375">
                  <c:v>14.65</c:v>
                </c:pt>
                <c:pt idx="1376">
                  <c:v>15.22</c:v>
                </c:pt>
                <c:pt idx="1377">
                  <c:v>17.43</c:v>
                </c:pt>
                <c:pt idx="1378">
                  <c:v>17.72</c:v>
                </c:pt>
                <c:pt idx="1379">
                  <c:v>18.82</c:v>
                </c:pt>
                <c:pt idx="1380">
                  <c:v>19.829999999999998</c:v>
                </c:pt>
                <c:pt idx="1381">
                  <c:v>19.440000000000001</c:v>
                </c:pt>
                <c:pt idx="1382">
                  <c:v>18.45</c:v>
                </c:pt>
                <c:pt idx="1383">
                  <c:v>20.059999999999999</c:v>
                </c:pt>
                <c:pt idx="1384">
                  <c:v>19.64</c:v>
                </c:pt>
                <c:pt idx="1385">
                  <c:v>19.350000000000001</c:v>
                </c:pt>
                <c:pt idx="1386">
                  <c:v>18.12</c:v>
                </c:pt>
                <c:pt idx="1387">
                  <c:v>17.190000000000001</c:v>
                </c:pt>
                <c:pt idx="1388">
                  <c:v>16.510000000000002</c:v>
                </c:pt>
                <c:pt idx="1389">
                  <c:v>15.81</c:v>
                </c:pt>
                <c:pt idx="1390">
                  <c:v>14.96</c:v>
                </c:pt>
                <c:pt idx="1391">
                  <c:v>15.73</c:v>
                </c:pt>
                <c:pt idx="1392">
                  <c:v>15.53</c:v>
                </c:pt>
                <c:pt idx="1393">
                  <c:v>14.13</c:v>
                </c:pt>
                <c:pt idx="1394">
                  <c:v>13.48</c:v>
                </c:pt>
                <c:pt idx="1395">
                  <c:v>14.93</c:v>
                </c:pt>
                <c:pt idx="1396">
                  <c:v>15.43</c:v>
                </c:pt>
                <c:pt idx="1397">
                  <c:v>15.33</c:v>
                </c:pt>
                <c:pt idx="1398">
                  <c:v>15.55</c:v>
                </c:pt>
                <c:pt idx="1399">
                  <c:v>16.28</c:v>
                </c:pt>
                <c:pt idx="1400">
                  <c:v>18.91</c:v>
                </c:pt>
                <c:pt idx="1401">
                  <c:v>18.21</c:v>
                </c:pt>
                <c:pt idx="1402">
                  <c:v>18.89</c:v>
                </c:pt>
                <c:pt idx="1403">
                  <c:v>18.71</c:v>
                </c:pt>
                <c:pt idx="1404">
                  <c:v>18.399999999999999</c:v>
                </c:pt>
                <c:pt idx="1405">
                  <c:v>19.329999999999998</c:v>
                </c:pt>
                <c:pt idx="1406">
                  <c:v>19.100000000000001</c:v>
                </c:pt>
                <c:pt idx="1407">
                  <c:v>19.2</c:v>
                </c:pt>
                <c:pt idx="1408">
                  <c:v>18.84</c:v>
                </c:pt>
                <c:pt idx="1409">
                  <c:v>19.93</c:v>
                </c:pt>
                <c:pt idx="1410">
                  <c:v>18.760000000000002</c:v>
                </c:pt>
                <c:pt idx="1411">
                  <c:v>19.05</c:v>
                </c:pt>
                <c:pt idx="1412">
                  <c:v>18.54</c:v>
                </c:pt>
                <c:pt idx="1413">
                  <c:v>18.25</c:v>
                </c:pt>
                <c:pt idx="1414">
                  <c:v>18.29</c:v>
                </c:pt>
                <c:pt idx="1415">
                  <c:v>18.190000000000001</c:v>
                </c:pt>
                <c:pt idx="1416">
                  <c:v>17.41</c:v>
                </c:pt>
                <c:pt idx="1417">
                  <c:v>16.89</c:v>
                </c:pt>
                <c:pt idx="1418">
                  <c:v>16.5</c:v>
                </c:pt>
                <c:pt idx="1419">
                  <c:v>16.09</c:v>
                </c:pt>
                <c:pt idx="1420">
                  <c:v>15.33</c:v>
                </c:pt>
                <c:pt idx="1421">
                  <c:v>15</c:v>
                </c:pt>
                <c:pt idx="1422">
                  <c:v>15.46</c:v>
                </c:pt>
                <c:pt idx="1423">
                  <c:v>14.93</c:v>
                </c:pt>
                <c:pt idx="1424">
                  <c:v>15.32</c:v>
                </c:pt>
                <c:pt idx="1425">
                  <c:v>14.87</c:v>
                </c:pt>
                <c:pt idx="1426">
                  <c:v>14.79</c:v>
                </c:pt>
                <c:pt idx="1427">
                  <c:v>14.01</c:v>
                </c:pt>
                <c:pt idx="1428">
                  <c:v>13.17</c:v>
                </c:pt>
                <c:pt idx="1429">
                  <c:v>12.42</c:v>
                </c:pt>
                <c:pt idx="1430">
                  <c:v>12.48</c:v>
                </c:pt>
                <c:pt idx="1431">
                  <c:v>12.04</c:v>
                </c:pt>
                <c:pt idx="1432">
                  <c:v>12.26</c:v>
                </c:pt>
                <c:pt idx="1433">
                  <c:v>12.43</c:v>
                </c:pt>
                <c:pt idx="1434">
                  <c:v>12.54</c:v>
                </c:pt>
                <c:pt idx="1435">
                  <c:v>12.98</c:v>
                </c:pt>
                <c:pt idx="1436">
                  <c:v>12.42</c:v>
                </c:pt>
                <c:pt idx="1437">
                  <c:v>12.96</c:v>
                </c:pt>
                <c:pt idx="1438">
                  <c:v>13.98</c:v>
                </c:pt>
                <c:pt idx="1439">
                  <c:v>14.77</c:v>
                </c:pt>
                <c:pt idx="1440">
                  <c:v>15.19</c:v>
                </c:pt>
                <c:pt idx="1441">
                  <c:v>15.61</c:v>
                </c:pt>
                <c:pt idx="1442">
                  <c:v>13.86</c:v>
                </c:pt>
                <c:pt idx="1443">
                  <c:v>14.07</c:v>
                </c:pt>
                <c:pt idx="1444">
                  <c:v>14.35</c:v>
                </c:pt>
                <c:pt idx="1445">
                  <c:v>14.89</c:v>
                </c:pt>
                <c:pt idx="1446">
                  <c:v>14.48</c:v>
                </c:pt>
                <c:pt idx="1447">
                  <c:v>14.99</c:v>
                </c:pt>
                <c:pt idx="1448">
                  <c:v>15.15</c:v>
                </c:pt>
                <c:pt idx="1449">
                  <c:v>14.68</c:v>
                </c:pt>
                <c:pt idx="1450">
                  <c:v>15.01</c:v>
                </c:pt>
                <c:pt idx="1451">
                  <c:v>14.72</c:v>
                </c:pt>
                <c:pt idx="1452">
                  <c:v>15.53</c:v>
                </c:pt>
                <c:pt idx="1453">
                  <c:v>14.97</c:v>
                </c:pt>
                <c:pt idx="1454">
                  <c:v>14.67</c:v>
                </c:pt>
                <c:pt idx="1455">
                  <c:v>13.7</c:v>
                </c:pt>
                <c:pt idx="1456">
                  <c:v>13.43</c:v>
                </c:pt>
                <c:pt idx="1457">
                  <c:v>13.6</c:v>
                </c:pt>
                <c:pt idx="1458">
                  <c:v>14.24</c:v>
                </c:pt>
                <c:pt idx="1459">
                  <c:v>14.17</c:v>
                </c:pt>
                <c:pt idx="1460">
                  <c:v>14.81</c:v>
                </c:pt>
                <c:pt idx="1461">
                  <c:v>14.47</c:v>
                </c:pt>
                <c:pt idx="1462">
                  <c:v>13.18</c:v>
                </c:pt>
                <c:pt idx="1463">
                  <c:v>12.14</c:v>
                </c:pt>
                <c:pt idx="1464">
                  <c:v>11.02</c:v>
                </c:pt>
                <c:pt idx="1465">
                  <c:v>11.15</c:v>
                </c:pt>
                <c:pt idx="1466">
                  <c:v>10.9</c:v>
                </c:pt>
                <c:pt idx="1467">
                  <c:v>10.11</c:v>
                </c:pt>
                <c:pt idx="1468">
                  <c:v>9.0399999999999991</c:v>
                </c:pt>
                <c:pt idx="1469">
                  <c:v>10.15</c:v>
                </c:pt>
                <c:pt idx="1470">
                  <c:v>10.14</c:v>
                </c:pt>
                <c:pt idx="1471">
                  <c:v>10.27</c:v>
                </c:pt>
                <c:pt idx="1472">
                  <c:v>10.31</c:v>
                </c:pt>
                <c:pt idx="1473">
                  <c:v>10.119999999999999</c:v>
                </c:pt>
                <c:pt idx="1474">
                  <c:v>10.77</c:v>
                </c:pt>
                <c:pt idx="1475">
                  <c:v>9.6</c:v>
                </c:pt>
                <c:pt idx="1476">
                  <c:v>9.5299999999999994</c:v>
                </c:pt>
                <c:pt idx="1477">
                  <c:v>9.44</c:v>
                </c:pt>
                <c:pt idx="1478">
                  <c:v>9.43</c:v>
                </c:pt>
                <c:pt idx="1479">
                  <c:v>9.4499999999999993</c:v>
                </c:pt>
                <c:pt idx="1480">
                  <c:v>9.61</c:v>
                </c:pt>
                <c:pt idx="1481">
                  <c:v>8.91</c:v>
                </c:pt>
                <c:pt idx="1482">
                  <c:v>8.69</c:v>
                </c:pt>
                <c:pt idx="1483">
                  <c:v>8.84</c:v>
                </c:pt>
                <c:pt idx="1484">
                  <c:v>8.86</c:v>
                </c:pt>
                <c:pt idx="1485">
                  <c:v>8.69</c:v>
                </c:pt>
                <c:pt idx="1486">
                  <c:v>8.7899999999999991</c:v>
                </c:pt>
                <c:pt idx="1487">
                  <c:v>10.210000000000001</c:v>
                </c:pt>
                <c:pt idx="1488">
                  <c:v>8.42</c:v>
                </c:pt>
                <c:pt idx="1489">
                  <c:v>8.49</c:v>
                </c:pt>
                <c:pt idx="1490">
                  <c:v>8.44</c:v>
                </c:pt>
                <c:pt idx="1491">
                  <c:v>8.5299999999999994</c:v>
                </c:pt>
                <c:pt idx="1492">
                  <c:v>8.5</c:v>
                </c:pt>
                <c:pt idx="1493">
                  <c:v>8.6199999999999992</c:v>
                </c:pt>
                <c:pt idx="1494">
                  <c:v>8.4700000000000006</c:v>
                </c:pt>
                <c:pt idx="1495">
                  <c:v>8.44</c:v>
                </c:pt>
                <c:pt idx="1496">
                  <c:v>8.59</c:v>
                </c:pt>
                <c:pt idx="1497">
                  <c:v>8.57</c:v>
                </c:pt>
                <c:pt idx="1498">
                  <c:v>8.75</c:v>
                </c:pt>
                <c:pt idx="1499">
                  <c:v>8.8800000000000008</c:v>
                </c:pt>
                <c:pt idx="1500">
                  <c:v>9.43</c:v>
                </c:pt>
                <c:pt idx="1501">
                  <c:v>8.76</c:v>
                </c:pt>
                <c:pt idx="1502">
                  <c:v>8.6999999999999993</c:v>
                </c:pt>
                <c:pt idx="1503">
                  <c:v>8.58</c:v>
                </c:pt>
                <c:pt idx="1504">
                  <c:v>8.8000000000000007</c:v>
                </c:pt>
                <c:pt idx="1505">
                  <c:v>8.48</c:v>
                </c:pt>
                <c:pt idx="1506">
                  <c:v>8.59</c:v>
                </c:pt>
                <c:pt idx="1507">
                  <c:v>8.7200000000000006</c:v>
                </c:pt>
                <c:pt idx="1508">
                  <c:v>8.77</c:v>
                </c:pt>
                <c:pt idx="1509">
                  <c:v>8.84</c:v>
                </c:pt>
                <c:pt idx="1510">
                  <c:v>8.84</c:v>
                </c:pt>
                <c:pt idx="1511">
                  <c:v>9.14</c:v>
                </c:pt>
                <c:pt idx="1512">
                  <c:v>8.9</c:v>
                </c:pt>
                <c:pt idx="1513">
                  <c:v>9.39</c:v>
                </c:pt>
                <c:pt idx="1514">
                  <c:v>9.2100000000000009</c:v>
                </c:pt>
                <c:pt idx="1515">
                  <c:v>9.43</c:v>
                </c:pt>
                <c:pt idx="1516">
                  <c:v>9.4600000000000009</c:v>
                </c:pt>
                <c:pt idx="1517">
                  <c:v>9.59</c:v>
                </c:pt>
                <c:pt idx="1518">
                  <c:v>9.66</c:v>
                </c:pt>
                <c:pt idx="1519">
                  <c:v>9.67</c:v>
                </c:pt>
                <c:pt idx="1520">
                  <c:v>9.41</c:v>
                </c:pt>
                <c:pt idx="1521">
                  <c:v>9.44</c:v>
                </c:pt>
                <c:pt idx="1522">
                  <c:v>9.5299999999999994</c:v>
                </c:pt>
                <c:pt idx="1523">
                  <c:v>9.5399999999999991</c:v>
                </c:pt>
                <c:pt idx="1524">
                  <c:v>9.48</c:v>
                </c:pt>
                <c:pt idx="1525">
                  <c:v>9.0399999999999991</c:v>
                </c:pt>
                <c:pt idx="1526">
                  <c:v>10</c:v>
                </c:pt>
                <c:pt idx="1527">
                  <c:v>9.4600000000000009</c:v>
                </c:pt>
                <c:pt idx="1528">
                  <c:v>9.36</c:v>
                </c:pt>
                <c:pt idx="1529">
                  <c:v>9.36</c:v>
                </c:pt>
                <c:pt idx="1530">
                  <c:v>9.4</c:v>
                </c:pt>
                <c:pt idx="1531">
                  <c:v>9.36</c:v>
                </c:pt>
                <c:pt idx="1532">
                  <c:v>9.42</c:v>
                </c:pt>
                <c:pt idx="1533">
                  <c:v>9.26</c:v>
                </c:pt>
                <c:pt idx="1534">
                  <c:v>9.27</c:v>
                </c:pt>
                <c:pt idx="1535">
                  <c:v>9.49</c:v>
                </c:pt>
                <c:pt idx="1536">
                  <c:v>9.52</c:v>
                </c:pt>
                <c:pt idx="1537">
                  <c:v>9.6199999999999992</c:v>
                </c:pt>
                <c:pt idx="1538">
                  <c:v>8.9600000000000009</c:v>
                </c:pt>
                <c:pt idx="1539">
                  <c:v>10.06</c:v>
                </c:pt>
                <c:pt idx="1540">
                  <c:v>9.5299999999999994</c:v>
                </c:pt>
                <c:pt idx="1541">
                  <c:v>9.5399999999999991</c:v>
                </c:pt>
                <c:pt idx="1542">
                  <c:v>9.5299999999999994</c:v>
                </c:pt>
                <c:pt idx="1543">
                  <c:v>9.41</c:v>
                </c:pt>
                <c:pt idx="1544">
                  <c:v>9.58</c:v>
                </c:pt>
                <c:pt idx="1545">
                  <c:v>9.5299999999999994</c:v>
                </c:pt>
                <c:pt idx="1546">
                  <c:v>9.6</c:v>
                </c:pt>
                <c:pt idx="1547">
                  <c:v>9.6199999999999992</c:v>
                </c:pt>
                <c:pt idx="1548">
                  <c:v>9.74</c:v>
                </c:pt>
                <c:pt idx="1549">
                  <c:v>9.7899999999999991</c:v>
                </c:pt>
                <c:pt idx="1550">
                  <c:v>10.039999999999999</c:v>
                </c:pt>
                <c:pt idx="1551">
                  <c:v>9.9700000000000006</c:v>
                </c:pt>
                <c:pt idx="1552">
                  <c:v>10.41</c:v>
                </c:pt>
                <c:pt idx="1553">
                  <c:v>10.130000000000001</c:v>
                </c:pt>
                <c:pt idx="1554">
                  <c:v>10.37</c:v>
                </c:pt>
                <c:pt idx="1555">
                  <c:v>9.98</c:v>
                </c:pt>
                <c:pt idx="1556">
                  <c:v>10.7</c:v>
                </c:pt>
                <c:pt idx="1557">
                  <c:v>10.46</c:v>
                </c:pt>
                <c:pt idx="1558">
                  <c:v>10.52</c:v>
                </c:pt>
                <c:pt idx="1559">
                  <c:v>9.75</c:v>
                </c:pt>
                <c:pt idx="1560">
                  <c:v>10.3</c:v>
                </c:pt>
                <c:pt idx="1561">
                  <c:v>10.72</c:v>
                </c:pt>
                <c:pt idx="1562">
                  <c:v>10.85</c:v>
                </c:pt>
                <c:pt idx="1563">
                  <c:v>11.49</c:v>
                </c:pt>
                <c:pt idx="1564">
                  <c:v>11.27</c:v>
                </c:pt>
                <c:pt idx="1565">
                  <c:v>10.91</c:v>
                </c:pt>
                <c:pt idx="1566">
                  <c:v>11.25</c:v>
                </c:pt>
                <c:pt idx="1567">
                  <c:v>11.21</c:v>
                </c:pt>
                <c:pt idx="1568">
                  <c:v>11.19</c:v>
                </c:pt>
                <c:pt idx="1569">
                  <c:v>11.53</c:v>
                </c:pt>
                <c:pt idx="1570">
                  <c:v>11.59</c:v>
                </c:pt>
                <c:pt idx="1571">
                  <c:v>11.63</c:v>
                </c:pt>
                <c:pt idx="1572">
                  <c:v>11.77</c:v>
                </c:pt>
                <c:pt idx="1573">
                  <c:v>11.5</c:v>
                </c:pt>
                <c:pt idx="1574">
                  <c:v>11.68</c:v>
                </c:pt>
                <c:pt idx="1575">
                  <c:v>11.52</c:v>
                </c:pt>
                <c:pt idx="1576">
                  <c:v>11.46</c:v>
                </c:pt>
                <c:pt idx="1577">
                  <c:v>10.73</c:v>
                </c:pt>
                <c:pt idx="1578">
                  <c:v>11.2</c:v>
                </c:pt>
                <c:pt idx="1579">
                  <c:v>10.01</c:v>
                </c:pt>
                <c:pt idx="1580">
                  <c:v>10.220000000000001</c:v>
                </c:pt>
                <c:pt idx="1581">
                  <c:v>9.4499999999999993</c:v>
                </c:pt>
                <c:pt idx="1582">
                  <c:v>9.73</c:v>
                </c:pt>
                <c:pt idx="1583">
                  <c:v>9.8699999999999992</c:v>
                </c:pt>
                <c:pt idx="1584">
                  <c:v>9.5500000000000007</c:v>
                </c:pt>
                <c:pt idx="1585">
                  <c:v>9.4700000000000006</c:v>
                </c:pt>
                <c:pt idx="1586">
                  <c:v>9</c:v>
                </c:pt>
                <c:pt idx="1587">
                  <c:v>8.83</c:v>
                </c:pt>
                <c:pt idx="1588">
                  <c:v>8.6999999999999993</c:v>
                </c:pt>
                <c:pt idx="1589">
                  <c:v>7.99</c:v>
                </c:pt>
                <c:pt idx="1590">
                  <c:v>7.95</c:v>
                </c:pt>
                <c:pt idx="1591">
                  <c:v>8.75</c:v>
                </c:pt>
                <c:pt idx="1592">
                  <c:v>8.27</c:v>
                </c:pt>
                <c:pt idx="1593">
                  <c:v>8.23</c:v>
                </c:pt>
                <c:pt idx="1594">
                  <c:v>8.19</c:v>
                </c:pt>
                <c:pt idx="1595">
                  <c:v>8.4499999999999993</c:v>
                </c:pt>
                <c:pt idx="1596">
                  <c:v>8.59</c:v>
                </c:pt>
                <c:pt idx="1597">
                  <c:v>8.44</c:v>
                </c:pt>
                <c:pt idx="1598">
                  <c:v>8.57</c:v>
                </c:pt>
                <c:pt idx="1599">
                  <c:v>8.4</c:v>
                </c:pt>
                <c:pt idx="1600">
                  <c:v>8.6300000000000008</c:v>
                </c:pt>
                <c:pt idx="1601">
                  <c:v>8.52</c:v>
                </c:pt>
                <c:pt idx="1602">
                  <c:v>8.75</c:v>
                </c:pt>
                <c:pt idx="1603">
                  <c:v>8.3800000000000008</c:v>
                </c:pt>
                <c:pt idx="1604">
                  <c:v>8.68</c:v>
                </c:pt>
                <c:pt idx="1605">
                  <c:v>8.4499999999999993</c:v>
                </c:pt>
                <c:pt idx="1606">
                  <c:v>8.4600000000000009</c:v>
                </c:pt>
                <c:pt idx="1607">
                  <c:v>7.69</c:v>
                </c:pt>
                <c:pt idx="1608">
                  <c:v>8.35</c:v>
                </c:pt>
                <c:pt idx="1609">
                  <c:v>8.19</c:v>
                </c:pt>
                <c:pt idx="1610">
                  <c:v>8.14</c:v>
                </c:pt>
                <c:pt idx="1611">
                  <c:v>7.91</c:v>
                </c:pt>
                <c:pt idx="1612">
                  <c:v>7.6</c:v>
                </c:pt>
                <c:pt idx="1613">
                  <c:v>7.75</c:v>
                </c:pt>
                <c:pt idx="1614">
                  <c:v>7.62</c:v>
                </c:pt>
                <c:pt idx="1615">
                  <c:v>7.13</c:v>
                </c:pt>
                <c:pt idx="1616">
                  <c:v>7.46</c:v>
                </c:pt>
                <c:pt idx="1617">
                  <c:v>8.06</c:v>
                </c:pt>
                <c:pt idx="1618">
                  <c:v>8.07</c:v>
                </c:pt>
                <c:pt idx="1619">
                  <c:v>7.77</c:v>
                </c:pt>
                <c:pt idx="1620">
                  <c:v>7.88</c:v>
                </c:pt>
                <c:pt idx="1621">
                  <c:v>7.64</c:v>
                </c:pt>
                <c:pt idx="1622">
                  <c:v>7.92</c:v>
                </c:pt>
                <c:pt idx="1623">
                  <c:v>7.88</c:v>
                </c:pt>
                <c:pt idx="1624">
                  <c:v>8.06</c:v>
                </c:pt>
                <c:pt idx="1625">
                  <c:v>7.78</c:v>
                </c:pt>
                <c:pt idx="1626">
                  <c:v>7.88</c:v>
                </c:pt>
                <c:pt idx="1627">
                  <c:v>7.8</c:v>
                </c:pt>
                <c:pt idx="1628">
                  <c:v>7.85</c:v>
                </c:pt>
                <c:pt idx="1629">
                  <c:v>7.96</c:v>
                </c:pt>
                <c:pt idx="1630">
                  <c:v>8.1199999999999992</c:v>
                </c:pt>
                <c:pt idx="1631">
                  <c:v>7.84</c:v>
                </c:pt>
                <c:pt idx="1632">
                  <c:v>8.0299999999999994</c:v>
                </c:pt>
                <c:pt idx="1633">
                  <c:v>8.14</c:v>
                </c:pt>
                <c:pt idx="1634">
                  <c:v>7.89</c:v>
                </c:pt>
                <c:pt idx="1635">
                  <c:v>8.3000000000000007</c:v>
                </c:pt>
                <c:pt idx="1636">
                  <c:v>7.95</c:v>
                </c:pt>
                <c:pt idx="1637">
                  <c:v>8.1300000000000008</c:v>
                </c:pt>
                <c:pt idx="1638">
                  <c:v>7.71</c:v>
                </c:pt>
                <c:pt idx="1639">
                  <c:v>8.49</c:v>
                </c:pt>
                <c:pt idx="1640">
                  <c:v>8.0299999999999994</c:v>
                </c:pt>
                <c:pt idx="1641">
                  <c:v>8.0500000000000007</c:v>
                </c:pt>
                <c:pt idx="1642">
                  <c:v>8.02</c:v>
                </c:pt>
                <c:pt idx="1643">
                  <c:v>9.5500000000000007</c:v>
                </c:pt>
                <c:pt idx="1644">
                  <c:v>8.1999999999999993</c:v>
                </c:pt>
                <c:pt idx="1645">
                  <c:v>7.94</c:v>
                </c:pt>
                <c:pt idx="1646">
                  <c:v>7.87</c:v>
                </c:pt>
                <c:pt idx="1647">
                  <c:v>7.83</c:v>
                </c:pt>
                <c:pt idx="1648">
                  <c:v>7.97</c:v>
                </c:pt>
                <c:pt idx="1649">
                  <c:v>7.85</c:v>
                </c:pt>
                <c:pt idx="1650">
                  <c:v>7.84</c:v>
                </c:pt>
                <c:pt idx="1651">
                  <c:v>7.82</c:v>
                </c:pt>
                <c:pt idx="1652">
                  <c:v>7.89</c:v>
                </c:pt>
                <c:pt idx="1653">
                  <c:v>7.52</c:v>
                </c:pt>
                <c:pt idx="1654">
                  <c:v>7.47</c:v>
                </c:pt>
                <c:pt idx="1655">
                  <c:v>7.25</c:v>
                </c:pt>
                <c:pt idx="1656">
                  <c:v>7.39</c:v>
                </c:pt>
                <c:pt idx="1657">
                  <c:v>7.05</c:v>
                </c:pt>
                <c:pt idx="1658">
                  <c:v>6.97</c:v>
                </c:pt>
                <c:pt idx="1659">
                  <c:v>6.92</c:v>
                </c:pt>
                <c:pt idx="1660">
                  <c:v>6.88</c:v>
                </c:pt>
                <c:pt idx="1661">
                  <c:v>6.87</c:v>
                </c:pt>
                <c:pt idx="1662">
                  <c:v>6.82</c:v>
                </c:pt>
                <c:pt idx="1663">
                  <c:v>6.87</c:v>
                </c:pt>
                <c:pt idx="1664">
                  <c:v>6.85</c:v>
                </c:pt>
                <c:pt idx="1665">
                  <c:v>6.95</c:v>
                </c:pt>
                <c:pt idx="1666">
                  <c:v>6.89</c:v>
                </c:pt>
                <c:pt idx="1667">
                  <c:v>6.87</c:v>
                </c:pt>
                <c:pt idx="1668">
                  <c:v>6.86</c:v>
                </c:pt>
                <c:pt idx="1669">
                  <c:v>7.02</c:v>
                </c:pt>
                <c:pt idx="1670">
                  <c:v>6.87</c:v>
                </c:pt>
                <c:pt idx="1671">
                  <c:v>6.51</c:v>
                </c:pt>
                <c:pt idx="1672">
                  <c:v>6.42</c:v>
                </c:pt>
                <c:pt idx="1673">
                  <c:v>6.32</c:v>
                </c:pt>
                <c:pt idx="1674">
                  <c:v>6.36</c:v>
                </c:pt>
                <c:pt idx="1675">
                  <c:v>6.31</c:v>
                </c:pt>
                <c:pt idx="1676">
                  <c:v>6.38</c:v>
                </c:pt>
                <c:pt idx="1677">
                  <c:v>5.87</c:v>
                </c:pt>
                <c:pt idx="1678">
                  <c:v>5.83</c:v>
                </c:pt>
                <c:pt idx="1679">
                  <c:v>5.82</c:v>
                </c:pt>
                <c:pt idx="1680">
                  <c:v>5.88</c:v>
                </c:pt>
                <c:pt idx="1681">
                  <c:v>5.81</c:v>
                </c:pt>
                <c:pt idx="1682">
                  <c:v>6.08</c:v>
                </c:pt>
                <c:pt idx="1683">
                  <c:v>5.75</c:v>
                </c:pt>
                <c:pt idx="1684">
                  <c:v>5.83</c:v>
                </c:pt>
                <c:pt idx="1685">
                  <c:v>5.91</c:v>
                </c:pt>
                <c:pt idx="1686">
                  <c:v>5.86</c:v>
                </c:pt>
                <c:pt idx="1687">
                  <c:v>6.02</c:v>
                </c:pt>
                <c:pt idx="1688">
                  <c:v>5.98</c:v>
                </c:pt>
                <c:pt idx="1689">
                  <c:v>6.13</c:v>
                </c:pt>
                <c:pt idx="1690">
                  <c:v>6</c:v>
                </c:pt>
                <c:pt idx="1691">
                  <c:v>6.25</c:v>
                </c:pt>
                <c:pt idx="1692">
                  <c:v>5.97</c:v>
                </c:pt>
                <c:pt idx="1693">
                  <c:v>6.3</c:v>
                </c:pt>
                <c:pt idx="1694">
                  <c:v>6.31</c:v>
                </c:pt>
                <c:pt idx="1695">
                  <c:v>9.1999999999999993</c:v>
                </c:pt>
                <c:pt idx="1696">
                  <c:v>7.62</c:v>
                </c:pt>
                <c:pt idx="1697">
                  <c:v>6.01</c:v>
                </c:pt>
                <c:pt idx="1698">
                  <c:v>6.01</c:v>
                </c:pt>
                <c:pt idx="1699">
                  <c:v>6.13</c:v>
                </c:pt>
                <c:pt idx="1700">
                  <c:v>6.22</c:v>
                </c:pt>
                <c:pt idx="1701">
                  <c:v>6.14</c:v>
                </c:pt>
                <c:pt idx="1702">
                  <c:v>6.21</c:v>
                </c:pt>
                <c:pt idx="1703">
                  <c:v>5.95</c:v>
                </c:pt>
                <c:pt idx="1704">
                  <c:v>6.06</c:v>
                </c:pt>
                <c:pt idx="1705">
                  <c:v>6.12</c:v>
                </c:pt>
                <c:pt idx="1706">
                  <c:v>6.08</c:v>
                </c:pt>
                <c:pt idx="1707">
                  <c:v>6.14</c:v>
                </c:pt>
                <c:pt idx="1708">
                  <c:v>6.21</c:v>
                </c:pt>
                <c:pt idx="1709">
                  <c:v>6.13</c:v>
                </c:pt>
                <c:pt idx="1710">
                  <c:v>6.41</c:v>
                </c:pt>
                <c:pt idx="1711">
                  <c:v>6.26</c:v>
                </c:pt>
                <c:pt idx="1712">
                  <c:v>6.5</c:v>
                </c:pt>
                <c:pt idx="1713">
                  <c:v>7.3</c:v>
                </c:pt>
                <c:pt idx="1714">
                  <c:v>6.75</c:v>
                </c:pt>
                <c:pt idx="1715">
                  <c:v>6.77</c:v>
                </c:pt>
                <c:pt idx="1716">
                  <c:v>6.8</c:v>
                </c:pt>
                <c:pt idx="1717">
                  <c:v>6.65</c:v>
                </c:pt>
                <c:pt idx="1718">
                  <c:v>6.7</c:v>
                </c:pt>
                <c:pt idx="1719">
                  <c:v>6.75</c:v>
                </c:pt>
                <c:pt idx="1720">
                  <c:v>6.79</c:v>
                </c:pt>
                <c:pt idx="1721">
                  <c:v>6.61</c:v>
                </c:pt>
                <c:pt idx="1722">
                  <c:v>6.64</c:v>
                </c:pt>
                <c:pt idx="1723">
                  <c:v>6.52</c:v>
                </c:pt>
                <c:pt idx="1724">
                  <c:v>6.57</c:v>
                </c:pt>
                <c:pt idx="1725">
                  <c:v>6.63</c:v>
                </c:pt>
                <c:pt idx="1726">
                  <c:v>6.75</c:v>
                </c:pt>
                <c:pt idx="1727">
                  <c:v>6.58</c:v>
                </c:pt>
                <c:pt idx="1728">
                  <c:v>6.74</c:v>
                </c:pt>
                <c:pt idx="1729">
                  <c:v>6.76</c:v>
                </c:pt>
                <c:pt idx="1730">
                  <c:v>6.85</c:v>
                </c:pt>
                <c:pt idx="1731">
                  <c:v>6.95</c:v>
                </c:pt>
                <c:pt idx="1732">
                  <c:v>7.21</c:v>
                </c:pt>
                <c:pt idx="1733">
                  <c:v>7.26</c:v>
                </c:pt>
                <c:pt idx="1734">
                  <c:v>7.56</c:v>
                </c:pt>
                <c:pt idx="1735">
                  <c:v>7.43</c:v>
                </c:pt>
                <c:pt idx="1736">
                  <c:v>7.59</c:v>
                </c:pt>
                <c:pt idx="1737">
                  <c:v>7.37</c:v>
                </c:pt>
                <c:pt idx="1738">
                  <c:v>7.03</c:v>
                </c:pt>
                <c:pt idx="1739">
                  <c:v>6.43</c:v>
                </c:pt>
                <c:pt idx="1740">
                  <c:v>6.68</c:v>
                </c:pt>
                <c:pt idx="1741">
                  <c:v>6.77</c:v>
                </c:pt>
                <c:pt idx="1742">
                  <c:v>6.78</c:v>
                </c:pt>
                <c:pt idx="1743">
                  <c:v>6.89</c:v>
                </c:pt>
                <c:pt idx="1744">
                  <c:v>6.84</c:v>
                </c:pt>
                <c:pt idx="1745">
                  <c:v>6.58</c:v>
                </c:pt>
                <c:pt idx="1746">
                  <c:v>6.75</c:v>
                </c:pt>
                <c:pt idx="1747">
                  <c:v>6.81</c:v>
                </c:pt>
                <c:pt idx="1748">
                  <c:v>7.02</c:v>
                </c:pt>
                <c:pt idx="1749">
                  <c:v>6.81</c:v>
                </c:pt>
                <c:pt idx="1750">
                  <c:v>6.89</c:v>
                </c:pt>
                <c:pt idx="1751">
                  <c:v>6.66</c:v>
                </c:pt>
                <c:pt idx="1752">
                  <c:v>6.77</c:v>
                </c:pt>
                <c:pt idx="1753">
                  <c:v>6.38</c:v>
                </c:pt>
                <c:pt idx="1754">
                  <c:v>6.65</c:v>
                </c:pt>
                <c:pt idx="1755">
                  <c:v>6.64</c:v>
                </c:pt>
                <c:pt idx="1756">
                  <c:v>6.6</c:v>
                </c:pt>
                <c:pt idx="1757">
                  <c:v>6.51</c:v>
                </c:pt>
                <c:pt idx="1758">
                  <c:v>6.61</c:v>
                </c:pt>
                <c:pt idx="1759">
                  <c:v>6.51</c:v>
                </c:pt>
                <c:pt idx="1760">
                  <c:v>6.62</c:v>
                </c:pt>
                <c:pt idx="1761">
                  <c:v>6.82</c:v>
                </c:pt>
                <c:pt idx="1762">
                  <c:v>6.81</c:v>
                </c:pt>
                <c:pt idx="1763">
                  <c:v>6.93</c:v>
                </c:pt>
                <c:pt idx="1764">
                  <c:v>6.85</c:v>
                </c:pt>
                <c:pt idx="1765">
                  <c:v>6.82</c:v>
                </c:pt>
                <c:pt idx="1766">
                  <c:v>7.02</c:v>
                </c:pt>
                <c:pt idx="1767">
                  <c:v>7.04</c:v>
                </c:pt>
                <c:pt idx="1768">
                  <c:v>7.14</c:v>
                </c:pt>
                <c:pt idx="1769">
                  <c:v>7.41</c:v>
                </c:pt>
                <c:pt idx="1770">
                  <c:v>7.37</c:v>
                </c:pt>
                <c:pt idx="1771">
                  <c:v>7.43</c:v>
                </c:pt>
                <c:pt idx="1772">
                  <c:v>7.54</c:v>
                </c:pt>
                <c:pt idx="1773">
                  <c:v>7.63</c:v>
                </c:pt>
                <c:pt idx="1774">
                  <c:v>7.81</c:v>
                </c:pt>
                <c:pt idx="1775">
                  <c:v>7.59</c:v>
                </c:pt>
                <c:pt idx="1776">
                  <c:v>7.83</c:v>
                </c:pt>
                <c:pt idx="1777">
                  <c:v>7.8</c:v>
                </c:pt>
                <c:pt idx="1778">
                  <c:v>7.84</c:v>
                </c:pt>
                <c:pt idx="1779">
                  <c:v>7.75</c:v>
                </c:pt>
                <c:pt idx="1780">
                  <c:v>8.19</c:v>
                </c:pt>
                <c:pt idx="1781">
                  <c:v>8.02</c:v>
                </c:pt>
                <c:pt idx="1782">
                  <c:v>8.15</c:v>
                </c:pt>
                <c:pt idx="1783">
                  <c:v>8.15</c:v>
                </c:pt>
                <c:pt idx="1784">
                  <c:v>8.1300000000000008</c:v>
                </c:pt>
                <c:pt idx="1785">
                  <c:v>8.17</c:v>
                </c:pt>
                <c:pt idx="1786">
                  <c:v>8.24</c:v>
                </c:pt>
                <c:pt idx="1787">
                  <c:v>8.3800000000000008</c:v>
                </c:pt>
                <c:pt idx="1788">
                  <c:v>8.27</c:v>
                </c:pt>
                <c:pt idx="1789">
                  <c:v>8.27</c:v>
                </c:pt>
                <c:pt idx="1790">
                  <c:v>8.2899999999999991</c:v>
                </c:pt>
                <c:pt idx="1791">
                  <c:v>8.36</c:v>
                </c:pt>
                <c:pt idx="1792">
                  <c:v>8.31</c:v>
                </c:pt>
                <c:pt idx="1793">
                  <c:v>8.26</c:v>
                </c:pt>
                <c:pt idx="1794">
                  <c:v>8.33</c:v>
                </c:pt>
                <c:pt idx="1795">
                  <c:v>8.44</c:v>
                </c:pt>
                <c:pt idx="1796">
                  <c:v>8.59</c:v>
                </c:pt>
                <c:pt idx="1797">
                  <c:v>8.51</c:v>
                </c:pt>
                <c:pt idx="1798">
                  <c:v>8.8699999999999992</c:v>
                </c:pt>
                <c:pt idx="1799">
                  <c:v>8.86</c:v>
                </c:pt>
                <c:pt idx="1800">
                  <c:v>9.2200000000000006</c:v>
                </c:pt>
                <c:pt idx="1801">
                  <c:v>9.08</c:v>
                </c:pt>
                <c:pt idx="1802">
                  <c:v>9.1300000000000008</c:v>
                </c:pt>
                <c:pt idx="1803">
                  <c:v>9.06</c:v>
                </c:pt>
                <c:pt idx="1804">
                  <c:v>9.16</c:v>
                </c:pt>
                <c:pt idx="1805">
                  <c:v>9.1</c:v>
                </c:pt>
                <c:pt idx="1806">
                  <c:v>9.27</c:v>
                </c:pt>
                <c:pt idx="1807">
                  <c:v>9.39</c:v>
                </c:pt>
                <c:pt idx="1808">
                  <c:v>9.8000000000000007</c:v>
                </c:pt>
                <c:pt idx="1809">
                  <c:v>9.83</c:v>
                </c:pt>
                <c:pt idx="1810">
                  <c:v>9.83</c:v>
                </c:pt>
                <c:pt idx="1811">
                  <c:v>9.86</c:v>
                </c:pt>
                <c:pt idx="1812">
                  <c:v>9.8800000000000008</c:v>
                </c:pt>
                <c:pt idx="1813">
                  <c:v>9.7100000000000009</c:v>
                </c:pt>
                <c:pt idx="1814">
                  <c:v>9.82</c:v>
                </c:pt>
                <c:pt idx="1815">
                  <c:v>9.9499999999999993</c:v>
                </c:pt>
                <c:pt idx="1816">
                  <c:v>9.86</c:v>
                </c:pt>
                <c:pt idx="1817">
                  <c:v>9.8800000000000008</c:v>
                </c:pt>
                <c:pt idx="1818">
                  <c:v>9.86</c:v>
                </c:pt>
                <c:pt idx="1819">
                  <c:v>9.75</c:v>
                </c:pt>
                <c:pt idx="1820">
                  <c:v>9.74</c:v>
                </c:pt>
                <c:pt idx="1821">
                  <c:v>9.84</c:v>
                </c:pt>
                <c:pt idx="1822">
                  <c:v>9.68</c:v>
                </c:pt>
                <c:pt idx="1823">
                  <c:v>9.35</c:v>
                </c:pt>
                <c:pt idx="1824">
                  <c:v>9.48</c:v>
                </c:pt>
                <c:pt idx="1825">
                  <c:v>9.58</c:v>
                </c:pt>
                <c:pt idx="1826">
                  <c:v>9.58</c:v>
                </c:pt>
                <c:pt idx="1827">
                  <c:v>9.31</c:v>
                </c:pt>
                <c:pt idx="1828">
                  <c:v>9.24</c:v>
                </c:pt>
                <c:pt idx="1829">
                  <c:v>9.14</c:v>
                </c:pt>
                <c:pt idx="1830">
                  <c:v>8.9499999999999993</c:v>
                </c:pt>
                <c:pt idx="1831">
                  <c:v>8.98</c:v>
                </c:pt>
                <c:pt idx="1832">
                  <c:v>9.0399999999999991</c:v>
                </c:pt>
                <c:pt idx="1833">
                  <c:v>9.01</c:v>
                </c:pt>
                <c:pt idx="1834">
                  <c:v>8.9600000000000009</c:v>
                </c:pt>
                <c:pt idx="1835">
                  <c:v>8.9600000000000009</c:v>
                </c:pt>
                <c:pt idx="1836">
                  <c:v>8.9600000000000009</c:v>
                </c:pt>
                <c:pt idx="1837">
                  <c:v>9.0500000000000007</c:v>
                </c:pt>
                <c:pt idx="1838">
                  <c:v>9.02</c:v>
                </c:pt>
                <c:pt idx="1839">
                  <c:v>9.18</c:v>
                </c:pt>
                <c:pt idx="1840">
                  <c:v>8.93</c:v>
                </c:pt>
                <c:pt idx="1841">
                  <c:v>8.76</c:v>
                </c:pt>
                <c:pt idx="1842">
                  <c:v>8.7200000000000006</c:v>
                </c:pt>
                <c:pt idx="1843">
                  <c:v>8.8000000000000007</c:v>
                </c:pt>
                <c:pt idx="1844">
                  <c:v>8.69</c:v>
                </c:pt>
                <c:pt idx="1845">
                  <c:v>8.4600000000000009</c:v>
                </c:pt>
                <c:pt idx="1846">
                  <c:v>8.4600000000000009</c:v>
                </c:pt>
                <c:pt idx="1847">
                  <c:v>8.51</c:v>
                </c:pt>
                <c:pt idx="1848">
                  <c:v>8.52</c:v>
                </c:pt>
                <c:pt idx="1849">
                  <c:v>8.4700000000000006</c:v>
                </c:pt>
                <c:pt idx="1850">
                  <c:v>8.52</c:v>
                </c:pt>
                <c:pt idx="1851">
                  <c:v>8.3800000000000008</c:v>
                </c:pt>
                <c:pt idx="1852">
                  <c:v>8.32</c:v>
                </c:pt>
                <c:pt idx="1853">
                  <c:v>8.2200000000000006</c:v>
                </c:pt>
                <c:pt idx="1854">
                  <c:v>8.1999999999999993</c:v>
                </c:pt>
                <c:pt idx="1855">
                  <c:v>8.23</c:v>
                </c:pt>
                <c:pt idx="1856">
                  <c:v>8.24</c:v>
                </c:pt>
                <c:pt idx="1857">
                  <c:v>8.2200000000000006</c:v>
                </c:pt>
                <c:pt idx="1858">
                  <c:v>8.2100000000000009</c:v>
                </c:pt>
                <c:pt idx="1859">
                  <c:v>8.25</c:v>
                </c:pt>
                <c:pt idx="1860">
                  <c:v>8.27</c:v>
                </c:pt>
                <c:pt idx="1861">
                  <c:v>8.2799999999999994</c:v>
                </c:pt>
                <c:pt idx="1862">
                  <c:v>8.27</c:v>
                </c:pt>
                <c:pt idx="1863">
                  <c:v>8.27</c:v>
                </c:pt>
                <c:pt idx="1864">
                  <c:v>8.26</c:v>
                </c:pt>
                <c:pt idx="1865">
                  <c:v>8.33</c:v>
                </c:pt>
                <c:pt idx="1866">
                  <c:v>8.25</c:v>
                </c:pt>
                <c:pt idx="1867">
                  <c:v>8.27</c:v>
                </c:pt>
                <c:pt idx="1868">
                  <c:v>8.24</c:v>
                </c:pt>
                <c:pt idx="1869">
                  <c:v>8.1199999999999992</c:v>
                </c:pt>
                <c:pt idx="1870">
                  <c:v>8.1999999999999993</c:v>
                </c:pt>
                <c:pt idx="1871">
                  <c:v>8.16</c:v>
                </c:pt>
                <c:pt idx="1872">
                  <c:v>8.2200000000000006</c:v>
                </c:pt>
                <c:pt idx="1873">
                  <c:v>8.19</c:v>
                </c:pt>
                <c:pt idx="1874">
                  <c:v>8.26</c:v>
                </c:pt>
                <c:pt idx="1875">
                  <c:v>8.3000000000000007</c:v>
                </c:pt>
                <c:pt idx="1876">
                  <c:v>8.2799999999999994</c:v>
                </c:pt>
                <c:pt idx="1877">
                  <c:v>8.2799999999999994</c:v>
                </c:pt>
                <c:pt idx="1878">
                  <c:v>8.33</c:v>
                </c:pt>
                <c:pt idx="1879">
                  <c:v>8.2799999999999994</c:v>
                </c:pt>
                <c:pt idx="1880">
                  <c:v>8.14</c:v>
                </c:pt>
                <c:pt idx="1881">
                  <c:v>8.0500000000000007</c:v>
                </c:pt>
                <c:pt idx="1882">
                  <c:v>8.0299999999999994</c:v>
                </c:pt>
                <c:pt idx="1883">
                  <c:v>8.07</c:v>
                </c:pt>
                <c:pt idx="1884">
                  <c:v>8.1300000000000008</c:v>
                </c:pt>
                <c:pt idx="1885">
                  <c:v>8.3000000000000007</c:v>
                </c:pt>
                <c:pt idx="1886">
                  <c:v>8.08</c:v>
                </c:pt>
                <c:pt idx="1887">
                  <c:v>8.25</c:v>
                </c:pt>
                <c:pt idx="1888">
                  <c:v>8.1199999999999992</c:v>
                </c:pt>
                <c:pt idx="1889">
                  <c:v>8.18</c:v>
                </c:pt>
                <c:pt idx="1890">
                  <c:v>8.26</c:v>
                </c:pt>
                <c:pt idx="1891">
                  <c:v>8.23</c:v>
                </c:pt>
                <c:pt idx="1892">
                  <c:v>8.1999999999999993</c:v>
                </c:pt>
                <c:pt idx="1893">
                  <c:v>7.96</c:v>
                </c:pt>
                <c:pt idx="1894">
                  <c:v>7.99</c:v>
                </c:pt>
                <c:pt idx="1895">
                  <c:v>8.17</c:v>
                </c:pt>
                <c:pt idx="1896">
                  <c:v>7.97</c:v>
                </c:pt>
                <c:pt idx="1897">
                  <c:v>7.94</c:v>
                </c:pt>
                <c:pt idx="1898">
                  <c:v>7.8</c:v>
                </c:pt>
                <c:pt idx="1899">
                  <c:v>7.56</c:v>
                </c:pt>
                <c:pt idx="1900">
                  <c:v>7.6</c:v>
                </c:pt>
                <c:pt idx="1901">
                  <c:v>7.25</c:v>
                </c:pt>
                <c:pt idx="1902">
                  <c:v>7.29</c:v>
                </c:pt>
                <c:pt idx="1903">
                  <c:v>7.16</c:v>
                </c:pt>
                <c:pt idx="1904">
                  <c:v>7.17</c:v>
                </c:pt>
                <c:pt idx="1905">
                  <c:v>6.4</c:v>
                </c:pt>
                <c:pt idx="1906">
                  <c:v>6.77</c:v>
                </c:pt>
                <c:pt idx="1907">
                  <c:v>6.88</c:v>
                </c:pt>
                <c:pt idx="1908">
                  <c:v>7.46</c:v>
                </c:pt>
                <c:pt idx="1909">
                  <c:v>6.32</c:v>
                </c:pt>
                <c:pt idx="1910">
                  <c:v>6.29</c:v>
                </c:pt>
                <c:pt idx="1911">
                  <c:v>6.26</c:v>
                </c:pt>
                <c:pt idx="1912">
                  <c:v>6.31</c:v>
                </c:pt>
                <c:pt idx="1913">
                  <c:v>6.47</c:v>
                </c:pt>
                <c:pt idx="1914">
                  <c:v>6.17</c:v>
                </c:pt>
                <c:pt idx="1915">
                  <c:v>6.1</c:v>
                </c:pt>
                <c:pt idx="1916">
                  <c:v>6.1</c:v>
                </c:pt>
                <c:pt idx="1917">
                  <c:v>6</c:v>
                </c:pt>
                <c:pt idx="1918">
                  <c:v>5.9</c:v>
                </c:pt>
                <c:pt idx="1919">
                  <c:v>5.69</c:v>
                </c:pt>
                <c:pt idx="1920">
                  <c:v>5.92</c:v>
                </c:pt>
                <c:pt idx="1921">
                  <c:v>5.92</c:v>
                </c:pt>
                <c:pt idx="1922">
                  <c:v>5.79</c:v>
                </c:pt>
                <c:pt idx="1923">
                  <c:v>5.78</c:v>
                </c:pt>
                <c:pt idx="1924">
                  <c:v>5.79</c:v>
                </c:pt>
                <c:pt idx="1925">
                  <c:v>5.72</c:v>
                </c:pt>
                <c:pt idx="1926">
                  <c:v>5.91</c:v>
                </c:pt>
                <c:pt idx="1927">
                  <c:v>5.75</c:v>
                </c:pt>
                <c:pt idx="1928">
                  <c:v>5.78</c:v>
                </c:pt>
                <c:pt idx="1929">
                  <c:v>5.79</c:v>
                </c:pt>
                <c:pt idx="1930">
                  <c:v>6.34</c:v>
                </c:pt>
                <c:pt idx="1931">
                  <c:v>5.79</c:v>
                </c:pt>
                <c:pt idx="1932">
                  <c:v>5.85</c:v>
                </c:pt>
                <c:pt idx="1933">
                  <c:v>5.75</c:v>
                </c:pt>
                <c:pt idx="1934">
                  <c:v>5.79</c:v>
                </c:pt>
                <c:pt idx="1935">
                  <c:v>5.83</c:v>
                </c:pt>
                <c:pt idx="1936">
                  <c:v>5.62</c:v>
                </c:pt>
                <c:pt idx="1937">
                  <c:v>5.68</c:v>
                </c:pt>
                <c:pt idx="1938">
                  <c:v>5.58</c:v>
                </c:pt>
                <c:pt idx="1939">
                  <c:v>5.6</c:v>
                </c:pt>
                <c:pt idx="1940">
                  <c:v>5.56</c:v>
                </c:pt>
                <c:pt idx="1941">
                  <c:v>5.44</c:v>
                </c:pt>
                <c:pt idx="1942">
                  <c:v>5.29</c:v>
                </c:pt>
                <c:pt idx="1943">
                  <c:v>5.33</c:v>
                </c:pt>
                <c:pt idx="1944">
                  <c:v>5.19</c:v>
                </c:pt>
                <c:pt idx="1945">
                  <c:v>5.28</c:v>
                </c:pt>
                <c:pt idx="1946">
                  <c:v>5.24</c:v>
                </c:pt>
                <c:pt idx="1947">
                  <c:v>5.0999999999999996</c:v>
                </c:pt>
                <c:pt idx="1948">
                  <c:v>5.05</c:v>
                </c:pt>
                <c:pt idx="1949">
                  <c:v>4.74</c:v>
                </c:pt>
                <c:pt idx="1950">
                  <c:v>4.8899999999999997</c:v>
                </c:pt>
                <c:pt idx="1951">
                  <c:v>4.68</c:v>
                </c:pt>
                <c:pt idx="1952">
                  <c:v>4.79</c:v>
                </c:pt>
                <c:pt idx="1953">
                  <c:v>4.54</c:v>
                </c:pt>
                <c:pt idx="1954">
                  <c:v>4.49</c:v>
                </c:pt>
                <c:pt idx="1955">
                  <c:v>4.22</c:v>
                </c:pt>
                <c:pt idx="1956">
                  <c:v>4.1900000000000004</c:v>
                </c:pt>
                <c:pt idx="1957">
                  <c:v>4.1900000000000004</c:v>
                </c:pt>
                <c:pt idx="1958">
                  <c:v>4.01</c:v>
                </c:pt>
                <c:pt idx="1959">
                  <c:v>3.87</c:v>
                </c:pt>
                <c:pt idx="1960">
                  <c:v>4.01</c:v>
                </c:pt>
                <c:pt idx="1961">
                  <c:v>4.17</c:v>
                </c:pt>
                <c:pt idx="1962">
                  <c:v>3.93</c:v>
                </c:pt>
                <c:pt idx="1963">
                  <c:v>4.2</c:v>
                </c:pt>
                <c:pt idx="1964">
                  <c:v>3.96</c:v>
                </c:pt>
                <c:pt idx="1965">
                  <c:v>4.08</c:v>
                </c:pt>
                <c:pt idx="1966">
                  <c:v>3.95</c:v>
                </c:pt>
                <c:pt idx="1967">
                  <c:v>4.04</c:v>
                </c:pt>
                <c:pt idx="1968">
                  <c:v>3.94</c:v>
                </c:pt>
                <c:pt idx="1969">
                  <c:v>4.09</c:v>
                </c:pt>
                <c:pt idx="1970">
                  <c:v>3.98</c:v>
                </c:pt>
                <c:pt idx="1971">
                  <c:v>3.65</c:v>
                </c:pt>
                <c:pt idx="1972">
                  <c:v>3.47</c:v>
                </c:pt>
                <c:pt idx="1973">
                  <c:v>3.65</c:v>
                </c:pt>
                <c:pt idx="1974">
                  <c:v>3.77</c:v>
                </c:pt>
                <c:pt idx="1975">
                  <c:v>3.84</c:v>
                </c:pt>
                <c:pt idx="1976">
                  <c:v>3.89</c:v>
                </c:pt>
                <c:pt idx="1977">
                  <c:v>3.8</c:v>
                </c:pt>
                <c:pt idx="1978">
                  <c:v>3.85</c:v>
                </c:pt>
                <c:pt idx="1979">
                  <c:v>3.69</c:v>
                </c:pt>
                <c:pt idx="1980">
                  <c:v>3.73</c:v>
                </c:pt>
                <c:pt idx="1981">
                  <c:v>3.72</c:v>
                </c:pt>
                <c:pt idx="1982">
                  <c:v>3.87</c:v>
                </c:pt>
                <c:pt idx="1983">
                  <c:v>3.24</c:v>
                </c:pt>
                <c:pt idx="1984">
                  <c:v>3.28</c:v>
                </c:pt>
                <c:pt idx="1985">
                  <c:v>3.22</c:v>
                </c:pt>
                <c:pt idx="1986">
                  <c:v>3.18</c:v>
                </c:pt>
                <c:pt idx="1987">
                  <c:v>3.33</c:v>
                </c:pt>
                <c:pt idx="1988">
                  <c:v>3.24</c:v>
                </c:pt>
                <c:pt idx="1989">
                  <c:v>3.33</c:v>
                </c:pt>
                <c:pt idx="1990">
                  <c:v>3.27</c:v>
                </c:pt>
                <c:pt idx="1991">
                  <c:v>3.33</c:v>
                </c:pt>
                <c:pt idx="1992">
                  <c:v>3.09</c:v>
                </c:pt>
                <c:pt idx="1993">
                  <c:v>3.28</c:v>
                </c:pt>
                <c:pt idx="1994">
                  <c:v>3.07</c:v>
                </c:pt>
                <c:pt idx="1995">
                  <c:v>3.41</c:v>
                </c:pt>
                <c:pt idx="1996">
                  <c:v>3.2</c:v>
                </c:pt>
                <c:pt idx="1997">
                  <c:v>3.2</c:v>
                </c:pt>
                <c:pt idx="1998">
                  <c:v>3.05</c:v>
                </c:pt>
                <c:pt idx="1999">
                  <c:v>2.96</c:v>
                </c:pt>
                <c:pt idx="2000">
                  <c:v>3.07</c:v>
                </c:pt>
                <c:pt idx="2001">
                  <c:v>2.91</c:v>
                </c:pt>
                <c:pt idx="2002">
                  <c:v>2.97</c:v>
                </c:pt>
                <c:pt idx="2003">
                  <c:v>3.1</c:v>
                </c:pt>
                <c:pt idx="2004">
                  <c:v>3.37</c:v>
                </c:pt>
                <c:pt idx="2005">
                  <c:v>2.94</c:v>
                </c:pt>
                <c:pt idx="2006">
                  <c:v>2.93</c:v>
                </c:pt>
                <c:pt idx="2007">
                  <c:v>2.94</c:v>
                </c:pt>
                <c:pt idx="2008">
                  <c:v>2.86</c:v>
                </c:pt>
                <c:pt idx="2009">
                  <c:v>3.03</c:v>
                </c:pt>
                <c:pt idx="2010">
                  <c:v>2.98</c:v>
                </c:pt>
                <c:pt idx="2011">
                  <c:v>3.1</c:v>
                </c:pt>
                <c:pt idx="2012">
                  <c:v>2.94</c:v>
                </c:pt>
                <c:pt idx="2013">
                  <c:v>3.15</c:v>
                </c:pt>
                <c:pt idx="2014">
                  <c:v>2.92</c:v>
                </c:pt>
                <c:pt idx="2015">
                  <c:v>3.06</c:v>
                </c:pt>
                <c:pt idx="2016">
                  <c:v>2.91</c:v>
                </c:pt>
                <c:pt idx="2017">
                  <c:v>3.24</c:v>
                </c:pt>
                <c:pt idx="2018">
                  <c:v>3.02</c:v>
                </c:pt>
                <c:pt idx="2019">
                  <c:v>3.04</c:v>
                </c:pt>
                <c:pt idx="2020">
                  <c:v>2.93</c:v>
                </c:pt>
                <c:pt idx="2021">
                  <c:v>3.18</c:v>
                </c:pt>
                <c:pt idx="2022">
                  <c:v>3.11</c:v>
                </c:pt>
                <c:pt idx="2023">
                  <c:v>2.93</c:v>
                </c:pt>
                <c:pt idx="2024">
                  <c:v>2.91</c:v>
                </c:pt>
                <c:pt idx="2025">
                  <c:v>2.87</c:v>
                </c:pt>
                <c:pt idx="2026">
                  <c:v>2.98</c:v>
                </c:pt>
                <c:pt idx="2027">
                  <c:v>2.9</c:v>
                </c:pt>
                <c:pt idx="2028">
                  <c:v>3.01</c:v>
                </c:pt>
                <c:pt idx="2029">
                  <c:v>3.07</c:v>
                </c:pt>
                <c:pt idx="2030">
                  <c:v>3.09</c:v>
                </c:pt>
                <c:pt idx="2031">
                  <c:v>2.96</c:v>
                </c:pt>
                <c:pt idx="2032">
                  <c:v>3.01</c:v>
                </c:pt>
                <c:pt idx="2033">
                  <c:v>3</c:v>
                </c:pt>
                <c:pt idx="2034">
                  <c:v>3.13</c:v>
                </c:pt>
                <c:pt idx="2035">
                  <c:v>3.1</c:v>
                </c:pt>
                <c:pt idx="2036">
                  <c:v>3.01</c:v>
                </c:pt>
                <c:pt idx="2037">
                  <c:v>3.09</c:v>
                </c:pt>
                <c:pt idx="2038">
                  <c:v>3.03</c:v>
                </c:pt>
                <c:pt idx="2039">
                  <c:v>3.1</c:v>
                </c:pt>
                <c:pt idx="2040">
                  <c:v>2.98</c:v>
                </c:pt>
                <c:pt idx="2041">
                  <c:v>3.06</c:v>
                </c:pt>
                <c:pt idx="2042">
                  <c:v>2.98</c:v>
                </c:pt>
                <c:pt idx="2043">
                  <c:v>3.08</c:v>
                </c:pt>
                <c:pt idx="2044">
                  <c:v>2.99</c:v>
                </c:pt>
                <c:pt idx="2045">
                  <c:v>3.03</c:v>
                </c:pt>
                <c:pt idx="2046">
                  <c:v>3.12</c:v>
                </c:pt>
                <c:pt idx="2047">
                  <c:v>3.05</c:v>
                </c:pt>
                <c:pt idx="2048">
                  <c:v>3.24</c:v>
                </c:pt>
                <c:pt idx="2049">
                  <c:v>2.91</c:v>
                </c:pt>
                <c:pt idx="2050">
                  <c:v>2.97</c:v>
                </c:pt>
                <c:pt idx="2051">
                  <c:v>2.97</c:v>
                </c:pt>
                <c:pt idx="2052">
                  <c:v>3.04</c:v>
                </c:pt>
                <c:pt idx="2053">
                  <c:v>2.96</c:v>
                </c:pt>
                <c:pt idx="2054">
                  <c:v>3.03</c:v>
                </c:pt>
                <c:pt idx="2055">
                  <c:v>2.98</c:v>
                </c:pt>
                <c:pt idx="2056">
                  <c:v>3.09</c:v>
                </c:pt>
                <c:pt idx="2057">
                  <c:v>2.92</c:v>
                </c:pt>
                <c:pt idx="2058">
                  <c:v>2.94</c:v>
                </c:pt>
                <c:pt idx="2059">
                  <c:v>2.99</c:v>
                </c:pt>
                <c:pt idx="2060">
                  <c:v>2.99</c:v>
                </c:pt>
                <c:pt idx="2061">
                  <c:v>3</c:v>
                </c:pt>
                <c:pt idx="2062">
                  <c:v>2.98</c:v>
                </c:pt>
                <c:pt idx="2063">
                  <c:v>3.13</c:v>
                </c:pt>
                <c:pt idx="2064">
                  <c:v>2.97</c:v>
                </c:pt>
                <c:pt idx="2065">
                  <c:v>3.17</c:v>
                </c:pt>
                <c:pt idx="2066">
                  <c:v>3.2</c:v>
                </c:pt>
                <c:pt idx="2067">
                  <c:v>3.25</c:v>
                </c:pt>
                <c:pt idx="2068">
                  <c:v>3.25</c:v>
                </c:pt>
                <c:pt idx="2069">
                  <c:v>3.28</c:v>
                </c:pt>
                <c:pt idx="2070">
                  <c:v>3.25</c:v>
                </c:pt>
                <c:pt idx="2071">
                  <c:v>3.19</c:v>
                </c:pt>
                <c:pt idx="2072">
                  <c:v>3.31</c:v>
                </c:pt>
                <c:pt idx="2073">
                  <c:v>3.49</c:v>
                </c:pt>
                <c:pt idx="2074">
                  <c:v>3.69</c:v>
                </c:pt>
                <c:pt idx="2075">
                  <c:v>3.37</c:v>
                </c:pt>
                <c:pt idx="2076">
                  <c:v>3.59</c:v>
                </c:pt>
                <c:pt idx="2077">
                  <c:v>3.59</c:v>
                </c:pt>
                <c:pt idx="2078">
                  <c:v>3.76</c:v>
                </c:pt>
                <c:pt idx="2079">
                  <c:v>3.7</c:v>
                </c:pt>
                <c:pt idx="2080">
                  <c:v>4.0199999999999996</c:v>
                </c:pt>
                <c:pt idx="2081">
                  <c:v>4.22</c:v>
                </c:pt>
                <c:pt idx="2082">
                  <c:v>4.2699999999999996</c:v>
                </c:pt>
                <c:pt idx="2083">
                  <c:v>4.13</c:v>
                </c:pt>
                <c:pt idx="2084">
                  <c:v>4.21</c:v>
                </c:pt>
                <c:pt idx="2085">
                  <c:v>4.1900000000000004</c:v>
                </c:pt>
                <c:pt idx="2086">
                  <c:v>4.1900000000000004</c:v>
                </c:pt>
                <c:pt idx="2087">
                  <c:v>4.38</c:v>
                </c:pt>
                <c:pt idx="2088">
                  <c:v>4.3</c:v>
                </c:pt>
                <c:pt idx="2089">
                  <c:v>4.3</c:v>
                </c:pt>
                <c:pt idx="2090">
                  <c:v>4.28</c:v>
                </c:pt>
                <c:pt idx="2091">
                  <c:v>4.28</c:v>
                </c:pt>
                <c:pt idx="2092">
                  <c:v>4.26</c:v>
                </c:pt>
                <c:pt idx="2093">
                  <c:v>4.3499999999999996</c:v>
                </c:pt>
                <c:pt idx="2094">
                  <c:v>4.66</c:v>
                </c:pt>
                <c:pt idx="2095">
                  <c:v>4.72</c:v>
                </c:pt>
                <c:pt idx="2096">
                  <c:v>4.74</c:v>
                </c:pt>
                <c:pt idx="2097">
                  <c:v>4.7</c:v>
                </c:pt>
                <c:pt idx="2098">
                  <c:v>4.7300000000000004</c:v>
                </c:pt>
                <c:pt idx="2099">
                  <c:v>4.66</c:v>
                </c:pt>
                <c:pt idx="2100">
                  <c:v>5.07</c:v>
                </c:pt>
                <c:pt idx="2101">
                  <c:v>4.62</c:v>
                </c:pt>
                <c:pt idx="2102">
                  <c:v>4.72</c:v>
                </c:pt>
                <c:pt idx="2103">
                  <c:v>4.72</c:v>
                </c:pt>
                <c:pt idx="2104">
                  <c:v>4.7699999999999996</c:v>
                </c:pt>
                <c:pt idx="2105">
                  <c:v>4.74</c:v>
                </c:pt>
                <c:pt idx="2106">
                  <c:v>5.22</c:v>
                </c:pt>
                <c:pt idx="2107">
                  <c:v>5.53</c:v>
                </c:pt>
                <c:pt idx="2108">
                  <c:v>5.85</c:v>
                </c:pt>
                <c:pt idx="2109">
                  <c:v>5.47</c:v>
                </c:pt>
                <c:pt idx="2110">
                  <c:v>5.48</c:v>
                </c:pt>
                <c:pt idx="2111">
                  <c:v>5.56</c:v>
                </c:pt>
                <c:pt idx="2112">
                  <c:v>5.45</c:v>
                </c:pt>
                <c:pt idx="2113">
                  <c:v>5.4</c:v>
                </c:pt>
                <c:pt idx="2114">
                  <c:v>5.53</c:v>
                </c:pt>
                <c:pt idx="2115">
                  <c:v>5.45</c:v>
                </c:pt>
                <c:pt idx="2116">
                  <c:v>5.42</c:v>
                </c:pt>
                <c:pt idx="2117">
                  <c:v>5.63</c:v>
                </c:pt>
                <c:pt idx="2118">
                  <c:v>5.95</c:v>
                </c:pt>
                <c:pt idx="2119">
                  <c:v>5.93</c:v>
                </c:pt>
                <c:pt idx="2120">
                  <c:v>5.94</c:v>
                </c:pt>
                <c:pt idx="2121">
                  <c:v>5.88</c:v>
                </c:pt>
                <c:pt idx="2122">
                  <c:v>5.93</c:v>
                </c:pt>
                <c:pt idx="2123">
                  <c:v>5.94</c:v>
                </c:pt>
                <c:pt idx="2124">
                  <c:v>5.97</c:v>
                </c:pt>
                <c:pt idx="2125">
                  <c:v>6.06</c:v>
                </c:pt>
                <c:pt idx="2126">
                  <c:v>6.2</c:v>
                </c:pt>
                <c:pt idx="2127">
                  <c:v>5.98</c:v>
                </c:pt>
                <c:pt idx="2128">
                  <c:v>6.07</c:v>
                </c:pt>
                <c:pt idx="2129">
                  <c:v>5.99</c:v>
                </c:pt>
                <c:pt idx="2130">
                  <c:v>6.05</c:v>
                </c:pt>
                <c:pt idx="2131">
                  <c:v>6</c:v>
                </c:pt>
                <c:pt idx="2132">
                  <c:v>6.02</c:v>
                </c:pt>
                <c:pt idx="2133">
                  <c:v>5.99</c:v>
                </c:pt>
                <c:pt idx="2134">
                  <c:v>6.02</c:v>
                </c:pt>
                <c:pt idx="2135">
                  <c:v>6.03</c:v>
                </c:pt>
                <c:pt idx="2136">
                  <c:v>6.02</c:v>
                </c:pt>
                <c:pt idx="2137">
                  <c:v>6</c:v>
                </c:pt>
                <c:pt idx="2138">
                  <c:v>5.95</c:v>
                </c:pt>
                <c:pt idx="2139">
                  <c:v>6.21</c:v>
                </c:pt>
                <c:pt idx="2140">
                  <c:v>5.81</c:v>
                </c:pt>
                <c:pt idx="2141">
                  <c:v>5.72</c:v>
                </c:pt>
                <c:pt idx="2142">
                  <c:v>5.75</c:v>
                </c:pt>
                <c:pt idx="2143">
                  <c:v>5.83</c:v>
                </c:pt>
                <c:pt idx="2144">
                  <c:v>5.73</c:v>
                </c:pt>
                <c:pt idx="2145">
                  <c:v>5.74</c:v>
                </c:pt>
                <c:pt idx="2146">
                  <c:v>5.7</c:v>
                </c:pt>
                <c:pt idx="2147">
                  <c:v>5.71</c:v>
                </c:pt>
                <c:pt idx="2148">
                  <c:v>5.77</c:v>
                </c:pt>
                <c:pt idx="2149">
                  <c:v>5.73</c:v>
                </c:pt>
                <c:pt idx="2150">
                  <c:v>5.78</c:v>
                </c:pt>
                <c:pt idx="2151">
                  <c:v>5.8</c:v>
                </c:pt>
                <c:pt idx="2152">
                  <c:v>6</c:v>
                </c:pt>
                <c:pt idx="2153">
                  <c:v>5.72</c:v>
                </c:pt>
                <c:pt idx="2154">
                  <c:v>5.71</c:v>
                </c:pt>
                <c:pt idx="2155">
                  <c:v>5.76</c:v>
                </c:pt>
                <c:pt idx="2156">
                  <c:v>5.76</c:v>
                </c:pt>
                <c:pt idx="2157">
                  <c:v>5.71</c:v>
                </c:pt>
                <c:pt idx="2158">
                  <c:v>5.74</c:v>
                </c:pt>
                <c:pt idx="2159">
                  <c:v>5.81</c:v>
                </c:pt>
                <c:pt idx="2160">
                  <c:v>5.91</c:v>
                </c:pt>
                <c:pt idx="2161">
                  <c:v>5.75</c:v>
                </c:pt>
                <c:pt idx="2162">
                  <c:v>5.73</c:v>
                </c:pt>
                <c:pt idx="2163">
                  <c:v>5.9</c:v>
                </c:pt>
                <c:pt idx="2164">
                  <c:v>5.48</c:v>
                </c:pt>
                <c:pt idx="2165">
                  <c:v>5.35</c:v>
                </c:pt>
                <c:pt idx="2166">
                  <c:v>5.53</c:v>
                </c:pt>
                <c:pt idx="2167">
                  <c:v>5.61</c:v>
                </c:pt>
                <c:pt idx="2168">
                  <c:v>5.44</c:v>
                </c:pt>
                <c:pt idx="2169">
                  <c:v>5.53</c:v>
                </c:pt>
                <c:pt idx="2170">
                  <c:v>5.21</c:v>
                </c:pt>
                <c:pt idx="2171">
                  <c:v>5.09</c:v>
                </c:pt>
                <c:pt idx="2172">
                  <c:v>5.17</c:v>
                </c:pt>
                <c:pt idx="2173">
                  <c:v>5.31</c:v>
                </c:pt>
                <c:pt idx="2174">
                  <c:v>5.57</c:v>
                </c:pt>
                <c:pt idx="2175">
                  <c:v>5.24</c:v>
                </c:pt>
                <c:pt idx="2176">
                  <c:v>5.36</c:v>
                </c:pt>
                <c:pt idx="2177">
                  <c:v>5.22</c:v>
                </c:pt>
                <c:pt idx="2178">
                  <c:v>5.3</c:v>
                </c:pt>
                <c:pt idx="2179">
                  <c:v>5.08</c:v>
                </c:pt>
                <c:pt idx="2180">
                  <c:v>5.24</c:v>
                </c:pt>
                <c:pt idx="2181">
                  <c:v>5.24</c:v>
                </c:pt>
                <c:pt idx="2182">
                  <c:v>5.3</c:v>
                </c:pt>
                <c:pt idx="2183">
                  <c:v>5.22</c:v>
                </c:pt>
                <c:pt idx="2184">
                  <c:v>5.26</c:v>
                </c:pt>
                <c:pt idx="2185">
                  <c:v>5.22</c:v>
                </c:pt>
                <c:pt idx="2186">
                  <c:v>5.19</c:v>
                </c:pt>
                <c:pt idx="2187">
                  <c:v>5.33</c:v>
                </c:pt>
                <c:pt idx="2188">
                  <c:v>5.24</c:v>
                </c:pt>
                <c:pt idx="2189">
                  <c:v>5.45</c:v>
                </c:pt>
                <c:pt idx="2190">
                  <c:v>5.21</c:v>
                </c:pt>
                <c:pt idx="2191">
                  <c:v>5.53</c:v>
                </c:pt>
                <c:pt idx="2192">
                  <c:v>5.26</c:v>
                </c:pt>
                <c:pt idx="2193">
                  <c:v>5.23</c:v>
                </c:pt>
                <c:pt idx="2194">
                  <c:v>5.25</c:v>
                </c:pt>
                <c:pt idx="2195">
                  <c:v>5.53</c:v>
                </c:pt>
                <c:pt idx="2196">
                  <c:v>5.38</c:v>
                </c:pt>
                <c:pt idx="2197">
                  <c:v>5.0999999999999996</c:v>
                </c:pt>
                <c:pt idx="2198">
                  <c:v>5.18</c:v>
                </c:pt>
                <c:pt idx="2199">
                  <c:v>5.21</c:v>
                </c:pt>
                <c:pt idx="2200">
                  <c:v>5.39</c:v>
                </c:pt>
                <c:pt idx="2201">
                  <c:v>5.16</c:v>
                </c:pt>
                <c:pt idx="2202">
                  <c:v>5.22</c:v>
                </c:pt>
                <c:pt idx="2203">
                  <c:v>5.34</c:v>
                </c:pt>
                <c:pt idx="2204">
                  <c:v>5.4</c:v>
                </c:pt>
                <c:pt idx="2205">
                  <c:v>5.14</c:v>
                </c:pt>
                <c:pt idx="2206">
                  <c:v>5.22</c:v>
                </c:pt>
                <c:pt idx="2207">
                  <c:v>5.22</c:v>
                </c:pt>
                <c:pt idx="2208">
                  <c:v>5.27</c:v>
                </c:pt>
                <c:pt idx="2209">
                  <c:v>5.32</c:v>
                </c:pt>
                <c:pt idx="2210">
                  <c:v>5.21</c:v>
                </c:pt>
                <c:pt idx="2211">
                  <c:v>5.41</c:v>
                </c:pt>
                <c:pt idx="2212">
                  <c:v>5.3</c:v>
                </c:pt>
                <c:pt idx="2213">
                  <c:v>5.52</c:v>
                </c:pt>
                <c:pt idx="2214">
                  <c:v>5.22</c:v>
                </c:pt>
                <c:pt idx="2215">
                  <c:v>5.38</c:v>
                </c:pt>
                <c:pt idx="2216">
                  <c:v>5.18</c:v>
                </c:pt>
                <c:pt idx="2217">
                  <c:v>5.37</c:v>
                </c:pt>
                <c:pt idx="2218">
                  <c:v>5.28</c:v>
                </c:pt>
                <c:pt idx="2219">
                  <c:v>5.19</c:v>
                </c:pt>
                <c:pt idx="2220">
                  <c:v>5.19</c:v>
                </c:pt>
                <c:pt idx="2221">
                  <c:v>5.18</c:v>
                </c:pt>
                <c:pt idx="2222">
                  <c:v>5.3</c:v>
                </c:pt>
                <c:pt idx="2223">
                  <c:v>5.05</c:v>
                </c:pt>
                <c:pt idx="2224">
                  <c:v>5.22</c:v>
                </c:pt>
                <c:pt idx="2225">
                  <c:v>5.16</c:v>
                </c:pt>
                <c:pt idx="2226">
                  <c:v>5.36</c:v>
                </c:pt>
                <c:pt idx="2227">
                  <c:v>5.19</c:v>
                </c:pt>
                <c:pt idx="2228">
                  <c:v>5.26</c:v>
                </c:pt>
                <c:pt idx="2229">
                  <c:v>5.4</c:v>
                </c:pt>
                <c:pt idx="2230">
                  <c:v>5.86</c:v>
                </c:pt>
                <c:pt idx="2231">
                  <c:v>5.37</c:v>
                </c:pt>
                <c:pt idx="2232">
                  <c:v>5.48</c:v>
                </c:pt>
                <c:pt idx="2233">
                  <c:v>5.48</c:v>
                </c:pt>
                <c:pt idx="2234">
                  <c:v>5.61</c:v>
                </c:pt>
                <c:pt idx="2235">
                  <c:v>5.55</c:v>
                </c:pt>
                <c:pt idx="2236">
                  <c:v>5.49</c:v>
                </c:pt>
                <c:pt idx="2237">
                  <c:v>5.52</c:v>
                </c:pt>
                <c:pt idx="2238">
                  <c:v>5.43</c:v>
                </c:pt>
                <c:pt idx="2239">
                  <c:v>5.54</c:v>
                </c:pt>
                <c:pt idx="2240">
                  <c:v>5.48</c:v>
                </c:pt>
                <c:pt idx="2241">
                  <c:v>5.62</c:v>
                </c:pt>
                <c:pt idx="2242">
                  <c:v>5.42</c:v>
                </c:pt>
                <c:pt idx="2243">
                  <c:v>5.82</c:v>
                </c:pt>
                <c:pt idx="2244">
                  <c:v>5.48</c:v>
                </c:pt>
                <c:pt idx="2245">
                  <c:v>5.44</c:v>
                </c:pt>
                <c:pt idx="2246">
                  <c:v>5.43</c:v>
                </c:pt>
                <c:pt idx="2247">
                  <c:v>5.57</c:v>
                </c:pt>
                <c:pt idx="2248">
                  <c:v>5.62</c:v>
                </c:pt>
                <c:pt idx="2249">
                  <c:v>5.45</c:v>
                </c:pt>
                <c:pt idx="2250">
                  <c:v>5.59</c:v>
                </c:pt>
                <c:pt idx="2251">
                  <c:v>5.56</c:v>
                </c:pt>
                <c:pt idx="2252">
                  <c:v>5.64</c:v>
                </c:pt>
                <c:pt idx="2253">
                  <c:v>5.48</c:v>
                </c:pt>
                <c:pt idx="2254">
                  <c:v>5.58</c:v>
                </c:pt>
                <c:pt idx="2255">
                  <c:v>5.45</c:v>
                </c:pt>
                <c:pt idx="2256">
                  <c:v>5.58</c:v>
                </c:pt>
                <c:pt idx="2257">
                  <c:v>5.46</c:v>
                </c:pt>
                <c:pt idx="2258">
                  <c:v>5.45</c:v>
                </c:pt>
                <c:pt idx="2259">
                  <c:v>5.54</c:v>
                </c:pt>
                <c:pt idx="2260">
                  <c:v>5.5</c:v>
                </c:pt>
                <c:pt idx="2261">
                  <c:v>5.6</c:v>
                </c:pt>
                <c:pt idx="2262">
                  <c:v>5.5</c:v>
                </c:pt>
                <c:pt idx="2263">
                  <c:v>5.51</c:v>
                </c:pt>
                <c:pt idx="2264">
                  <c:v>5.49</c:v>
                </c:pt>
                <c:pt idx="2265">
                  <c:v>5.58</c:v>
                </c:pt>
                <c:pt idx="2266">
                  <c:v>5.4</c:v>
                </c:pt>
                <c:pt idx="2267">
                  <c:v>5.66</c:v>
                </c:pt>
                <c:pt idx="2268">
                  <c:v>5.44</c:v>
                </c:pt>
                <c:pt idx="2269">
                  <c:v>5.45</c:v>
                </c:pt>
                <c:pt idx="2270">
                  <c:v>5.74</c:v>
                </c:pt>
                <c:pt idx="2271">
                  <c:v>5.45</c:v>
                </c:pt>
                <c:pt idx="2272">
                  <c:v>5.53</c:v>
                </c:pt>
                <c:pt idx="2273">
                  <c:v>5.53</c:v>
                </c:pt>
                <c:pt idx="2274">
                  <c:v>5.52</c:v>
                </c:pt>
                <c:pt idx="2275">
                  <c:v>5.43</c:v>
                </c:pt>
                <c:pt idx="2276">
                  <c:v>5.54</c:v>
                </c:pt>
                <c:pt idx="2277">
                  <c:v>5.51</c:v>
                </c:pt>
                <c:pt idx="2278">
                  <c:v>5.6</c:v>
                </c:pt>
                <c:pt idx="2279">
                  <c:v>5.45</c:v>
                </c:pt>
                <c:pt idx="2280">
                  <c:v>5.47</c:v>
                </c:pt>
                <c:pt idx="2281">
                  <c:v>5.43</c:v>
                </c:pt>
                <c:pt idx="2282">
                  <c:v>5.6</c:v>
                </c:pt>
                <c:pt idx="2283">
                  <c:v>5.48</c:v>
                </c:pt>
                <c:pt idx="2284">
                  <c:v>5.47</c:v>
                </c:pt>
                <c:pt idx="2285">
                  <c:v>5.37</c:v>
                </c:pt>
                <c:pt idx="2286">
                  <c:v>5.4</c:v>
                </c:pt>
                <c:pt idx="2287">
                  <c:v>5.35</c:v>
                </c:pt>
                <c:pt idx="2288">
                  <c:v>5.49</c:v>
                </c:pt>
                <c:pt idx="2289">
                  <c:v>5.6</c:v>
                </c:pt>
                <c:pt idx="2290">
                  <c:v>5.45</c:v>
                </c:pt>
                <c:pt idx="2291">
                  <c:v>5.63</c:v>
                </c:pt>
                <c:pt idx="2292">
                  <c:v>5.43</c:v>
                </c:pt>
                <c:pt idx="2293">
                  <c:v>5.58</c:v>
                </c:pt>
                <c:pt idx="2294">
                  <c:v>5.42</c:v>
                </c:pt>
                <c:pt idx="2295">
                  <c:v>5.88</c:v>
                </c:pt>
                <c:pt idx="2296">
                  <c:v>5.47</c:v>
                </c:pt>
                <c:pt idx="2297">
                  <c:v>5.49</c:v>
                </c:pt>
                <c:pt idx="2298">
                  <c:v>5.5</c:v>
                </c:pt>
                <c:pt idx="2299">
                  <c:v>5.54</c:v>
                </c:pt>
                <c:pt idx="2300">
                  <c:v>5.61</c:v>
                </c:pt>
                <c:pt idx="2301">
                  <c:v>5.5</c:v>
                </c:pt>
                <c:pt idx="2302">
                  <c:v>5.59</c:v>
                </c:pt>
                <c:pt idx="2303">
                  <c:v>5.48</c:v>
                </c:pt>
                <c:pt idx="2304">
                  <c:v>5.61</c:v>
                </c:pt>
                <c:pt idx="2305">
                  <c:v>5.47</c:v>
                </c:pt>
                <c:pt idx="2306">
                  <c:v>5.54</c:v>
                </c:pt>
                <c:pt idx="2307">
                  <c:v>5.42</c:v>
                </c:pt>
                <c:pt idx="2308">
                  <c:v>5.58</c:v>
                </c:pt>
                <c:pt idx="2309">
                  <c:v>5.22</c:v>
                </c:pt>
                <c:pt idx="2310">
                  <c:v>5.14</c:v>
                </c:pt>
                <c:pt idx="2311">
                  <c:v>4.87</c:v>
                </c:pt>
                <c:pt idx="2312">
                  <c:v>4.95</c:v>
                </c:pt>
                <c:pt idx="2313">
                  <c:v>5.22</c:v>
                </c:pt>
                <c:pt idx="2314">
                  <c:v>4.8</c:v>
                </c:pt>
                <c:pt idx="2315">
                  <c:v>4.8899999999999997</c:v>
                </c:pt>
                <c:pt idx="2316">
                  <c:v>4.54</c:v>
                </c:pt>
                <c:pt idx="2317">
                  <c:v>4.8600000000000003</c:v>
                </c:pt>
                <c:pt idx="2318">
                  <c:v>4.68</c:v>
                </c:pt>
                <c:pt idx="2319">
                  <c:v>4.97</c:v>
                </c:pt>
                <c:pt idx="2320">
                  <c:v>4.6900000000000004</c:v>
                </c:pt>
                <c:pt idx="2321">
                  <c:v>4.4800000000000004</c:v>
                </c:pt>
                <c:pt idx="2322">
                  <c:v>4.3</c:v>
                </c:pt>
                <c:pt idx="2323">
                  <c:v>4.75</c:v>
                </c:pt>
                <c:pt idx="2324">
                  <c:v>4.6399999999999997</c:v>
                </c:pt>
                <c:pt idx="2325">
                  <c:v>4.66</c:v>
                </c:pt>
                <c:pt idx="2326">
                  <c:v>4.75</c:v>
                </c:pt>
                <c:pt idx="2327">
                  <c:v>4.7699999999999996</c:v>
                </c:pt>
                <c:pt idx="2328">
                  <c:v>4.75</c:v>
                </c:pt>
                <c:pt idx="2329">
                  <c:v>4.75</c:v>
                </c:pt>
                <c:pt idx="2330">
                  <c:v>4.8499999999999996</c:v>
                </c:pt>
                <c:pt idx="2331">
                  <c:v>4.8</c:v>
                </c:pt>
                <c:pt idx="2332">
                  <c:v>4.79</c:v>
                </c:pt>
                <c:pt idx="2333">
                  <c:v>4.79</c:v>
                </c:pt>
                <c:pt idx="2334">
                  <c:v>4.84</c:v>
                </c:pt>
                <c:pt idx="2335">
                  <c:v>4.8</c:v>
                </c:pt>
                <c:pt idx="2336">
                  <c:v>4.68</c:v>
                </c:pt>
                <c:pt idx="2337">
                  <c:v>4.6100000000000003</c:v>
                </c:pt>
                <c:pt idx="2338">
                  <c:v>4.79</c:v>
                </c:pt>
                <c:pt idx="2339">
                  <c:v>4.9000000000000004</c:v>
                </c:pt>
                <c:pt idx="2340">
                  <c:v>4.7</c:v>
                </c:pt>
                <c:pt idx="2341">
                  <c:v>4.76</c:v>
                </c:pt>
                <c:pt idx="2342">
                  <c:v>4.7300000000000004</c:v>
                </c:pt>
                <c:pt idx="2343">
                  <c:v>4.6500000000000004</c:v>
                </c:pt>
                <c:pt idx="2344">
                  <c:v>4.71</c:v>
                </c:pt>
                <c:pt idx="2345">
                  <c:v>4.7300000000000004</c:v>
                </c:pt>
                <c:pt idx="2346">
                  <c:v>4.71</c:v>
                </c:pt>
                <c:pt idx="2347">
                  <c:v>4.95</c:v>
                </c:pt>
                <c:pt idx="2348">
                  <c:v>5</c:v>
                </c:pt>
                <c:pt idx="2349">
                  <c:v>4.97</c:v>
                </c:pt>
                <c:pt idx="2350">
                  <c:v>4.96</c:v>
                </c:pt>
                <c:pt idx="2351">
                  <c:v>5.01</c:v>
                </c:pt>
                <c:pt idx="2352">
                  <c:v>5.0599999999999996</c:v>
                </c:pt>
                <c:pt idx="2353">
                  <c:v>4.96</c:v>
                </c:pt>
                <c:pt idx="2354">
                  <c:v>5.03</c:v>
                </c:pt>
                <c:pt idx="2355">
                  <c:v>5.0199999999999996</c:v>
                </c:pt>
                <c:pt idx="2356">
                  <c:v>5.34</c:v>
                </c:pt>
                <c:pt idx="2357">
                  <c:v>5.16</c:v>
                </c:pt>
                <c:pt idx="2358">
                  <c:v>5.24</c:v>
                </c:pt>
                <c:pt idx="2359">
                  <c:v>5.16</c:v>
                </c:pt>
                <c:pt idx="2360">
                  <c:v>5.27</c:v>
                </c:pt>
                <c:pt idx="2361">
                  <c:v>5.27</c:v>
                </c:pt>
                <c:pt idx="2362">
                  <c:v>5.17</c:v>
                </c:pt>
                <c:pt idx="2363">
                  <c:v>5.18</c:v>
                </c:pt>
                <c:pt idx="2364">
                  <c:v>5.18</c:v>
                </c:pt>
                <c:pt idx="2365">
                  <c:v>5.27</c:v>
                </c:pt>
                <c:pt idx="2366">
                  <c:v>5.2</c:v>
                </c:pt>
                <c:pt idx="2367">
                  <c:v>5.44</c:v>
                </c:pt>
                <c:pt idx="2368">
                  <c:v>5.52</c:v>
                </c:pt>
                <c:pt idx="2369">
                  <c:v>5.63</c:v>
                </c:pt>
                <c:pt idx="2370">
                  <c:v>5.45</c:v>
                </c:pt>
                <c:pt idx="2371">
                  <c:v>5.44</c:v>
                </c:pt>
                <c:pt idx="2372">
                  <c:v>5.46</c:v>
                </c:pt>
                <c:pt idx="2373">
                  <c:v>5.01</c:v>
                </c:pt>
                <c:pt idx="2374">
                  <c:v>4.72</c:v>
                </c:pt>
                <c:pt idx="2375">
                  <c:v>5.62</c:v>
                </c:pt>
                <c:pt idx="2376">
                  <c:v>5.59</c:v>
                </c:pt>
                <c:pt idx="2377">
                  <c:v>5.43</c:v>
                </c:pt>
                <c:pt idx="2378">
                  <c:v>5.66</c:v>
                </c:pt>
                <c:pt idx="2379">
                  <c:v>5.71</c:v>
                </c:pt>
                <c:pt idx="2380">
                  <c:v>5.75</c:v>
                </c:pt>
                <c:pt idx="2381">
                  <c:v>5.72</c:v>
                </c:pt>
                <c:pt idx="2382">
                  <c:v>5.77</c:v>
                </c:pt>
                <c:pt idx="2383">
                  <c:v>5.73</c:v>
                </c:pt>
                <c:pt idx="2384">
                  <c:v>5.79</c:v>
                </c:pt>
                <c:pt idx="2385">
                  <c:v>5.81</c:v>
                </c:pt>
                <c:pt idx="2386">
                  <c:v>6.01</c:v>
                </c:pt>
                <c:pt idx="2387">
                  <c:v>6.12</c:v>
                </c:pt>
                <c:pt idx="2388">
                  <c:v>5.98</c:v>
                </c:pt>
                <c:pt idx="2389">
                  <c:v>6.04</c:v>
                </c:pt>
                <c:pt idx="2390">
                  <c:v>5.97</c:v>
                </c:pt>
                <c:pt idx="2391">
                  <c:v>6.06</c:v>
                </c:pt>
                <c:pt idx="2392">
                  <c:v>5.96</c:v>
                </c:pt>
                <c:pt idx="2393">
                  <c:v>6.16</c:v>
                </c:pt>
                <c:pt idx="2394">
                  <c:v>6.5</c:v>
                </c:pt>
                <c:pt idx="2395">
                  <c:v>6.53</c:v>
                </c:pt>
                <c:pt idx="2396">
                  <c:v>6.49</c:v>
                </c:pt>
                <c:pt idx="2397">
                  <c:v>6.5</c:v>
                </c:pt>
                <c:pt idx="2398">
                  <c:v>6.51</c:v>
                </c:pt>
                <c:pt idx="2399">
                  <c:v>6.53</c:v>
                </c:pt>
                <c:pt idx="2400">
                  <c:v>6.85</c:v>
                </c:pt>
                <c:pt idx="2401">
                  <c:v>6.44</c:v>
                </c:pt>
                <c:pt idx="2402">
                  <c:v>6.5</c:v>
                </c:pt>
                <c:pt idx="2403">
                  <c:v>6.5</c:v>
                </c:pt>
                <c:pt idx="2404">
                  <c:v>6.49</c:v>
                </c:pt>
                <c:pt idx="2405">
                  <c:v>6.45</c:v>
                </c:pt>
                <c:pt idx="2406">
                  <c:v>6.53</c:v>
                </c:pt>
                <c:pt idx="2407">
                  <c:v>6.46</c:v>
                </c:pt>
                <c:pt idx="2408">
                  <c:v>6.54</c:v>
                </c:pt>
                <c:pt idx="2409">
                  <c:v>6.56</c:v>
                </c:pt>
                <c:pt idx="2410">
                  <c:v>6.5</c:v>
                </c:pt>
                <c:pt idx="2411">
                  <c:v>6.5</c:v>
                </c:pt>
                <c:pt idx="2412">
                  <c:v>6.5</c:v>
                </c:pt>
                <c:pt idx="2413">
                  <c:v>6.58</c:v>
                </c:pt>
                <c:pt idx="2414">
                  <c:v>6.47</c:v>
                </c:pt>
                <c:pt idx="2415">
                  <c:v>6.49</c:v>
                </c:pt>
                <c:pt idx="2416">
                  <c:v>6.51</c:v>
                </c:pt>
                <c:pt idx="2417">
                  <c:v>6.55</c:v>
                </c:pt>
                <c:pt idx="2418">
                  <c:v>6.49</c:v>
                </c:pt>
                <c:pt idx="2419">
                  <c:v>6.52</c:v>
                </c:pt>
                <c:pt idx="2420">
                  <c:v>6.51</c:v>
                </c:pt>
                <c:pt idx="2421">
                  <c:v>6.5</c:v>
                </c:pt>
                <c:pt idx="2422">
                  <c:v>6.57</c:v>
                </c:pt>
                <c:pt idx="2423">
                  <c:v>6.47</c:v>
                </c:pt>
                <c:pt idx="2424">
                  <c:v>6.53</c:v>
                </c:pt>
                <c:pt idx="2425">
                  <c:v>6.48</c:v>
                </c:pt>
                <c:pt idx="2426">
                  <c:v>5.88</c:v>
                </c:pt>
                <c:pt idx="2427">
                  <c:v>5.91</c:v>
                </c:pt>
                <c:pt idx="2428">
                  <c:v>6.02</c:v>
                </c:pt>
                <c:pt idx="2429">
                  <c:v>5.96</c:v>
                </c:pt>
                <c:pt idx="2430">
                  <c:v>5.94</c:v>
                </c:pt>
                <c:pt idx="2431">
                  <c:v>5.51</c:v>
                </c:pt>
                <c:pt idx="2432">
                  <c:v>5.47</c:v>
                </c:pt>
                <c:pt idx="2433">
                  <c:v>5.5</c:v>
                </c:pt>
                <c:pt idx="2434">
                  <c:v>5.5</c:v>
                </c:pt>
                <c:pt idx="2435">
                  <c:v>5.49</c:v>
                </c:pt>
                <c:pt idx="2436">
                  <c:v>5.46</c:v>
                </c:pt>
                <c:pt idx="2437">
                  <c:v>5.33</c:v>
                </c:pt>
                <c:pt idx="2438">
                  <c:v>5</c:v>
                </c:pt>
                <c:pt idx="2439">
                  <c:v>5.21</c:v>
                </c:pt>
                <c:pt idx="2440">
                  <c:v>4.96</c:v>
                </c:pt>
                <c:pt idx="2441">
                  <c:v>4.9800000000000004</c:v>
                </c:pt>
                <c:pt idx="2442">
                  <c:v>4.42</c:v>
                </c:pt>
                <c:pt idx="2443">
                  <c:v>4.53</c:v>
                </c:pt>
                <c:pt idx="2444">
                  <c:v>4.43</c:v>
                </c:pt>
                <c:pt idx="2445">
                  <c:v>4.37</c:v>
                </c:pt>
                <c:pt idx="2446">
                  <c:v>3.98</c:v>
                </c:pt>
                <c:pt idx="2447">
                  <c:v>3.98</c:v>
                </c:pt>
                <c:pt idx="2448">
                  <c:v>4.08</c:v>
                </c:pt>
                <c:pt idx="2449">
                  <c:v>4</c:v>
                </c:pt>
                <c:pt idx="2450">
                  <c:v>3.95</c:v>
                </c:pt>
                <c:pt idx="2451">
                  <c:v>3.91</c:v>
                </c:pt>
                <c:pt idx="2452">
                  <c:v>3.89</c:v>
                </c:pt>
                <c:pt idx="2453">
                  <c:v>3.67</c:v>
                </c:pt>
                <c:pt idx="2454">
                  <c:v>3.76</c:v>
                </c:pt>
                <c:pt idx="2455">
                  <c:v>3.81</c:v>
                </c:pt>
                <c:pt idx="2456">
                  <c:v>3.79</c:v>
                </c:pt>
                <c:pt idx="2457">
                  <c:v>3.7</c:v>
                </c:pt>
                <c:pt idx="2458">
                  <c:v>3.75</c:v>
                </c:pt>
                <c:pt idx="2459">
                  <c:v>3.63</c:v>
                </c:pt>
                <c:pt idx="2460">
                  <c:v>3.52</c:v>
                </c:pt>
                <c:pt idx="2461">
                  <c:v>3.63</c:v>
                </c:pt>
                <c:pt idx="2462">
                  <c:v>3.49</c:v>
                </c:pt>
                <c:pt idx="2463">
                  <c:v>2.4700000000000002</c:v>
                </c:pt>
                <c:pt idx="2464">
                  <c:v>2.99</c:v>
                </c:pt>
                <c:pt idx="2465">
                  <c:v>2.71</c:v>
                </c:pt>
                <c:pt idx="2466">
                  <c:v>2.44</c:v>
                </c:pt>
                <c:pt idx="2467">
                  <c:v>2.44</c:v>
                </c:pt>
                <c:pt idx="2468">
                  <c:v>2.4900000000000002</c:v>
                </c:pt>
                <c:pt idx="2469">
                  <c:v>2.5499999999999998</c:v>
                </c:pt>
                <c:pt idx="2470">
                  <c:v>2.36</c:v>
                </c:pt>
                <c:pt idx="2471">
                  <c:v>2.0299999999999998</c:v>
                </c:pt>
                <c:pt idx="2472">
                  <c:v>2.0099999999999998</c:v>
                </c:pt>
                <c:pt idx="2473">
                  <c:v>1.95</c:v>
                </c:pt>
                <c:pt idx="2474">
                  <c:v>2.02</c:v>
                </c:pt>
                <c:pt idx="2475">
                  <c:v>1.88</c:v>
                </c:pt>
                <c:pt idx="2476">
                  <c:v>1.84</c:v>
                </c:pt>
                <c:pt idx="2477">
                  <c:v>1.77</c:v>
                </c:pt>
                <c:pt idx="2478">
                  <c:v>1.63</c:v>
                </c:pt>
                <c:pt idx="2479">
                  <c:v>1.64</c:v>
                </c:pt>
                <c:pt idx="2480">
                  <c:v>1.74</c:v>
                </c:pt>
                <c:pt idx="2481">
                  <c:v>1.74</c:v>
                </c:pt>
                <c:pt idx="2482">
                  <c:v>1.78</c:v>
                </c:pt>
                <c:pt idx="2483">
                  <c:v>1.74</c:v>
                </c:pt>
                <c:pt idx="2484">
                  <c:v>1.72</c:v>
                </c:pt>
                <c:pt idx="2485">
                  <c:v>1.75</c:v>
                </c:pt>
                <c:pt idx="2486">
                  <c:v>1.75</c:v>
                </c:pt>
                <c:pt idx="2487">
                  <c:v>1.74</c:v>
                </c:pt>
                <c:pt idx="2488">
                  <c:v>1.71</c:v>
                </c:pt>
                <c:pt idx="2489">
                  <c:v>1.76</c:v>
                </c:pt>
                <c:pt idx="2490">
                  <c:v>1.7</c:v>
                </c:pt>
                <c:pt idx="2491">
                  <c:v>1.77</c:v>
                </c:pt>
                <c:pt idx="2492">
                  <c:v>1.71</c:v>
                </c:pt>
                <c:pt idx="2493">
                  <c:v>1.78</c:v>
                </c:pt>
                <c:pt idx="2494">
                  <c:v>1.7</c:v>
                </c:pt>
                <c:pt idx="2495">
                  <c:v>1.81</c:v>
                </c:pt>
                <c:pt idx="2496">
                  <c:v>1.74</c:v>
                </c:pt>
                <c:pt idx="2497">
                  <c:v>1.75</c:v>
                </c:pt>
                <c:pt idx="2498">
                  <c:v>1.71</c:v>
                </c:pt>
                <c:pt idx="2499">
                  <c:v>1.78</c:v>
                </c:pt>
                <c:pt idx="2500">
                  <c:v>1.78</c:v>
                </c:pt>
                <c:pt idx="2501">
                  <c:v>1.74</c:v>
                </c:pt>
                <c:pt idx="2502">
                  <c:v>1.75</c:v>
                </c:pt>
                <c:pt idx="2503">
                  <c:v>1.75</c:v>
                </c:pt>
                <c:pt idx="2504">
                  <c:v>1.75</c:v>
                </c:pt>
                <c:pt idx="2505">
                  <c:v>1.73</c:v>
                </c:pt>
                <c:pt idx="2506">
                  <c:v>1.74</c:v>
                </c:pt>
                <c:pt idx="2507">
                  <c:v>1.72</c:v>
                </c:pt>
                <c:pt idx="2508">
                  <c:v>1.72</c:v>
                </c:pt>
                <c:pt idx="2509">
                  <c:v>1.74</c:v>
                </c:pt>
                <c:pt idx="2510">
                  <c:v>1.72</c:v>
                </c:pt>
                <c:pt idx="2511">
                  <c:v>1.73</c:v>
                </c:pt>
                <c:pt idx="2512">
                  <c:v>1.76</c:v>
                </c:pt>
                <c:pt idx="2513">
                  <c:v>1.81</c:v>
                </c:pt>
                <c:pt idx="2514">
                  <c:v>1.73</c:v>
                </c:pt>
                <c:pt idx="2515">
                  <c:v>1.73</c:v>
                </c:pt>
                <c:pt idx="2516">
                  <c:v>1.72</c:v>
                </c:pt>
                <c:pt idx="2517">
                  <c:v>1.8</c:v>
                </c:pt>
                <c:pt idx="2518">
                  <c:v>1.73</c:v>
                </c:pt>
                <c:pt idx="2519">
                  <c:v>1.75</c:v>
                </c:pt>
                <c:pt idx="2520">
                  <c:v>1.72</c:v>
                </c:pt>
                <c:pt idx="2521">
                  <c:v>1.79</c:v>
                </c:pt>
                <c:pt idx="2522">
                  <c:v>1.7</c:v>
                </c:pt>
                <c:pt idx="2523">
                  <c:v>1.21</c:v>
                </c:pt>
                <c:pt idx="2524">
                  <c:v>1.28</c:v>
                </c:pt>
                <c:pt idx="2525">
                  <c:v>1.27</c:v>
                </c:pt>
                <c:pt idx="2526">
                  <c:v>1.24</c:v>
                </c:pt>
                <c:pt idx="2527">
                  <c:v>1.23</c:v>
                </c:pt>
                <c:pt idx="2528">
                  <c:v>1.27</c:v>
                </c:pt>
                <c:pt idx="2529">
                  <c:v>1.23</c:v>
                </c:pt>
                <c:pt idx="2530">
                  <c:v>1.2</c:v>
                </c:pt>
                <c:pt idx="2531">
                  <c:v>1.2</c:v>
                </c:pt>
                <c:pt idx="2532">
                  <c:v>1.26</c:v>
                </c:pt>
                <c:pt idx="2533">
                  <c:v>1.23</c:v>
                </c:pt>
                <c:pt idx="2534">
                  <c:v>1.24</c:v>
                </c:pt>
                <c:pt idx="2535">
                  <c:v>1.29</c:v>
                </c:pt>
                <c:pt idx="2536">
                  <c:v>1.22</c:v>
                </c:pt>
                <c:pt idx="2537">
                  <c:v>1.3</c:v>
                </c:pt>
                <c:pt idx="2538">
                  <c:v>1.24</c:v>
                </c:pt>
                <c:pt idx="2539">
                  <c:v>1.29</c:v>
                </c:pt>
                <c:pt idx="2540">
                  <c:v>1.21</c:v>
                </c:pt>
                <c:pt idx="2541">
                  <c:v>1.27</c:v>
                </c:pt>
                <c:pt idx="2542">
                  <c:v>1.22</c:v>
                </c:pt>
                <c:pt idx="2543">
                  <c:v>1.28</c:v>
                </c:pt>
                <c:pt idx="2544">
                  <c:v>1.23</c:v>
                </c:pt>
                <c:pt idx="2545">
                  <c:v>1.27</c:v>
                </c:pt>
                <c:pt idx="2546">
                  <c:v>1.26</c:v>
                </c:pt>
                <c:pt idx="2547">
                  <c:v>1.28</c:v>
                </c:pt>
                <c:pt idx="2548">
                  <c:v>1.26</c:v>
                </c:pt>
                <c:pt idx="2549">
                  <c:v>1.25</c:v>
                </c:pt>
                <c:pt idx="2550">
                  <c:v>1.27</c:v>
                </c:pt>
                <c:pt idx="2551">
                  <c:v>1.24</c:v>
                </c:pt>
                <c:pt idx="2552">
                  <c:v>1.26</c:v>
                </c:pt>
                <c:pt idx="2553">
                  <c:v>1.24</c:v>
                </c:pt>
                <c:pt idx="2554">
                  <c:v>1.25</c:v>
                </c:pt>
                <c:pt idx="2555">
                  <c:v>1.21</c:v>
                </c:pt>
                <c:pt idx="2556">
                  <c:v>1.1299999999999999</c:v>
                </c:pt>
                <c:pt idx="2557">
                  <c:v>0.96</c:v>
                </c:pt>
                <c:pt idx="2558">
                  <c:v>1.02</c:v>
                </c:pt>
                <c:pt idx="2559">
                  <c:v>1.01</c:v>
                </c:pt>
                <c:pt idx="2560">
                  <c:v>1.04</c:v>
                </c:pt>
                <c:pt idx="2561">
                  <c:v>0.97</c:v>
                </c:pt>
                <c:pt idx="2562">
                  <c:v>0.98</c:v>
                </c:pt>
                <c:pt idx="2563">
                  <c:v>1.18</c:v>
                </c:pt>
                <c:pt idx="2564">
                  <c:v>1</c:v>
                </c:pt>
                <c:pt idx="2565">
                  <c:v>1.01</c:v>
                </c:pt>
                <c:pt idx="2566">
                  <c:v>0.96</c:v>
                </c:pt>
                <c:pt idx="2567">
                  <c:v>1.02</c:v>
                </c:pt>
                <c:pt idx="2568">
                  <c:v>1</c:v>
                </c:pt>
                <c:pt idx="2569">
                  <c:v>1.07</c:v>
                </c:pt>
                <c:pt idx="2570">
                  <c:v>0.99</c:v>
                </c:pt>
                <c:pt idx="2571">
                  <c:v>1.03</c:v>
                </c:pt>
                <c:pt idx="2572">
                  <c:v>1</c:v>
                </c:pt>
                <c:pt idx="2573">
                  <c:v>1</c:v>
                </c:pt>
                <c:pt idx="2574">
                  <c:v>1.01</c:v>
                </c:pt>
                <c:pt idx="2575">
                  <c:v>0.99</c:v>
                </c:pt>
                <c:pt idx="2576">
                  <c:v>0.99</c:v>
                </c:pt>
                <c:pt idx="2577">
                  <c:v>0.99</c:v>
                </c:pt>
                <c:pt idx="2578">
                  <c:v>1</c:v>
                </c:pt>
                <c:pt idx="2579">
                  <c:v>0.98</c:v>
                </c:pt>
                <c:pt idx="2580">
                  <c:v>1</c:v>
                </c:pt>
                <c:pt idx="2581">
                  <c:v>0.99</c:v>
                </c:pt>
                <c:pt idx="2582">
                  <c:v>0.96</c:v>
                </c:pt>
                <c:pt idx="2583">
                  <c:v>0.97</c:v>
                </c:pt>
                <c:pt idx="2584">
                  <c:v>0.99</c:v>
                </c:pt>
                <c:pt idx="2585">
                  <c:v>1</c:v>
                </c:pt>
                <c:pt idx="2586">
                  <c:v>1.02</c:v>
                </c:pt>
                <c:pt idx="2587">
                  <c:v>1.01</c:v>
                </c:pt>
                <c:pt idx="2588">
                  <c:v>1</c:v>
                </c:pt>
                <c:pt idx="2589">
                  <c:v>1.01</c:v>
                </c:pt>
                <c:pt idx="2590">
                  <c:v>1</c:v>
                </c:pt>
                <c:pt idx="2591">
                  <c:v>1.03</c:v>
                </c:pt>
                <c:pt idx="2592">
                  <c:v>1</c:v>
                </c:pt>
                <c:pt idx="2593">
                  <c:v>1</c:v>
                </c:pt>
                <c:pt idx="2594">
                  <c:v>0.99</c:v>
                </c:pt>
                <c:pt idx="2595">
                  <c:v>1.01</c:v>
                </c:pt>
                <c:pt idx="2596">
                  <c:v>1.01</c:v>
                </c:pt>
                <c:pt idx="2597">
                  <c:v>1.01</c:v>
                </c:pt>
                <c:pt idx="2598">
                  <c:v>1</c:v>
                </c:pt>
                <c:pt idx="2599">
                  <c:v>1</c:v>
                </c:pt>
                <c:pt idx="2600">
                  <c:v>1.02</c:v>
                </c:pt>
                <c:pt idx="2601">
                  <c:v>0.99</c:v>
                </c:pt>
                <c:pt idx="2602">
                  <c:v>1.02</c:v>
                </c:pt>
                <c:pt idx="2603">
                  <c:v>0.99</c:v>
                </c:pt>
                <c:pt idx="2604">
                  <c:v>1.01</c:v>
                </c:pt>
                <c:pt idx="2605">
                  <c:v>0.99</c:v>
                </c:pt>
                <c:pt idx="2606">
                  <c:v>1.01</c:v>
                </c:pt>
                <c:pt idx="2607">
                  <c:v>1</c:v>
                </c:pt>
                <c:pt idx="2608">
                  <c:v>1.1100000000000001</c:v>
                </c:pt>
                <c:pt idx="2609">
                  <c:v>1.28</c:v>
                </c:pt>
                <c:pt idx="2610">
                  <c:v>1.25</c:v>
                </c:pt>
                <c:pt idx="2611">
                  <c:v>1.25</c:v>
                </c:pt>
                <c:pt idx="2612">
                  <c:v>1.26</c:v>
                </c:pt>
                <c:pt idx="2613">
                  <c:v>1.27</c:v>
                </c:pt>
                <c:pt idx="2614">
                  <c:v>1.36</c:v>
                </c:pt>
                <c:pt idx="2615">
                  <c:v>1.42</c:v>
                </c:pt>
                <c:pt idx="2616">
                  <c:v>1.51</c:v>
                </c:pt>
                <c:pt idx="2617">
                  <c:v>1.53</c:v>
                </c:pt>
                <c:pt idx="2618">
                  <c:v>1.5</c:v>
                </c:pt>
                <c:pt idx="2619">
                  <c:v>1.49</c:v>
                </c:pt>
                <c:pt idx="2620">
                  <c:v>1.64</c:v>
                </c:pt>
                <c:pt idx="2621">
                  <c:v>1.76</c:v>
                </c:pt>
                <c:pt idx="2622">
                  <c:v>1.82</c:v>
                </c:pt>
                <c:pt idx="2623">
                  <c:v>1.73</c:v>
                </c:pt>
                <c:pt idx="2624">
                  <c:v>1.76</c:v>
                </c:pt>
                <c:pt idx="2625">
                  <c:v>1.74</c:v>
                </c:pt>
                <c:pt idx="2626">
                  <c:v>1.78</c:v>
                </c:pt>
                <c:pt idx="2627">
                  <c:v>1.79</c:v>
                </c:pt>
                <c:pt idx="2628">
                  <c:v>2</c:v>
                </c:pt>
                <c:pt idx="2629">
                  <c:v>2</c:v>
                </c:pt>
                <c:pt idx="2630">
                  <c:v>2.02</c:v>
                </c:pt>
                <c:pt idx="2631">
                  <c:v>2</c:v>
                </c:pt>
                <c:pt idx="2632">
                  <c:v>2.15</c:v>
                </c:pt>
                <c:pt idx="2633">
                  <c:v>2.2400000000000002</c:v>
                </c:pt>
                <c:pt idx="2634">
                  <c:v>2.27</c:v>
                </c:pt>
                <c:pt idx="2635">
                  <c:v>2.14</c:v>
                </c:pt>
                <c:pt idx="2636">
                  <c:v>2.25</c:v>
                </c:pt>
                <c:pt idx="2637">
                  <c:v>2.2799999999999998</c:v>
                </c:pt>
                <c:pt idx="2638">
                  <c:v>2.27</c:v>
                </c:pt>
                <c:pt idx="2639">
                  <c:v>2.4300000000000002</c:v>
                </c:pt>
                <c:pt idx="2640">
                  <c:v>2.5</c:v>
                </c:pt>
                <c:pt idx="2641">
                  <c:v>2.5</c:v>
                </c:pt>
                <c:pt idx="2642">
                  <c:v>2.52</c:v>
                </c:pt>
                <c:pt idx="2643">
                  <c:v>2.5099999999999998</c:v>
                </c:pt>
                <c:pt idx="2644">
                  <c:v>2.5</c:v>
                </c:pt>
                <c:pt idx="2645">
                  <c:v>2.5499999999999998</c:v>
                </c:pt>
                <c:pt idx="2646">
                  <c:v>2.71</c:v>
                </c:pt>
                <c:pt idx="2647">
                  <c:v>2.77</c:v>
                </c:pt>
                <c:pt idx="2648">
                  <c:v>2.81</c:v>
                </c:pt>
                <c:pt idx="2649">
                  <c:v>2.76</c:v>
                </c:pt>
                <c:pt idx="2650">
                  <c:v>2.78</c:v>
                </c:pt>
                <c:pt idx="2651">
                  <c:v>2.74</c:v>
                </c:pt>
                <c:pt idx="2652">
                  <c:v>2.96</c:v>
                </c:pt>
                <c:pt idx="2653">
                  <c:v>2.99</c:v>
                </c:pt>
                <c:pt idx="2654">
                  <c:v>3.01</c:v>
                </c:pt>
                <c:pt idx="2655">
                  <c:v>3.01</c:v>
                </c:pt>
                <c:pt idx="2656">
                  <c:v>3.02</c:v>
                </c:pt>
                <c:pt idx="2657">
                  <c:v>2.98</c:v>
                </c:pt>
                <c:pt idx="2658">
                  <c:v>3.02</c:v>
                </c:pt>
                <c:pt idx="2659">
                  <c:v>2.98</c:v>
                </c:pt>
                <c:pt idx="2660">
                  <c:v>3.11</c:v>
                </c:pt>
                <c:pt idx="2661">
                  <c:v>3.29</c:v>
                </c:pt>
                <c:pt idx="2662">
                  <c:v>3.22</c:v>
                </c:pt>
                <c:pt idx="2663">
                  <c:v>3.26</c:v>
                </c:pt>
                <c:pt idx="2664">
                  <c:v>3.26</c:v>
                </c:pt>
                <c:pt idx="2665">
                  <c:v>3.29</c:v>
                </c:pt>
                <c:pt idx="2666">
                  <c:v>3.48</c:v>
                </c:pt>
                <c:pt idx="2667">
                  <c:v>3.54</c:v>
                </c:pt>
                <c:pt idx="2668">
                  <c:v>3.52</c:v>
                </c:pt>
                <c:pt idx="2669">
                  <c:v>3.55</c:v>
                </c:pt>
                <c:pt idx="2670">
                  <c:v>3.51</c:v>
                </c:pt>
                <c:pt idx="2671">
                  <c:v>3.49</c:v>
                </c:pt>
                <c:pt idx="2672">
                  <c:v>3.65</c:v>
                </c:pt>
                <c:pt idx="2673">
                  <c:v>3.77</c:v>
                </c:pt>
                <c:pt idx="2674">
                  <c:v>3.85</c:v>
                </c:pt>
                <c:pt idx="2675">
                  <c:v>3.68</c:v>
                </c:pt>
                <c:pt idx="2676">
                  <c:v>3.76</c:v>
                </c:pt>
                <c:pt idx="2677">
                  <c:v>3.76</c:v>
                </c:pt>
                <c:pt idx="2678">
                  <c:v>3.94</c:v>
                </c:pt>
                <c:pt idx="2679">
                  <c:v>4</c:v>
                </c:pt>
                <c:pt idx="2680">
                  <c:v>3.98</c:v>
                </c:pt>
                <c:pt idx="2681">
                  <c:v>4</c:v>
                </c:pt>
                <c:pt idx="2682">
                  <c:v>4.0199999999999996</c:v>
                </c:pt>
                <c:pt idx="2683">
                  <c:v>4</c:v>
                </c:pt>
                <c:pt idx="2684">
                  <c:v>4.1900000000000004</c:v>
                </c:pt>
                <c:pt idx="2685">
                  <c:v>4.24</c:v>
                </c:pt>
                <c:pt idx="2686">
                  <c:v>4.22</c:v>
                </c:pt>
                <c:pt idx="2687">
                  <c:v>4.16</c:v>
                </c:pt>
                <c:pt idx="2688">
                  <c:v>4.2300000000000004</c:v>
                </c:pt>
                <c:pt idx="2689">
                  <c:v>4.29</c:v>
                </c:pt>
                <c:pt idx="2690">
                  <c:v>4.26</c:v>
                </c:pt>
                <c:pt idx="2691">
                  <c:v>4.4400000000000004</c:v>
                </c:pt>
                <c:pt idx="2692">
                  <c:v>4.5</c:v>
                </c:pt>
                <c:pt idx="2693">
                  <c:v>4.49</c:v>
                </c:pt>
                <c:pt idx="2694">
                  <c:v>4.49</c:v>
                </c:pt>
                <c:pt idx="2695">
                  <c:v>4.5</c:v>
                </c:pt>
                <c:pt idx="2696">
                  <c:v>4.51</c:v>
                </c:pt>
                <c:pt idx="2697">
                  <c:v>4.51</c:v>
                </c:pt>
                <c:pt idx="2698">
                  <c:v>4.57</c:v>
                </c:pt>
                <c:pt idx="2699">
                  <c:v>4.7</c:v>
                </c:pt>
                <c:pt idx="2700">
                  <c:v>4.88</c:v>
                </c:pt>
                <c:pt idx="2701">
                  <c:v>4.76</c:v>
                </c:pt>
                <c:pt idx="2702">
                  <c:v>4.7699999999999996</c:v>
                </c:pt>
                <c:pt idx="2703">
                  <c:v>4.74</c:v>
                </c:pt>
                <c:pt idx="2704">
                  <c:v>4.83</c:v>
                </c:pt>
                <c:pt idx="2705">
                  <c:v>4.84</c:v>
                </c:pt>
                <c:pt idx="2706">
                  <c:v>5</c:v>
                </c:pt>
                <c:pt idx="2707">
                  <c:v>4.9800000000000004</c:v>
                </c:pt>
                <c:pt idx="2708">
                  <c:v>5.01</c:v>
                </c:pt>
                <c:pt idx="2709">
                  <c:v>4.99</c:v>
                </c:pt>
                <c:pt idx="2710">
                  <c:v>5</c:v>
                </c:pt>
                <c:pt idx="2711">
                  <c:v>4.95</c:v>
                </c:pt>
                <c:pt idx="2712">
                  <c:v>5</c:v>
                </c:pt>
                <c:pt idx="2713">
                  <c:v>5.14</c:v>
                </c:pt>
                <c:pt idx="2714">
                  <c:v>5.24</c:v>
                </c:pt>
                <c:pt idx="2715">
                  <c:v>5.25</c:v>
                </c:pt>
                <c:pt idx="2716">
                  <c:v>5.24</c:v>
                </c:pt>
                <c:pt idx="2717">
                  <c:v>5.27</c:v>
                </c:pt>
                <c:pt idx="2718">
                  <c:v>5.25</c:v>
                </c:pt>
                <c:pt idx="2719">
                  <c:v>5.23</c:v>
                </c:pt>
                <c:pt idx="2720">
                  <c:v>5.24</c:v>
                </c:pt>
                <c:pt idx="2721">
                  <c:v>5.25</c:v>
                </c:pt>
                <c:pt idx="2722">
                  <c:v>5.25</c:v>
                </c:pt>
                <c:pt idx="2723">
                  <c:v>5.23</c:v>
                </c:pt>
                <c:pt idx="2724">
                  <c:v>5.24</c:v>
                </c:pt>
                <c:pt idx="2725">
                  <c:v>5.27</c:v>
                </c:pt>
                <c:pt idx="2726">
                  <c:v>5.3</c:v>
                </c:pt>
                <c:pt idx="2727">
                  <c:v>5.23</c:v>
                </c:pt>
                <c:pt idx="2728">
                  <c:v>5.23</c:v>
                </c:pt>
                <c:pt idx="2729">
                  <c:v>5.24</c:v>
                </c:pt>
                <c:pt idx="2730">
                  <c:v>5.25</c:v>
                </c:pt>
                <c:pt idx="2731">
                  <c:v>5.24</c:v>
                </c:pt>
                <c:pt idx="2732">
                  <c:v>5.25</c:v>
                </c:pt>
                <c:pt idx="2733">
                  <c:v>5.24</c:v>
                </c:pt>
                <c:pt idx="2734">
                  <c:v>5.26</c:v>
                </c:pt>
                <c:pt idx="2735">
                  <c:v>5.25</c:v>
                </c:pt>
                <c:pt idx="2736">
                  <c:v>5.24</c:v>
                </c:pt>
                <c:pt idx="2737">
                  <c:v>5.25</c:v>
                </c:pt>
                <c:pt idx="2738">
                  <c:v>5.24</c:v>
                </c:pt>
                <c:pt idx="2739">
                  <c:v>5.22</c:v>
                </c:pt>
                <c:pt idx="2740">
                  <c:v>5.23</c:v>
                </c:pt>
                <c:pt idx="2741">
                  <c:v>5.24</c:v>
                </c:pt>
                <c:pt idx="2742">
                  <c:v>5.25</c:v>
                </c:pt>
                <c:pt idx="2743">
                  <c:v>5.27</c:v>
                </c:pt>
                <c:pt idx="2744">
                  <c:v>5.25</c:v>
                </c:pt>
                <c:pt idx="2745">
                  <c:v>5.26</c:v>
                </c:pt>
                <c:pt idx="2746">
                  <c:v>5.25</c:v>
                </c:pt>
                <c:pt idx="2747">
                  <c:v>5.28</c:v>
                </c:pt>
                <c:pt idx="2748">
                  <c:v>5.25</c:v>
                </c:pt>
                <c:pt idx="2749">
                  <c:v>5.25</c:v>
                </c:pt>
                <c:pt idx="2750">
                  <c:v>5.26</c:v>
                </c:pt>
                <c:pt idx="2751">
                  <c:v>5.26</c:v>
                </c:pt>
                <c:pt idx="2752">
                  <c:v>5.26</c:v>
                </c:pt>
                <c:pt idx="2753">
                  <c:v>5.28</c:v>
                </c:pt>
                <c:pt idx="2754">
                  <c:v>5.24</c:v>
                </c:pt>
                <c:pt idx="2755">
                  <c:v>5.23</c:v>
                </c:pt>
                <c:pt idx="2756">
                  <c:v>5.25</c:v>
                </c:pt>
                <c:pt idx="2757">
                  <c:v>5.23</c:v>
                </c:pt>
                <c:pt idx="2758">
                  <c:v>5.27</c:v>
                </c:pt>
                <c:pt idx="2759">
                  <c:v>5.24</c:v>
                </c:pt>
                <c:pt idx="2760">
                  <c:v>5.28</c:v>
                </c:pt>
                <c:pt idx="2761">
                  <c:v>5.24</c:v>
                </c:pt>
                <c:pt idx="2762">
                  <c:v>5.26</c:v>
                </c:pt>
                <c:pt idx="2763">
                  <c:v>5.25</c:v>
                </c:pt>
                <c:pt idx="2764">
                  <c:v>5.25</c:v>
                </c:pt>
                <c:pt idx="2765">
                  <c:v>5.28</c:v>
                </c:pt>
                <c:pt idx="2766">
                  <c:v>5.23</c:v>
                </c:pt>
                <c:pt idx="2767">
                  <c:v>5.27</c:v>
                </c:pt>
                <c:pt idx="2768">
                  <c:v>5.26</c:v>
                </c:pt>
                <c:pt idx="2769">
                  <c:v>5.27</c:v>
                </c:pt>
                <c:pt idx="2770">
                  <c:v>5.25</c:v>
                </c:pt>
                <c:pt idx="2771">
                  <c:v>4.79</c:v>
                </c:pt>
                <c:pt idx="2772">
                  <c:v>4.91</c:v>
                </c:pt>
                <c:pt idx="2773">
                  <c:v>5.1100000000000003</c:v>
                </c:pt>
                <c:pt idx="2774">
                  <c:v>5.03</c:v>
                </c:pt>
                <c:pt idx="2775">
                  <c:v>4.9800000000000004</c:v>
                </c:pt>
                <c:pt idx="2776">
                  <c:v>5.12</c:v>
                </c:pt>
                <c:pt idx="2777">
                  <c:v>4.78</c:v>
                </c:pt>
                <c:pt idx="2778">
                  <c:v>4.72</c:v>
                </c:pt>
                <c:pt idx="2779">
                  <c:v>4.75</c:v>
                </c:pt>
                <c:pt idx="2780">
                  <c:v>4.74</c:v>
                </c:pt>
                <c:pt idx="2781">
                  <c:v>4.7300000000000004</c:v>
                </c:pt>
                <c:pt idx="2782">
                  <c:v>4.78</c:v>
                </c:pt>
                <c:pt idx="2783">
                  <c:v>4.33</c:v>
                </c:pt>
                <c:pt idx="2784">
                  <c:v>4.54</c:v>
                </c:pt>
                <c:pt idx="2785">
                  <c:v>4.51</c:v>
                </c:pt>
                <c:pt idx="2786">
                  <c:v>4.53</c:v>
                </c:pt>
                <c:pt idx="2787">
                  <c:v>4.55</c:v>
                </c:pt>
                <c:pt idx="2788">
                  <c:v>4.3899999999999997</c:v>
                </c:pt>
                <c:pt idx="2789">
                  <c:v>4.21</c:v>
                </c:pt>
                <c:pt idx="2790">
                  <c:v>4.21</c:v>
                </c:pt>
                <c:pt idx="2791">
                  <c:v>3.77</c:v>
                </c:pt>
                <c:pt idx="2792">
                  <c:v>4.2300000000000004</c:v>
                </c:pt>
                <c:pt idx="2793">
                  <c:v>4.24</c:v>
                </c:pt>
                <c:pt idx="2794">
                  <c:v>4</c:v>
                </c:pt>
                <c:pt idx="2795">
                  <c:v>3.5</c:v>
                </c:pt>
                <c:pt idx="2796">
                  <c:v>3.01</c:v>
                </c:pt>
                <c:pt idx="2797">
                  <c:v>3</c:v>
                </c:pt>
                <c:pt idx="2798">
                  <c:v>2.98</c:v>
                </c:pt>
                <c:pt idx="2799">
                  <c:v>2.96</c:v>
                </c:pt>
                <c:pt idx="2800">
                  <c:v>3</c:v>
                </c:pt>
                <c:pt idx="2801">
                  <c:v>2.97</c:v>
                </c:pt>
                <c:pt idx="2802">
                  <c:v>2.7</c:v>
                </c:pt>
                <c:pt idx="2803">
                  <c:v>2.1800000000000002</c:v>
                </c:pt>
                <c:pt idx="2804">
                  <c:v>2.23</c:v>
                </c:pt>
                <c:pt idx="2805">
                  <c:v>2.23</c:v>
                </c:pt>
                <c:pt idx="2806">
                  <c:v>2.34</c:v>
                </c:pt>
                <c:pt idx="2807">
                  <c:v>2.25</c:v>
                </c:pt>
                <c:pt idx="2808">
                  <c:v>2.2799999999999998</c:v>
                </c:pt>
                <c:pt idx="2809">
                  <c:v>1.94</c:v>
                </c:pt>
                <c:pt idx="2810">
                  <c:v>1.96</c:v>
                </c:pt>
                <c:pt idx="2811">
                  <c:v>1.96</c:v>
                </c:pt>
                <c:pt idx="2812">
                  <c:v>2.0499999999999998</c:v>
                </c:pt>
                <c:pt idx="2813">
                  <c:v>1.99</c:v>
                </c:pt>
                <c:pt idx="2814">
                  <c:v>1.99</c:v>
                </c:pt>
                <c:pt idx="2815">
                  <c:v>1.98</c:v>
                </c:pt>
                <c:pt idx="2816">
                  <c:v>1.97</c:v>
                </c:pt>
                <c:pt idx="2817">
                  <c:v>2.08</c:v>
                </c:pt>
                <c:pt idx="2818">
                  <c:v>1.95</c:v>
                </c:pt>
                <c:pt idx="2819">
                  <c:v>2.0099999999999998</c:v>
                </c:pt>
                <c:pt idx="2820">
                  <c:v>1.99</c:v>
                </c:pt>
                <c:pt idx="2821">
                  <c:v>2.08</c:v>
                </c:pt>
                <c:pt idx="2822">
                  <c:v>2.02</c:v>
                </c:pt>
                <c:pt idx="2823">
                  <c:v>1.99</c:v>
                </c:pt>
                <c:pt idx="2824">
                  <c:v>2.02</c:v>
                </c:pt>
                <c:pt idx="2825">
                  <c:v>1.99</c:v>
                </c:pt>
                <c:pt idx="2826">
                  <c:v>1.96</c:v>
                </c:pt>
                <c:pt idx="2827">
                  <c:v>1.99</c:v>
                </c:pt>
                <c:pt idx="2828">
                  <c:v>2.25</c:v>
                </c:pt>
                <c:pt idx="2829">
                  <c:v>1.54</c:v>
                </c:pt>
                <c:pt idx="2830">
                  <c:v>1.32</c:v>
                </c:pt>
                <c:pt idx="2831">
                  <c:v>1.59</c:v>
                </c:pt>
                <c:pt idx="2832">
                  <c:v>0.96</c:v>
                </c:pt>
                <c:pt idx="2833">
                  <c:v>0.69</c:v>
                </c:pt>
                <c:pt idx="2834">
                  <c:v>0.82</c:v>
                </c:pt>
                <c:pt idx="2835">
                  <c:v>0.24</c:v>
                </c:pt>
                <c:pt idx="2836">
                  <c:v>0.28000000000000003</c:v>
                </c:pt>
                <c:pt idx="2837">
                  <c:v>0.36</c:v>
                </c:pt>
                <c:pt idx="2838">
                  <c:v>0.56000000000000005</c:v>
                </c:pt>
                <c:pt idx="2839">
                  <c:v>0.49</c:v>
                </c:pt>
                <c:pt idx="2840">
                  <c:v>0.13</c:v>
                </c:pt>
                <c:pt idx="2841">
                  <c:v>0.15</c:v>
                </c:pt>
                <c:pt idx="2842">
                  <c:v>0.11</c:v>
                </c:pt>
                <c:pt idx="2843">
                  <c:v>0.1</c:v>
                </c:pt>
                <c:pt idx="2844">
                  <c:v>0.1</c:v>
                </c:pt>
                <c:pt idx="2845">
                  <c:v>0.1</c:v>
                </c:pt>
                <c:pt idx="2846">
                  <c:v>0.2</c:v>
                </c:pt>
                <c:pt idx="2847">
                  <c:v>0.19</c:v>
                </c:pt>
                <c:pt idx="2848">
                  <c:v>0.23</c:v>
                </c:pt>
                <c:pt idx="2849">
                  <c:v>0.23</c:v>
                </c:pt>
                <c:pt idx="2850">
                  <c:v>0.23</c:v>
                </c:pt>
                <c:pt idx="2851">
                  <c:v>0.2</c:v>
                </c:pt>
                <c:pt idx="2852">
                  <c:v>0.22</c:v>
                </c:pt>
                <c:pt idx="2853">
                  <c:v>0.2</c:v>
                </c:pt>
                <c:pt idx="2854">
                  <c:v>0.17</c:v>
                </c:pt>
                <c:pt idx="2855">
                  <c:v>0.17</c:v>
                </c:pt>
                <c:pt idx="2856">
                  <c:v>0.16</c:v>
                </c:pt>
                <c:pt idx="2857">
                  <c:v>0.14000000000000001</c:v>
                </c:pt>
                <c:pt idx="2858">
                  <c:v>0.15</c:v>
                </c:pt>
                <c:pt idx="2859">
                  <c:v>0.14000000000000001</c:v>
                </c:pt>
                <c:pt idx="2860">
                  <c:v>0.17</c:v>
                </c:pt>
                <c:pt idx="2861">
                  <c:v>0.21</c:v>
                </c:pt>
                <c:pt idx="2862">
                  <c:v>0.17</c:v>
                </c:pt>
                <c:pt idx="2863">
                  <c:v>0.16</c:v>
                </c:pt>
                <c:pt idx="2864">
                  <c:v>0.17</c:v>
                </c:pt>
                <c:pt idx="2865">
                  <c:v>0.19</c:v>
                </c:pt>
                <c:pt idx="2866">
                  <c:v>0.2</c:v>
                </c:pt>
                <c:pt idx="2867">
                  <c:v>0.19</c:v>
                </c:pt>
                <c:pt idx="2868">
                  <c:v>0.24</c:v>
                </c:pt>
                <c:pt idx="2869">
                  <c:v>0.19</c:v>
                </c:pt>
                <c:pt idx="2870">
                  <c:v>0.17</c:v>
                </c:pt>
                <c:pt idx="2871">
                  <c:v>0.14000000000000001</c:v>
                </c:pt>
                <c:pt idx="2872">
                  <c:v>0.15</c:v>
                </c:pt>
                <c:pt idx="2873">
                  <c:v>0.15</c:v>
                </c:pt>
                <c:pt idx="2874">
                  <c:v>0.18</c:v>
                </c:pt>
                <c:pt idx="2875">
                  <c:v>0.17</c:v>
                </c:pt>
                <c:pt idx="2876">
                  <c:v>0.16</c:v>
                </c:pt>
                <c:pt idx="2877">
                  <c:v>0.16</c:v>
                </c:pt>
                <c:pt idx="2878">
                  <c:v>0.15</c:v>
                </c:pt>
                <c:pt idx="2879">
                  <c:v>0.15</c:v>
                </c:pt>
                <c:pt idx="2880">
                  <c:v>0.16</c:v>
                </c:pt>
                <c:pt idx="2881">
                  <c:v>0.16</c:v>
                </c:pt>
                <c:pt idx="2882">
                  <c:v>0.12</c:v>
                </c:pt>
                <c:pt idx="2883">
                  <c:v>0.13</c:v>
                </c:pt>
                <c:pt idx="2884">
                  <c:v>0.12</c:v>
                </c:pt>
                <c:pt idx="2885">
                  <c:v>0.12</c:v>
                </c:pt>
                <c:pt idx="2886">
                  <c:v>0.11</c:v>
                </c:pt>
                <c:pt idx="2887">
                  <c:v>0.12</c:v>
                </c:pt>
                <c:pt idx="2888">
                  <c:v>0.12</c:v>
                </c:pt>
                <c:pt idx="2889">
                  <c:v>0.12</c:v>
                </c:pt>
                <c:pt idx="2890">
                  <c:v>0.11</c:v>
                </c:pt>
                <c:pt idx="2891">
                  <c:v>0.12</c:v>
                </c:pt>
                <c:pt idx="2892">
                  <c:v>0.12</c:v>
                </c:pt>
                <c:pt idx="2893">
                  <c:v>0.12</c:v>
                </c:pt>
                <c:pt idx="2894">
                  <c:v>0.12</c:v>
                </c:pt>
                <c:pt idx="2895">
                  <c:v>0.11</c:v>
                </c:pt>
                <c:pt idx="2896">
                  <c:v>0.08</c:v>
                </c:pt>
                <c:pt idx="2897">
                  <c:v>0.11</c:v>
                </c:pt>
                <c:pt idx="2898">
                  <c:v>0.12</c:v>
                </c:pt>
                <c:pt idx="2899">
                  <c:v>0.12</c:v>
                </c:pt>
                <c:pt idx="2900">
                  <c:v>0.13</c:v>
                </c:pt>
                <c:pt idx="2901">
                  <c:v>0.13</c:v>
                </c:pt>
                <c:pt idx="2902">
                  <c:v>0.12</c:v>
                </c:pt>
                <c:pt idx="2903">
                  <c:v>0.12</c:v>
                </c:pt>
                <c:pt idx="2904">
                  <c:v>0.13</c:v>
                </c:pt>
                <c:pt idx="2905">
                  <c:v>0.16</c:v>
                </c:pt>
                <c:pt idx="2906">
                  <c:v>0.18</c:v>
                </c:pt>
                <c:pt idx="2907">
                  <c:v>0.18</c:v>
                </c:pt>
                <c:pt idx="2908">
                  <c:v>0.16</c:v>
                </c:pt>
                <c:pt idx="2909">
                  <c:v>0.19</c:v>
                </c:pt>
                <c:pt idx="2910">
                  <c:v>0.19</c:v>
                </c:pt>
                <c:pt idx="2911">
                  <c:v>0.21</c:v>
                </c:pt>
                <c:pt idx="2912">
                  <c:v>0.2</c:v>
                </c:pt>
                <c:pt idx="2913">
                  <c:v>0.2</c:v>
                </c:pt>
                <c:pt idx="2914">
                  <c:v>0.2</c:v>
                </c:pt>
                <c:pt idx="2915">
                  <c:v>0.2</c:v>
                </c:pt>
                <c:pt idx="2916">
                  <c:v>0.2</c:v>
                </c:pt>
                <c:pt idx="2917">
                  <c:v>0.19</c:v>
                </c:pt>
                <c:pt idx="2918">
                  <c:v>0.19</c:v>
                </c:pt>
                <c:pt idx="2919">
                  <c:v>0.18</c:v>
                </c:pt>
                <c:pt idx="2920">
                  <c:v>0.18</c:v>
                </c:pt>
                <c:pt idx="2921">
                  <c:v>0.15</c:v>
                </c:pt>
                <c:pt idx="2922">
                  <c:v>0.18</c:v>
                </c:pt>
                <c:pt idx="2923">
                  <c:v>0.17</c:v>
                </c:pt>
                <c:pt idx="2924">
                  <c:v>0.19</c:v>
                </c:pt>
                <c:pt idx="2925">
                  <c:v>0.19</c:v>
                </c:pt>
                <c:pt idx="2926">
                  <c:v>0.19</c:v>
                </c:pt>
                <c:pt idx="2927">
                  <c:v>0.18</c:v>
                </c:pt>
                <c:pt idx="2928">
                  <c:v>0.19</c:v>
                </c:pt>
                <c:pt idx="2929">
                  <c:v>0.19</c:v>
                </c:pt>
                <c:pt idx="2930">
                  <c:v>0.19</c:v>
                </c:pt>
                <c:pt idx="2931">
                  <c:v>0.19</c:v>
                </c:pt>
                <c:pt idx="2932">
                  <c:v>0.19</c:v>
                </c:pt>
                <c:pt idx="2933">
                  <c:v>0.21</c:v>
                </c:pt>
                <c:pt idx="2934">
                  <c:v>0.2</c:v>
                </c:pt>
                <c:pt idx="2935">
                  <c:v>0.19</c:v>
                </c:pt>
                <c:pt idx="2936">
                  <c:v>0.18</c:v>
                </c:pt>
                <c:pt idx="2937">
                  <c:v>0.19</c:v>
                </c:pt>
                <c:pt idx="2938">
                  <c:v>0.19</c:v>
                </c:pt>
                <c:pt idx="2939">
                  <c:v>0.2</c:v>
                </c:pt>
                <c:pt idx="2940">
                  <c:v>0.18</c:v>
                </c:pt>
                <c:pt idx="2941">
                  <c:v>0.19</c:v>
                </c:pt>
                <c:pt idx="2942">
                  <c:v>0.2</c:v>
                </c:pt>
                <c:pt idx="2943">
                  <c:v>0.2</c:v>
                </c:pt>
                <c:pt idx="2944">
                  <c:v>0.18</c:v>
                </c:pt>
                <c:pt idx="2945">
                  <c:v>0.17</c:v>
                </c:pt>
                <c:pt idx="2946">
                  <c:v>0.2</c:v>
                </c:pt>
                <c:pt idx="2947">
                  <c:v>0.19</c:v>
                </c:pt>
                <c:pt idx="2948">
                  <c:v>0.16</c:v>
                </c:pt>
                <c:pt idx="2949">
                  <c:v>0.17</c:v>
                </c:pt>
                <c:pt idx="2950">
                  <c:v>0.17</c:v>
                </c:pt>
                <c:pt idx="2951">
                  <c:v>0.17</c:v>
                </c:pt>
                <c:pt idx="2952">
                  <c:v>0.17</c:v>
                </c:pt>
                <c:pt idx="2953">
                  <c:v>0.17</c:v>
                </c:pt>
                <c:pt idx="2954">
                  <c:v>0.15</c:v>
                </c:pt>
                <c:pt idx="2955">
                  <c:v>0.15</c:v>
                </c:pt>
                <c:pt idx="2956">
                  <c:v>0.15</c:v>
                </c:pt>
                <c:pt idx="2957">
                  <c:v>0.15</c:v>
                </c:pt>
                <c:pt idx="2958">
                  <c:v>0.14000000000000001</c:v>
                </c:pt>
                <c:pt idx="2959">
                  <c:v>0.14000000000000001</c:v>
                </c:pt>
                <c:pt idx="2960">
                  <c:v>0.13</c:v>
                </c:pt>
                <c:pt idx="2961">
                  <c:v>0.1</c:v>
                </c:pt>
                <c:pt idx="2962">
                  <c:v>0.09</c:v>
                </c:pt>
                <c:pt idx="2963">
                  <c:v>0.11</c:v>
                </c:pt>
                <c:pt idx="2964">
                  <c:v>0.1</c:v>
                </c:pt>
                <c:pt idx="2965">
                  <c:v>0.09</c:v>
                </c:pt>
                <c:pt idx="2966">
                  <c:v>0.09</c:v>
                </c:pt>
                <c:pt idx="2967">
                  <c:v>0.09</c:v>
                </c:pt>
                <c:pt idx="2968">
                  <c:v>0.1</c:v>
                </c:pt>
                <c:pt idx="2969">
                  <c:v>0.1</c:v>
                </c:pt>
                <c:pt idx="2970">
                  <c:v>0.1</c:v>
                </c:pt>
                <c:pt idx="2971">
                  <c:v>0.09</c:v>
                </c:pt>
                <c:pt idx="2972">
                  <c:v>0.1</c:v>
                </c:pt>
                <c:pt idx="2973">
                  <c:v>0.08</c:v>
                </c:pt>
                <c:pt idx="2974">
                  <c:v>0.08</c:v>
                </c:pt>
                <c:pt idx="2975">
                  <c:v>7.0000000000000007E-2</c:v>
                </c:pt>
                <c:pt idx="2976">
                  <c:v>0.06</c:v>
                </c:pt>
                <c:pt idx="2977">
                  <c:v>0.06</c:v>
                </c:pt>
                <c:pt idx="2978">
                  <c:v>0.12</c:v>
                </c:pt>
                <c:pt idx="2979">
                  <c:v>0.09</c:v>
                </c:pt>
                <c:pt idx="2980">
                  <c:v>0.1</c:v>
                </c:pt>
                <c:pt idx="2981">
                  <c:v>0.09</c:v>
                </c:pt>
                <c:pt idx="2982">
                  <c:v>0.09</c:v>
                </c:pt>
                <c:pt idx="2983">
                  <c:v>0.08</c:v>
                </c:pt>
                <c:pt idx="2984">
                  <c:v>0.09</c:v>
                </c:pt>
                <c:pt idx="2985">
                  <c:v>0.09</c:v>
                </c:pt>
                <c:pt idx="2986">
                  <c:v>0.08</c:v>
                </c:pt>
                <c:pt idx="2987">
                  <c:v>7.0000000000000007E-2</c:v>
                </c:pt>
                <c:pt idx="2988">
                  <c:v>7.0000000000000007E-2</c:v>
                </c:pt>
                <c:pt idx="2989">
                  <c:v>7.0000000000000007E-2</c:v>
                </c:pt>
                <c:pt idx="2990">
                  <c:v>7.0000000000000007E-2</c:v>
                </c:pt>
                <c:pt idx="2991">
                  <c:v>0.08</c:v>
                </c:pt>
                <c:pt idx="2992">
                  <c:v>0.08</c:v>
                </c:pt>
                <c:pt idx="2993">
                  <c:v>0.08</c:v>
                </c:pt>
                <c:pt idx="2994">
                  <c:v>0.08</c:v>
                </c:pt>
                <c:pt idx="2995">
                  <c:v>0.08</c:v>
                </c:pt>
                <c:pt idx="2996">
                  <c:v>0.08</c:v>
                </c:pt>
                <c:pt idx="2997">
                  <c:v>7.0000000000000007E-2</c:v>
                </c:pt>
                <c:pt idx="2998">
                  <c:v>7.0000000000000007E-2</c:v>
                </c:pt>
                <c:pt idx="2999">
                  <c:v>0.08</c:v>
                </c:pt>
                <c:pt idx="3000">
                  <c:v>0.05</c:v>
                </c:pt>
                <c:pt idx="3001">
                  <c:v>7.0000000000000007E-2</c:v>
                </c:pt>
                <c:pt idx="3002">
                  <c:v>0.09</c:v>
                </c:pt>
                <c:pt idx="3003">
                  <c:v>0.09</c:v>
                </c:pt>
                <c:pt idx="3004">
                  <c:v>0.09</c:v>
                </c:pt>
                <c:pt idx="3005">
                  <c:v>0.11</c:v>
                </c:pt>
                <c:pt idx="3006">
                  <c:v>0.12</c:v>
                </c:pt>
                <c:pt idx="3007">
                  <c:v>0.09</c:v>
                </c:pt>
                <c:pt idx="3008">
                  <c:v>0.09</c:v>
                </c:pt>
                <c:pt idx="3009">
                  <c:v>0.11</c:v>
                </c:pt>
                <c:pt idx="3010">
                  <c:v>0.12</c:v>
                </c:pt>
                <c:pt idx="3011">
                  <c:v>0.15</c:v>
                </c:pt>
                <c:pt idx="3012">
                  <c:v>0.14000000000000001</c:v>
                </c:pt>
                <c:pt idx="3013">
                  <c:v>0.12</c:v>
                </c:pt>
                <c:pt idx="3014">
                  <c:v>0.14000000000000001</c:v>
                </c:pt>
                <c:pt idx="3015">
                  <c:v>0.15</c:v>
                </c:pt>
                <c:pt idx="3016">
                  <c:v>0.13</c:v>
                </c:pt>
                <c:pt idx="3017">
                  <c:v>0.14000000000000001</c:v>
                </c:pt>
                <c:pt idx="3018">
                  <c:v>0.16</c:v>
                </c:pt>
                <c:pt idx="3019">
                  <c:v>0.15</c:v>
                </c:pt>
                <c:pt idx="3020">
                  <c:v>0.16</c:v>
                </c:pt>
                <c:pt idx="3021">
                  <c:v>0.15</c:v>
                </c:pt>
                <c:pt idx="3022">
                  <c:v>0.16</c:v>
                </c:pt>
                <c:pt idx="3023">
                  <c:v>0.17</c:v>
                </c:pt>
                <c:pt idx="3024">
                  <c:v>0.17</c:v>
                </c:pt>
                <c:pt idx="3025">
                  <c:v>0.17</c:v>
                </c:pt>
                <c:pt idx="3026">
                  <c:v>0.13</c:v>
                </c:pt>
                <c:pt idx="3027">
                  <c:v>0.17</c:v>
                </c:pt>
                <c:pt idx="3028">
                  <c:v>0.18</c:v>
                </c:pt>
                <c:pt idx="3029">
                  <c:v>0.14000000000000001</c:v>
                </c:pt>
                <c:pt idx="3030">
                  <c:v>0.14000000000000001</c:v>
                </c:pt>
                <c:pt idx="3031">
                  <c:v>0.14000000000000001</c:v>
                </c:pt>
                <c:pt idx="3032">
                  <c:v>0.13</c:v>
                </c:pt>
                <c:pt idx="3033">
                  <c:v>0.13</c:v>
                </c:pt>
                <c:pt idx="3034">
                  <c:v>0.13</c:v>
                </c:pt>
                <c:pt idx="3035">
                  <c:v>0.14000000000000001</c:v>
                </c:pt>
                <c:pt idx="3036">
                  <c:v>0.15</c:v>
                </c:pt>
                <c:pt idx="3037">
                  <c:v>0.16</c:v>
                </c:pt>
                <c:pt idx="3038">
                  <c:v>0.15</c:v>
                </c:pt>
                <c:pt idx="3039">
                  <c:v>0.13</c:v>
                </c:pt>
                <c:pt idx="3040">
                  <c:v>0.15</c:v>
                </c:pt>
                <c:pt idx="3041">
                  <c:v>0.16</c:v>
                </c:pt>
                <c:pt idx="3042">
                  <c:v>0.16</c:v>
                </c:pt>
                <c:pt idx="3043">
                  <c:v>0.17</c:v>
                </c:pt>
                <c:pt idx="3044">
                  <c:v>0.16</c:v>
                </c:pt>
                <c:pt idx="3045">
                  <c:v>0.16</c:v>
                </c:pt>
                <c:pt idx="3046">
                  <c:v>0.16</c:v>
                </c:pt>
                <c:pt idx="3047">
                  <c:v>0.16</c:v>
                </c:pt>
                <c:pt idx="3048">
                  <c:v>0.16</c:v>
                </c:pt>
                <c:pt idx="3049">
                  <c:v>0.16</c:v>
                </c:pt>
                <c:pt idx="3050">
                  <c:v>0.17</c:v>
                </c:pt>
                <c:pt idx="3051">
                  <c:v>0.17</c:v>
                </c:pt>
                <c:pt idx="3052">
                  <c:v>0.15</c:v>
                </c:pt>
                <c:pt idx="3053">
                  <c:v>0.16</c:v>
                </c:pt>
                <c:pt idx="3054">
                  <c:v>0.14000000000000001</c:v>
                </c:pt>
                <c:pt idx="3055">
                  <c:v>0.14000000000000001</c:v>
                </c:pt>
                <c:pt idx="3056">
                  <c:v>0.14000000000000001</c:v>
                </c:pt>
                <c:pt idx="3057">
                  <c:v>0.14000000000000001</c:v>
                </c:pt>
                <c:pt idx="3058">
                  <c:v>0.14000000000000001</c:v>
                </c:pt>
                <c:pt idx="3059">
                  <c:v>0.15</c:v>
                </c:pt>
                <c:pt idx="3060">
                  <c:v>0.15</c:v>
                </c:pt>
                <c:pt idx="3061">
                  <c:v>0.15</c:v>
                </c:pt>
                <c:pt idx="3062">
                  <c:v>0.15</c:v>
                </c:pt>
                <c:pt idx="3063">
                  <c:v>0.16</c:v>
                </c:pt>
                <c:pt idx="3064">
                  <c:v>0.15</c:v>
                </c:pt>
                <c:pt idx="3065">
                  <c:v>0.12</c:v>
                </c:pt>
                <c:pt idx="3066">
                  <c:v>0.15</c:v>
                </c:pt>
                <c:pt idx="3067">
                  <c:v>0.15</c:v>
                </c:pt>
                <c:pt idx="3068">
                  <c:v>0.15</c:v>
                </c:pt>
                <c:pt idx="3069">
                  <c:v>0.13</c:v>
                </c:pt>
                <c:pt idx="3070">
                  <c:v>0.14000000000000001</c:v>
                </c:pt>
                <c:pt idx="3071">
                  <c:v>0.12</c:v>
                </c:pt>
                <c:pt idx="3072">
                  <c:v>0.1</c:v>
                </c:pt>
                <c:pt idx="3073">
                  <c:v>0.09</c:v>
                </c:pt>
                <c:pt idx="3074">
                  <c:v>0.09</c:v>
                </c:pt>
                <c:pt idx="3075">
                  <c:v>0.09</c:v>
                </c:pt>
                <c:pt idx="3076">
                  <c:v>0.1</c:v>
                </c:pt>
                <c:pt idx="3077">
                  <c:v>0.1</c:v>
                </c:pt>
                <c:pt idx="3078">
                  <c:v>0.09</c:v>
                </c:pt>
                <c:pt idx="3079">
                  <c:v>0.1</c:v>
                </c:pt>
                <c:pt idx="3080">
                  <c:v>0.09</c:v>
                </c:pt>
                <c:pt idx="3081">
                  <c:v>0.09</c:v>
                </c:pt>
                <c:pt idx="3082">
                  <c:v>0.09</c:v>
                </c:pt>
                <c:pt idx="3083">
                  <c:v>0.09</c:v>
                </c:pt>
                <c:pt idx="3084">
                  <c:v>0.08</c:v>
                </c:pt>
                <c:pt idx="3085">
                  <c:v>0.09</c:v>
                </c:pt>
                <c:pt idx="3086">
                  <c:v>0.08</c:v>
                </c:pt>
                <c:pt idx="3087">
                  <c:v>0.08</c:v>
                </c:pt>
                <c:pt idx="3088">
                  <c:v>0.08</c:v>
                </c:pt>
                <c:pt idx="3089">
                  <c:v>0.08</c:v>
                </c:pt>
                <c:pt idx="3090">
                  <c:v>0.08</c:v>
                </c:pt>
                <c:pt idx="3091">
                  <c:v>0.08</c:v>
                </c:pt>
                <c:pt idx="3092">
                  <c:v>0.08</c:v>
                </c:pt>
                <c:pt idx="3093">
                  <c:v>0.1</c:v>
                </c:pt>
                <c:pt idx="3094">
                  <c:v>0.09</c:v>
                </c:pt>
                <c:pt idx="3095">
                  <c:v>0.08</c:v>
                </c:pt>
                <c:pt idx="3096">
                  <c:v>0.08</c:v>
                </c:pt>
                <c:pt idx="3097">
                  <c:v>0.08</c:v>
                </c:pt>
                <c:pt idx="3098">
                  <c:v>0.09</c:v>
                </c:pt>
                <c:pt idx="3099">
                  <c:v>0.09</c:v>
                </c:pt>
                <c:pt idx="3100">
                  <c:v>0.08</c:v>
                </c:pt>
                <c:pt idx="3101">
                  <c:v>0.09</c:v>
                </c:pt>
                <c:pt idx="3102">
                  <c:v>0.09</c:v>
                </c:pt>
                <c:pt idx="3103">
                  <c:v>0.09</c:v>
                </c:pt>
                <c:pt idx="3104">
                  <c:v>0.08</c:v>
                </c:pt>
                <c:pt idx="3105">
                  <c:v>0.08</c:v>
                </c:pt>
                <c:pt idx="3106">
                  <c:v>7.0000000000000007E-2</c:v>
                </c:pt>
                <c:pt idx="3107">
                  <c:v>7.0000000000000007E-2</c:v>
                </c:pt>
                <c:pt idx="3108">
                  <c:v>7.0000000000000007E-2</c:v>
                </c:pt>
                <c:pt idx="3109">
                  <c:v>7.0000000000000007E-2</c:v>
                </c:pt>
                <c:pt idx="3110">
                  <c:v>0.06</c:v>
                </c:pt>
                <c:pt idx="3111">
                  <c:v>0.06</c:v>
                </c:pt>
                <c:pt idx="3112">
                  <c:v>7.0000000000000007E-2</c:v>
                </c:pt>
                <c:pt idx="3113">
                  <c:v>7.0000000000000007E-2</c:v>
                </c:pt>
                <c:pt idx="3114">
                  <c:v>0.08</c:v>
                </c:pt>
                <c:pt idx="3115">
                  <c:v>0.08</c:v>
                </c:pt>
                <c:pt idx="3116">
                  <c:v>0.08</c:v>
                </c:pt>
                <c:pt idx="3117">
                  <c:v>0.08</c:v>
                </c:pt>
                <c:pt idx="3118">
                  <c:v>0.08</c:v>
                </c:pt>
                <c:pt idx="3119">
                  <c:v>0.09</c:v>
                </c:pt>
                <c:pt idx="3120">
                  <c:v>0.1</c:v>
                </c:pt>
                <c:pt idx="3121">
                  <c:v>0.09</c:v>
                </c:pt>
                <c:pt idx="3122">
                  <c:v>0.09</c:v>
                </c:pt>
                <c:pt idx="3123">
                  <c:v>0.08</c:v>
                </c:pt>
                <c:pt idx="3124">
                  <c:v>0.09</c:v>
                </c:pt>
                <c:pt idx="3125">
                  <c:v>0.09</c:v>
                </c:pt>
                <c:pt idx="3126">
                  <c:v>0.09</c:v>
                </c:pt>
                <c:pt idx="3127">
                  <c:v>0.09</c:v>
                </c:pt>
                <c:pt idx="3128">
                  <c:v>0.1</c:v>
                </c:pt>
                <c:pt idx="3129">
                  <c:v>0.1</c:v>
                </c:pt>
                <c:pt idx="3130">
                  <c:v>0.1</c:v>
                </c:pt>
                <c:pt idx="3131">
                  <c:v>0.09</c:v>
                </c:pt>
                <c:pt idx="3132">
                  <c:v>0.09</c:v>
                </c:pt>
                <c:pt idx="3133">
                  <c:v>0.09</c:v>
                </c:pt>
                <c:pt idx="3134">
                  <c:v>0.09</c:v>
                </c:pt>
                <c:pt idx="3135">
                  <c:v>0.09</c:v>
                </c:pt>
                <c:pt idx="3136">
                  <c:v>0.09</c:v>
                </c:pt>
                <c:pt idx="3137">
                  <c:v>0.09</c:v>
                </c:pt>
                <c:pt idx="3138">
                  <c:v>0.09</c:v>
                </c:pt>
                <c:pt idx="3139">
                  <c:v>0.08</c:v>
                </c:pt>
                <c:pt idx="3140">
                  <c:v>0.09</c:v>
                </c:pt>
                <c:pt idx="3141">
                  <c:v>0.09</c:v>
                </c:pt>
                <c:pt idx="3142">
                  <c:v>0.09</c:v>
                </c:pt>
                <c:pt idx="3143">
                  <c:v>0.09</c:v>
                </c:pt>
                <c:pt idx="3144">
                  <c:v>0.09</c:v>
                </c:pt>
                <c:pt idx="3145">
                  <c:v>0.09</c:v>
                </c:pt>
                <c:pt idx="3146">
                  <c:v>0.09</c:v>
                </c:pt>
                <c:pt idx="3147">
                  <c:v>0.09</c:v>
                </c:pt>
                <c:pt idx="3148">
                  <c:v>0.08</c:v>
                </c:pt>
                <c:pt idx="3149">
                  <c:v>0.09</c:v>
                </c:pt>
                <c:pt idx="3150">
                  <c:v>0.1</c:v>
                </c:pt>
                <c:pt idx="3151">
                  <c:v>0.1</c:v>
                </c:pt>
                <c:pt idx="3152">
                  <c:v>0.1</c:v>
                </c:pt>
                <c:pt idx="3153">
                  <c:v>0.12</c:v>
                </c:pt>
                <c:pt idx="3154">
                  <c:v>0.12</c:v>
                </c:pt>
                <c:pt idx="3155">
                  <c:v>0.13</c:v>
                </c:pt>
                <c:pt idx="3156">
                  <c:v>0.12</c:v>
                </c:pt>
                <c:pt idx="3157">
                  <c:v>0.11</c:v>
                </c:pt>
                <c:pt idx="3158">
                  <c:v>0.12</c:v>
                </c:pt>
                <c:pt idx="3159">
                  <c:v>0.13</c:v>
                </c:pt>
                <c:pt idx="3160">
                  <c:v>0.12</c:v>
                </c:pt>
                <c:pt idx="3161">
                  <c:v>0.09</c:v>
                </c:pt>
                <c:pt idx="3162">
                  <c:v>0.12</c:v>
                </c:pt>
                <c:pt idx="3163">
                  <c:v>0.12</c:v>
                </c:pt>
                <c:pt idx="3164">
                  <c:v>0.12</c:v>
                </c:pt>
                <c:pt idx="3165">
                  <c:v>0.09</c:v>
                </c:pt>
                <c:pt idx="3166">
                  <c:v>0.12</c:v>
                </c:pt>
                <c:pt idx="3167">
                  <c:v>0.11</c:v>
                </c:pt>
                <c:pt idx="3168">
                  <c:v>0.12</c:v>
                </c:pt>
                <c:pt idx="3169">
                  <c:v>0.11</c:v>
                </c:pt>
                <c:pt idx="3170">
                  <c:v>0.12</c:v>
                </c:pt>
                <c:pt idx="3171">
                  <c:v>0.12</c:v>
                </c:pt>
                <c:pt idx="3172">
                  <c:v>0.13</c:v>
                </c:pt>
                <c:pt idx="3173">
                  <c:v>0.13</c:v>
                </c:pt>
                <c:pt idx="3174">
                  <c:v>0.12</c:v>
                </c:pt>
                <c:pt idx="3175">
                  <c:v>0.13</c:v>
                </c:pt>
                <c:pt idx="3176">
                  <c:v>0.13</c:v>
                </c:pt>
                <c:pt idx="3177">
                  <c:v>0.13</c:v>
                </c:pt>
                <c:pt idx="3178">
                  <c:v>0.1</c:v>
                </c:pt>
                <c:pt idx="3179">
                  <c:v>0.13</c:v>
                </c:pt>
                <c:pt idx="3180">
                  <c:v>0.13</c:v>
                </c:pt>
                <c:pt idx="3181">
                  <c:v>0.13</c:v>
                </c:pt>
                <c:pt idx="3182">
                  <c:v>0.12</c:v>
                </c:pt>
                <c:pt idx="3183">
                  <c:v>0.13</c:v>
                </c:pt>
                <c:pt idx="3184">
                  <c:v>0.13</c:v>
                </c:pt>
                <c:pt idx="3185">
                  <c:v>0.13</c:v>
                </c:pt>
                <c:pt idx="3186">
                  <c:v>0.13</c:v>
                </c:pt>
                <c:pt idx="3187">
                  <c:v>0.11</c:v>
                </c:pt>
                <c:pt idx="3188">
                  <c:v>0.14000000000000001</c:v>
                </c:pt>
                <c:pt idx="3189">
                  <c:v>0.15</c:v>
                </c:pt>
                <c:pt idx="3190">
                  <c:v>0.15</c:v>
                </c:pt>
                <c:pt idx="3191">
                  <c:v>0.13</c:v>
                </c:pt>
                <c:pt idx="3192">
                  <c:v>0.14000000000000001</c:v>
                </c:pt>
                <c:pt idx="3193">
                  <c:v>0.14000000000000001</c:v>
                </c:pt>
                <c:pt idx="3194">
                  <c:v>0.14000000000000001</c:v>
                </c:pt>
                <c:pt idx="3195">
                  <c:v>0.12</c:v>
                </c:pt>
                <c:pt idx="3196">
                  <c:v>0.13</c:v>
                </c:pt>
                <c:pt idx="3197">
                  <c:v>0.13</c:v>
                </c:pt>
                <c:pt idx="3198">
                  <c:v>0.13</c:v>
                </c:pt>
                <c:pt idx="3199">
                  <c:v>0.12</c:v>
                </c:pt>
                <c:pt idx="3200">
                  <c:v>0.1</c:v>
                </c:pt>
                <c:pt idx="3201">
                  <c:v>0.12</c:v>
                </c:pt>
                <c:pt idx="3202">
                  <c:v>0.12</c:v>
                </c:pt>
                <c:pt idx="3203">
                  <c:v>0.12</c:v>
                </c:pt>
                <c:pt idx="3204">
                  <c:v>0.12</c:v>
                </c:pt>
                <c:pt idx="3205">
                  <c:v>0.13</c:v>
                </c:pt>
                <c:pt idx="3206">
                  <c:v>0.14000000000000001</c:v>
                </c:pt>
                <c:pt idx="3207">
                  <c:v>0.37</c:v>
                </c:pt>
                <c:pt idx="3208">
                  <c:v>0.36</c:v>
                </c:pt>
                <c:pt idx="3209">
                  <c:v>0.27</c:v>
                </c:pt>
                <c:pt idx="3210">
                  <c:v>0.36</c:v>
                </c:pt>
                <c:pt idx="3211">
                  <c:v>0.36</c:v>
                </c:pt>
                <c:pt idx="3212">
                  <c:v>0.38</c:v>
                </c:pt>
                <c:pt idx="3213">
                  <c:v>0.34</c:v>
                </c:pt>
                <c:pt idx="3214">
                  <c:v>0.38</c:v>
                </c:pt>
                <c:pt idx="3215">
                  <c:v>0.38</c:v>
                </c:pt>
                <c:pt idx="3216">
                  <c:v>0.38</c:v>
                </c:pt>
                <c:pt idx="3217">
                  <c:v>0.36</c:v>
                </c:pt>
                <c:pt idx="3218">
                  <c:v>0.36</c:v>
                </c:pt>
                <c:pt idx="3219">
                  <c:v>0.36</c:v>
                </c:pt>
                <c:pt idx="3220">
                  <c:v>0.37</c:v>
                </c:pt>
                <c:pt idx="3221">
                  <c:v>0.37</c:v>
                </c:pt>
                <c:pt idx="3222">
                  <c:v>0.35</c:v>
                </c:pt>
                <c:pt idx="3223">
                  <c:v>0.37</c:v>
                </c:pt>
                <c:pt idx="3224">
                  <c:v>0.37</c:v>
                </c:pt>
                <c:pt idx="3225">
                  <c:v>0.37</c:v>
                </c:pt>
                <c:pt idx="3226">
                  <c:v>0.34</c:v>
                </c:pt>
                <c:pt idx="3227">
                  <c:v>0.37</c:v>
                </c:pt>
                <c:pt idx="3228">
                  <c:v>0.37</c:v>
                </c:pt>
                <c:pt idx="3229">
                  <c:v>0.37</c:v>
                </c:pt>
                <c:pt idx="3230">
                  <c:v>0.36</c:v>
                </c:pt>
                <c:pt idx="3231">
                  <c:v>0.37</c:v>
                </c:pt>
                <c:pt idx="3232">
                  <c:v>0.37</c:v>
                </c:pt>
                <c:pt idx="3233">
                  <c:v>0.38</c:v>
                </c:pt>
                <c:pt idx="3234">
                  <c:v>0.4</c:v>
                </c:pt>
                <c:pt idx="3235">
                  <c:v>0.39</c:v>
                </c:pt>
                <c:pt idx="3236">
                  <c:v>0.4</c:v>
                </c:pt>
                <c:pt idx="3237">
                  <c:v>0.4</c:v>
                </c:pt>
                <c:pt idx="3238">
                  <c:v>0.4</c:v>
                </c:pt>
                <c:pt idx="3239">
                  <c:v>0.36</c:v>
                </c:pt>
                <c:pt idx="3240">
                  <c:v>0.4</c:v>
                </c:pt>
                <c:pt idx="3241">
                  <c:v>0.4</c:v>
                </c:pt>
                <c:pt idx="3242">
                  <c:v>0.4</c:v>
                </c:pt>
                <c:pt idx="3243">
                  <c:v>0.39</c:v>
                </c:pt>
                <c:pt idx="3244">
                  <c:v>0.4</c:v>
                </c:pt>
                <c:pt idx="3245">
                  <c:v>0.4</c:v>
                </c:pt>
                <c:pt idx="3246">
                  <c:v>0.4</c:v>
                </c:pt>
                <c:pt idx="3247">
                  <c:v>0.4</c:v>
                </c:pt>
                <c:pt idx="3248">
                  <c:v>0.35</c:v>
                </c:pt>
                <c:pt idx="3249">
                  <c:v>0.4</c:v>
                </c:pt>
                <c:pt idx="3250">
                  <c:v>0.41</c:v>
                </c:pt>
                <c:pt idx="3251">
                  <c:v>0.41</c:v>
                </c:pt>
                <c:pt idx="3252">
                  <c:v>0.4</c:v>
                </c:pt>
                <c:pt idx="3253">
                  <c:v>0.41</c:v>
                </c:pt>
                <c:pt idx="3254">
                  <c:v>0.41</c:v>
                </c:pt>
                <c:pt idx="3255">
                  <c:v>0.41</c:v>
                </c:pt>
                <c:pt idx="3256">
                  <c:v>0.4</c:v>
                </c:pt>
                <c:pt idx="3257">
                  <c:v>0.41</c:v>
                </c:pt>
                <c:pt idx="3258">
                  <c:v>0.41</c:v>
                </c:pt>
                <c:pt idx="3259">
                  <c:v>0.66</c:v>
                </c:pt>
                <c:pt idx="3260">
                  <c:v>0.66</c:v>
                </c:pt>
                <c:pt idx="3261">
                  <c:v>0.6</c:v>
                </c:pt>
                <c:pt idx="3262">
                  <c:v>0.66</c:v>
                </c:pt>
                <c:pt idx="3263">
                  <c:v>0.66</c:v>
                </c:pt>
                <c:pt idx="3264">
                  <c:v>0.66</c:v>
                </c:pt>
                <c:pt idx="3265">
                  <c:v>0.65</c:v>
                </c:pt>
                <c:pt idx="3266">
                  <c:v>0.66</c:v>
                </c:pt>
                <c:pt idx="3267">
                  <c:v>0.66</c:v>
                </c:pt>
                <c:pt idx="3268">
                  <c:v>0.66</c:v>
                </c:pt>
                <c:pt idx="3269">
                  <c:v>0.65</c:v>
                </c:pt>
                <c:pt idx="3270">
                  <c:v>0.66</c:v>
                </c:pt>
                <c:pt idx="3271">
                  <c:v>0.66</c:v>
                </c:pt>
                <c:pt idx="3272">
                  <c:v>0.91</c:v>
                </c:pt>
                <c:pt idx="3273">
                  <c:v>0.91</c:v>
                </c:pt>
                <c:pt idx="3274">
                  <c:v>0.87</c:v>
                </c:pt>
                <c:pt idx="3275">
                  <c:v>0.91</c:v>
                </c:pt>
                <c:pt idx="3276">
                  <c:v>0.91</c:v>
                </c:pt>
                <c:pt idx="3277">
                  <c:v>0.91</c:v>
                </c:pt>
                <c:pt idx="3278">
                  <c:v>0.88</c:v>
                </c:pt>
                <c:pt idx="3279">
                  <c:v>0.91</c:v>
                </c:pt>
                <c:pt idx="3280">
                  <c:v>0.91</c:v>
                </c:pt>
                <c:pt idx="3281">
                  <c:v>0.91</c:v>
                </c:pt>
                <c:pt idx="3282">
                  <c:v>0.9</c:v>
                </c:pt>
                <c:pt idx="3283">
                  <c:v>0.91</c:v>
                </c:pt>
                <c:pt idx="3284">
                  <c:v>0.91</c:v>
                </c:pt>
                <c:pt idx="3285">
                  <c:v>1.1599999999999999</c:v>
                </c:pt>
                <c:pt idx="3286">
                  <c:v>1.1599999999999999</c:v>
                </c:pt>
                <c:pt idx="3287">
                  <c:v>1.1200000000000001</c:v>
                </c:pt>
                <c:pt idx="3288">
                  <c:v>1.1599999999999999</c:v>
                </c:pt>
                <c:pt idx="3289">
                  <c:v>1.1599999999999999</c:v>
                </c:pt>
                <c:pt idx="3290">
                  <c:v>1.1599999999999999</c:v>
                </c:pt>
                <c:pt idx="3291">
                  <c:v>1.1499999999999999</c:v>
                </c:pt>
                <c:pt idx="3292">
                  <c:v>1.1599999999999999</c:v>
                </c:pt>
                <c:pt idx="3293">
                  <c:v>1.1599999999999999</c:v>
                </c:pt>
                <c:pt idx="3294">
                  <c:v>1.1599999999999999</c:v>
                </c:pt>
                <c:pt idx="3295">
                  <c:v>1.1599999999999999</c:v>
                </c:pt>
                <c:pt idx="3296">
                  <c:v>1.1499999999999999</c:v>
                </c:pt>
                <c:pt idx="3297">
                  <c:v>1.1599999999999999</c:v>
                </c:pt>
                <c:pt idx="3298">
                  <c:v>1.1599999999999999</c:v>
                </c:pt>
                <c:pt idx="3299">
                  <c:v>1.1599999999999999</c:v>
                </c:pt>
                <c:pt idx="3300">
                  <c:v>1.1200000000000001</c:v>
                </c:pt>
                <c:pt idx="3301">
                  <c:v>1.1599999999999999</c:v>
                </c:pt>
                <c:pt idx="3302">
                  <c:v>1.1599999999999999</c:v>
                </c:pt>
                <c:pt idx="3303">
                  <c:v>1.1599999999999999</c:v>
                </c:pt>
                <c:pt idx="3304">
                  <c:v>1.1499999999999999</c:v>
                </c:pt>
                <c:pt idx="3305">
                  <c:v>1.1599999999999999</c:v>
                </c:pt>
                <c:pt idx="3306">
                  <c:v>1.1599999999999999</c:v>
                </c:pt>
                <c:pt idx="3307">
                  <c:v>1.1599999999999999</c:v>
                </c:pt>
                <c:pt idx="3308">
                  <c:v>1.1599999999999999</c:v>
                </c:pt>
                <c:pt idx="3309">
                  <c:v>1.1499999999999999</c:v>
                </c:pt>
                <c:pt idx="3310">
                  <c:v>1.1599999999999999</c:v>
                </c:pt>
                <c:pt idx="3311">
                  <c:v>1.41</c:v>
                </c:pt>
                <c:pt idx="3312">
                  <c:v>1.42</c:v>
                </c:pt>
                <c:pt idx="3313">
                  <c:v>1.37</c:v>
                </c:pt>
                <c:pt idx="3314">
                  <c:v>1.42</c:v>
                </c:pt>
                <c:pt idx="3315">
                  <c:v>1.42</c:v>
                </c:pt>
                <c:pt idx="3316">
                  <c:v>1.42</c:v>
                </c:pt>
                <c:pt idx="3317">
                  <c:v>1.41</c:v>
                </c:pt>
                <c:pt idx="3318">
                  <c:v>1.42</c:v>
                </c:pt>
                <c:pt idx="3319">
                  <c:v>1.42</c:v>
                </c:pt>
                <c:pt idx="3320">
                  <c:v>1.42</c:v>
                </c:pt>
                <c:pt idx="3321">
                  <c:v>1.41</c:v>
                </c:pt>
                <c:pt idx="3322">
                  <c:v>1.42</c:v>
                </c:pt>
                <c:pt idx="3323">
                  <c:v>1.42</c:v>
                </c:pt>
                <c:pt idx="3324">
                  <c:v>1.43</c:v>
                </c:pt>
                <c:pt idx="3325">
                  <c:v>1.68</c:v>
                </c:pt>
                <c:pt idx="3326">
                  <c:v>1.68</c:v>
                </c:pt>
                <c:pt idx="3327">
                  <c:v>1.69</c:v>
                </c:pt>
                <c:pt idx="3328">
                  <c:v>1.69</c:v>
                </c:pt>
                <c:pt idx="3329">
                  <c:v>1.7</c:v>
                </c:pt>
                <c:pt idx="3330">
                  <c:v>1.7</c:v>
                </c:pt>
                <c:pt idx="3331">
                  <c:v>1.7</c:v>
                </c:pt>
                <c:pt idx="3332">
                  <c:v>1.7</c:v>
                </c:pt>
                <c:pt idx="3333">
                  <c:v>1.7</c:v>
                </c:pt>
                <c:pt idx="3334">
                  <c:v>1.7</c:v>
                </c:pt>
                <c:pt idx="3335">
                  <c:v>1.7</c:v>
                </c:pt>
                <c:pt idx="3336">
                  <c:v>1.7</c:v>
                </c:pt>
                <c:pt idx="3337">
                  <c:v>1.9</c:v>
                </c:pt>
                <c:pt idx="3338">
                  <c:v>1.92</c:v>
                </c:pt>
                <c:pt idx="3339">
                  <c:v>1.91</c:v>
                </c:pt>
                <c:pt idx="3340">
                  <c:v>1.91</c:v>
                </c:pt>
                <c:pt idx="3341">
                  <c:v>1.91</c:v>
                </c:pt>
                <c:pt idx="3342">
                  <c:v>1.91</c:v>
                </c:pt>
                <c:pt idx="3343">
                  <c:v>1.91</c:v>
                </c:pt>
                <c:pt idx="3344">
                  <c:v>1.91</c:v>
                </c:pt>
                <c:pt idx="3345">
                  <c:v>1.91</c:v>
                </c:pt>
                <c:pt idx="3346">
                  <c:v>1.92</c:v>
                </c:pt>
                <c:pt idx="3347">
                  <c:v>1.92</c:v>
                </c:pt>
                <c:pt idx="3348">
                  <c:v>1.91</c:v>
                </c:pt>
                <c:pt idx="3349">
                  <c:v>1.92</c:v>
                </c:pt>
                <c:pt idx="3350">
                  <c:v>1.92</c:v>
                </c:pt>
                <c:pt idx="3351">
                  <c:v>1.92</c:v>
                </c:pt>
                <c:pt idx="3352">
                  <c:v>2.1800000000000002</c:v>
                </c:pt>
                <c:pt idx="3353">
                  <c:v>2.1800000000000002</c:v>
                </c:pt>
                <c:pt idx="3354">
                  <c:v>2.1800000000000002</c:v>
                </c:pt>
                <c:pt idx="3355">
                  <c:v>2.19</c:v>
                </c:pt>
                <c:pt idx="3356">
                  <c:v>2.2000000000000002</c:v>
                </c:pt>
                <c:pt idx="3357">
                  <c:v>2.2000000000000002</c:v>
                </c:pt>
                <c:pt idx="3358">
                  <c:v>2.19</c:v>
                </c:pt>
                <c:pt idx="3359">
                  <c:v>2.2000000000000002</c:v>
                </c:pt>
                <c:pt idx="3360">
                  <c:v>2.2000000000000002</c:v>
                </c:pt>
                <c:pt idx="3361">
                  <c:v>2.2000000000000002</c:v>
                </c:pt>
                <c:pt idx="3362">
                  <c:v>2.19</c:v>
                </c:pt>
                <c:pt idx="3363">
                  <c:v>2.19</c:v>
                </c:pt>
                <c:pt idx="3364">
                  <c:v>2.4</c:v>
                </c:pt>
                <c:pt idx="3365">
                  <c:v>2.4</c:v>
                </c:pt>
                <c:pt idx="3366">
                  <c:v>2.4</c:v>
                </c:pt>
                <c:pt idx="3367">
                  <c:v>2.4</c:v>
                </c:pt>
                <c:pt idx="3368">
                  <c:v>2.4</c:v>
                </c:pt>
                <c:pt idx="3369">
                  <c:v>2.4</c:v>
                </c:pt>
                <c:pt idx="3370">
                  <c:v>2.4</c:v>
                </c:pt>
                <c:pt idx="3371">
                  <c:v>2.4</c:v>
                </c:pt>
                <c:pt idx="3372">
                  <c:v>2.4</c:v>
                </c:pt>
                <c:pt idx="3373">
                  <c:v>2.4</c:v>
                </c:pt>
                <c:pt idx="3374">
                  <c:v>2.4</c:v>
                </c:pt>
                <c:pt idx="3375">
                  <c:v>2.4</c:v>
                </c:pt>
                <c:pt idx="3376">
                  <c:v>2.4</c:v>
                </c:pt>
                <c:pt idx="3377">
                  <c:v>2.41</c:v>
                </c:pt>
                <c:pt idx="3378">
                  <c:v>2.42</c:v>
                </c:pt>
                <c:pt idx="3379">
                  <c:v>2.41</c:v>
                </c:pt>
                <c:pt idx="3380">
                  <c:v>2.41</c:v>
                </c:pt>
                <c:pt idx="3381">
                  <c:v>2.44</c:v>
                </c:pt>
                <c:pt idx="3382">
                  <c:v>2.44</c:v>
                </c:pt>
                <c:pt idx="3383">
                  <c:v>2.4</c:v>
                </c:pt>
                <c:pt idx="3384">
                  <c:v>2.38</c:v>
                </c:pt>
                <c:pt idx="3385">
                  <c:v>2.39</c:v>
                </c:pt>
                <c:pt idx="3386">
                  <c:v>2.38</c:v>
                </c:pt>
                <c:pt idx="3387">
                  <c:v>2.39</c:v>
                </c:pt>
                <c:pt idx="3388">
                  <c:v>2.37</c:v>
                </c:pt>
                <c:pt idx="3389">
                  <c:v>2.37</c:v>
                </c:pt>
                <c:pt idx="3390">
                  <c:v>2.38</c:v>
                </c:pt>
                <c:pt idx="3391">
                  <c:v>2.4</c:v>
                </c:pt>
                <c:pt idx="3392">
                  <c:v>2.41</c:v>
                </c:pt>
                <c:pt idx="3393">
                  <c:v>2.39</c:v>
                </c:pt>
                <c:pt idx="3394">
                  <c:v>2.41</c:v>
                </c:pt>
                <c:pt idx="3395">
                  <c:v>2.4</c:v>
                </c:pt>
                <c:pt idx="3396">
                  <c:v>2.13</c:v>
                </c:pt>
                <c:pt idx="3397">
                  <c:v>2.12</c:v>
                </c:pt>
                <c:pt idx="3398">
                  <c:v>2.13</c:v>
                </c:pt>
                <c:pt idx="3399">
                  <c:v>2.12</c:v>
                </c:pt>
                <c:pt idx="3400">
                  <c:v>2.13</c:v>
                </c:pt>
                <c:pt idx="3401">
                  <c:v>2.13</c:v>
                </c:pt>
                <c:pt idx="3402">
                  <c:v>2.19</c:v>
                </c:pt>
                <c:pt idx="3403">
                  <c:v>1.9</c:v>
                </c:pt>
                <c:pt idx="3404">
                  <c:v>1.85</c:v>
                </c:pt>
              </c:numCache>
            </c:numRef>
          </c:val>
          <c:smooth val="0"/>
          <c:extLst>
            <c:ext xmlns:c16="http://schemas.microsoft.com/office/drawing/2014/chart" uri="{C3380CC4-5D6E-409C-BE32-E72D297353CC}">
              <c16:uniqueId val="{00000001-7252-4FA7-BD37-4482D529FDE3}"/>
            </c:ext>
          </c:extLst>
        </c:ser>
        <c:dLbls>
          <c:showLegendKey val="0"/>
          <c:showVal val="0"/>
          <c:showCatName val="0"/>
          <c:showSerName val="0"/>
          <c:showPercent val="0"/>
          <c:showBubbleSize val="0"/>
        </c:dLbls>
        <c:marker val="1"/>
        <c:smooth val="0"/>
        <c:axId val="1506192064"/>
        <c:axId val="66337328"/>
      </c:lineChart>
      <c:dateAx>
        <c:axId val="1506192064"/>
        <c:scaling>
          <c:orientation val="minMax"/>
          <c:max val="43740"/>
          <c:min val="20090"/>
        </c:scaling>
        <c:delete val="0"/>
        <c:axPos val="b"/>
        <c:numFmt formatCode="yy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Source Sans Pro" panose="020B0503030403020204" pitchFamily="34" charset="0"/>
                <a:ea typeface="Source Sans Pro" panose="020B0503030403020204" pitchFamily="34" charset="0"/>
                <a:cs typeface="DejaVu Sans Condensed" panose="020B0606030804020204" pitchFamily="34" charset="0"/>
              </a:defRPr>
            </a:pPr>
            <a:endParaRPr lang="en-US"/>
          </a:p>
        </c:txPr>
        <c:crossAx val="66337328"/>
        <c:crosses val="autoZero"/>
        <c:auto val="1"/>
        <c:lblOffset val="100"/>
        <c:baseTimeUnit val="days"/>
        <c:majorUnit val="4"/>
        <c:majorTimeUnit val="years"/>
      </c:dateAx>
      <c:valAx>
        <c:axId val="66337328"/>
        <c:scaling>
          <c:orientation val="minMax"/>
        </c:scaling>
        <c:delete val="0"/>
        <c:axPos val="l"/>
        <c:majorGridlines>
          <c:spPr>
            <a:ln w="9525" cap="flat" cmpd="sng" algn="ctr">
              <a:solidFill>
                <a:schemeClr val="bg1">
                  <a:lumMod val="65000"/>
                  <a:alpha val="30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Source Sans Pro" panose="020B0503030403020204" pitchFamily="34" charset="0"/>
                <a:ea typeface="Source Sans Pro" panose="020B0503030403020204" pitchFamily="34" charset="0"/>
                <a:cs typeface="DejaVu Sans Condensed" panose="020B0606030804020204" pitchFamily="34" charset="0"/>
              </a:defRPr>
            </a:pPr>
            <a:endParaRPr lang="en-US"/>
          </a:p>
        </c:txPr>
        <c:crossAx val="1506192064"/>
        <c:crosses val="autoZero"/>
        <c:crossBetween val="between"/>
        <c:dispUnits>
          <c:builtInUnit val="hundreds"/>
        </c:dispUnits>
      </c:valAx>
      <c:valAx>
        <c:axId val="2107547664"/>
        <c:scaling>
          <c:orientation val="minMax"/>
          <c:max val="1"/>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71252944"/>
        <c:crosses val="max"/>
        <c:crossBetween val="between"/>
      </c:valAx>
      <c:dateAx>
        <c:axId val="71252944"/>
        <c:scaling>
          <c:orientation val="minMax"/>
        </c:scaling>
        <c:delete val="1"/>
        <c:axPos val="b"/>
        <c:numFmt formatCode="mm/dd/yyyy" sourceLinked="1"/>
        <c:majorTickMark val="out"/>
        <c:minorTickMark val="none"/>
        <c:tickLblPos val="nextTo"/>
        <c:crossAx val="2107547664"/>
        <c:crosses val="autoZero"/>
        <c:auto val="1"/>
        <c:lblOffset val="100"/>
        <c:baseTimeUnit val="days"/>
      </c:dateAx>
      <c:spPr>
        <a:noFill/>
        <a:ln>
          <a:solidFill>
            <a:schemeClr val="tx2"/>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0.78138</cdr:x>
      <cdr:y>0.72643</cdr:y>
    </cdr:from>
    <cdr:to>
      <cdr:x>0.98691</cdr:x>
      <cdr:y>0.87941</cdr:y>
    </cdr:to>
    <cdr:sp macro="" textlink="">
      <cdr:nvSpPr>
        <cdr:cNvPr id="3" name="TextBox 2">
          <a:extLst xmlns:a="http://schemas.openxmlformats.org/drawingml/2006/main">
            <a:ext uri="{FF2B5EF4-FFF2-40B4-BE49-F238E27FC236}">
              <a16:creationId xmlns:a16="http://schemas.microsoft.com/office/drawing/2014/main" id="{DDF1D30D-B367-487F-820F-C76963D15690}"/>
            </a:ext>
          </a:extLst>
        </cdr:cNvPr>
        <cdr:cNvSpPr txBox="1"/>
      </cdr:nvSpPr>
      <cdr:spPr>
        <a:xfrm xmlns:a="http://schemas.openxmlformats.org/drawingml/2006/main">
          <a:off x="4449461" y="3504598"/>
          <a:ext cx="1170362" cy="7380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b="1" dirty="0">
              <a:solidFill>
                <a:schemeClr val="bg1">
                  <a:lumMod val="50000"/>
                </a:schemeClr>
              </a:solidFill>
              <a:latin typeface="Source Sans Pro" panose="020B0503030403020204" pitchFamily="34" charset="0"/>
              <a:ea typeface="Source Sans Pro" panose="020B0503030403020204" pitchFamily="34" charset="0"/>
              <a:cs typeface="DejaVu Sans Condensed" panose="020B0606030804020204" pitchFamily="34" charset="0"/>
            </a:rPr>
            <a:t>Shaded areas</a:t>
          </a:r>
          <a:r>
            <a:rPr lang="en-US" sz="1000" b="1" baseline="0" dirty="0">
              <a:solidFill>
                <a:schemeClr val="bg1">
                  <a:lumMod val="50000"/>
                </a:schemeClr>
              </a:solidFill>
              <a:latin typeface="Source Sans Pro" panose="020B0503030403020204" pitchFamily="34" charset="0"/>
              <a:ea typeface="Source Sans Pro" panose="020B0503030403020204" pitchFamily="34" charset="0"/>
              <a:cs typeface="DejaVu Sans Condensed" panose="020B0606030804020204" pitchFamily="34" charset="0"/>
            </a:rPr>
            <a:t> represent NBER-defined recession</a:t>
          </a:r>
          <a:endParaRPr lang="en-US" sz="1000" b="1" dirty="0">
            <a:solidFill>
              <a:schemeClr val="bg1">
                <a:lumMod val="50000"/>
              </a:schemeClr>
            </a:solidFill>
            <a:latin typeface="Source Sans Pro" panose="020B0503030403020204" pitchFamily="34" charset="0"/>
            <a:ea typeface="Source Sans Pro" panose="020B0503030403020204" pitchFamily="34" charset="0"/>
            <a:cs typeface="DejaVu Sans Condensed" panose="020B0606030804020204" pitchFamily="34" charset="0"/>
          </a:endParaRPr>
        </a:p>
      </cdr:txBody>
    </cdr:sp>
  </cdr:relSizeAnchor>
  <cdr:relSizeAnchor xmlns:cdr="http://schemas.openxmlformats.org/drawingml/2006/chartDrawing">
    <cdr:from>
      <cdr:x>0.08359</cdr:x>
      <cdr:y>0</cdr:y>
    </cdr:from>
    <cdr:to>
      <cdr:x>0.8518</cdr:x>
      <cdr:y>0.05104</cdr:y>
    </cdr:to>
    <cdr:sp macro="" textlink="">
      <cdr:nvSpPr>
        <cdr:cNvPr id="4" name="Rectangle 3">
          <a:extLst xmlns:a="http://schemas.openxmlformats.org/drawingml/2006/main">
            <a:ext uri="{FF2B5EF4-FFF2-40B4-BE49-F238E27FC236}">
              <a16:creationId xmlns:a16="http://schemas.microsoft.com/office/drawing/2014/main" id="{912334EF-2AA0-4D47-8EBB-24333AA0C273}"/>
            </a:ext>
          </a:extLst>
        </cdr:cNvPr>
        <cdr:cNvSpPr/>
      </cdr:nvSpPr>
      <cdr:spPr>
        <a:xfrm xmlns:a="http://schemas.openxmlformats.org/drawingml/2006/main">
          <a:off x="475992" y="0"/>
          <a:ext cx="4374466" cy="246221"/>
        </a:xfrm>
        <a:prstGeom xmlns:a="http://schemas.openxmlformats.org/drawingml/2006/main" prst="rect">
          <a:avLst/>
        </a:prstGeom>
      </cdr:spPr>
      <cdr:txBody>
        <a:bodyPr xmlns:a="http://schemas.openxmlformats.org/drawingml/2006/main">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fontAlgn="b"/>
          <a:r>
            <a:rPr lang="en-US" sz="1000" b="1" dirty="0">
              <a:solidFill>
                <a:srgbClr val="000000"/>
              </a:solidFill>
              <a:latin typeface="Source Sans Pro" panose="020B0503030403020204" pitchFamily="34" charset="0"/>
              <a:ea typeface="Source Sans Pro" panose="020B0503030403020204" pitchFamily="34" charset="0"/>
              <a:cs typeface="DejaVu Sans Condensed" panose="020B0606030804020204" pitchFamily="34" charset="0"/>
            </a:rPr>
            <a:t>Consumer Confidence Index</a:t>
          </a:r>
        </a:p>
      </cdr:txBody>
    </cdr:sp>
  </cdr:relSizeAnchor>
</c:userShapes>
</file>

<file path=ppt/drawings/drawing2.xml><?xml version="1.0" encoding="utf-8"?>
<c:userShapes xmlns:c="http://schemas.openxmlformats.org/drawingml/2006/chart">
  <cdr:relSizeAnchor xmlns:cdr="http://schemas.openxmlformats.org/drawingml/2006/chartDrawing">
    <cdr:from>
      <cdr:x>0.91706</cdr:x>
      <cdr:y>0.54463</cdr:y>
    </cdr:from>
    <cdr:to>
      <cdr:x>0.95863</cdr:x>
      <cdr:y>0.62376</cdr:y>
    </cdr:to>
    <cdr:sp macro="" textlink="">
      <cdr:nvSpPr>
        <cdr:cNvPr id="2" name="Oval 1">
          <a:extLst xmlns:a="http://schemas.openxmlformats.org/drawingml/2006/main">
            <a:ext uri="{FF2B5EF4-FFF2-40B4-BE49-F238E27FC236}">
              <a16:creationId xmlns:a16="http://schemas.microsoft.com/office/drawing/2014/main" id="{17D9DB9B-23FF-4309-B49C-0F3A6E18F8A9}"/>
            </a:ext>
          </a:extLst>
        </cdr:cNvPr>
        <cdr:cNvSpPr/>
      </cdr:nvSpPr>
      <cdr:spPr>
        <a:xfrm xmlns:a="http://schemas.openxmlformats.org/drawingml/2006/main">
          <a:off x="4416515" y="2627526"/>
          <a:ext cx="200198" cy="381756"/>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solidFill>
              <a:srgbClr val="F04C05"/>
            </a:solidFill>
            <a:highlight>
              <a:srgbClr val="F04C05"/>
            </a:highlight>
          </a:endParaRPr>
        </a:p>
      </cdr:txBody>
    </cdr:sp>
  </cdr:relSizeAnchor>
  <cdr:relSizeAnchor xmlns:cdr="http://schemas.openxmlformats.org/drawingml/2006/chartDrawing">
    <cdr:from>
      <cdr:x>0.72687</cdr:x>
      <cdr:y>0.54232</cdr:y>
    </cdr:from>
    <cdr:to>
      <cdr:x>0.76844</cdr:x>
      <cdr:y>0.62144</cdr:y>
    </cdr:to>
    <cdr:sp macro="" textlink="">
      <cdr:nvSpPr>
        <cdr:cNvPr id="4" name="Oval 3">
          <a:extLst xmlns:a="http://schemas.openxmlformats.org/drawingml/2006/main">
            <a:ext uri="{FF2B5EF4-FFF2-40B4-BE49-F238E27FC236}">
              <a16:creationId xmlns:a16="http://schemas.microsoft.com/office/drawing/2014/main" id="{25871050-2438-431B-987D-95F6F6B65E15}"/>
            </a:ext>
          </a:extLst>
        </cdr:cNvPr>
        <cdr:cNvSpPr/>
      </cdr:nvSpPr>
      <cdr:spPr>
        <a:xfrm xmlns:a="http://schemas.openxmlformats.org/drawingml/2006/main">
          <a:off x="3500569" y="2616398"/>
          <a:ext cx="200199" cy="381708"/>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solidFill>
              <a:srgbClr val="F04C05"/>
            </a:solidFill>
            <a:highlight>
              <a:srgbClr val="F04C05"/>
            </a:highlight>
          </a:endParaRPr>
        </a:p>
      </cdr:txBody>
    </cdr:sp>
  </cdr:relSizeAnchor>
  <cdr:relSizeAnchor xmlns:cdr="http://schemas.openxmlformats.org/drawingml/2006/chartDrawing">
    <cdr:from>
      <cdr:x>0.63992</cdr:x>
      <cdr:y>0.54454</cdr:y>
    </cdr:from>
    <cdr:to>
      <cdr:x>0.67078</cdr:x>
      <cdr:y>0.63747</cdr:y>
    </cdr:to>
    <cdr:sp macro="" textlink="">
      <cdr:nvSpPr>
        <cdr:cNvPr id="5" name="Oval 4">
          <a:extLst xmlns:a="http://schemas.openxmlformats.org/drawingml/2006/main">
            <a:ext uri="{FF2B5EF4-FFF2-40B4-BE49-F238E27FC236}">
              <a16:creationId xmlns:a16="http://schemas.microsoft.com/office/drawing/2014/main" id="{B51E8B3D-66F8-45F8-B010-929B7F8716C0}"/>
            </a:ext>
          </a:extLst>
        </cdr:cNvPr>
        <cdr:cNvSpPr/>
      </cdr:nvSpPr>
      <cdr:spPr>
        <a:xfrm xmlns:a="http://schemas.openxmlformats.org/drawingml/2006/main">
          <a:off x="3081824" y="2627100"/>
          <a:ext cx="148620" cy="448332"/>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solidFill>
              <a:srgbClr val="F04C05"/>
            </a:solidFill>
            <a:highlight>
              <a:srgbClr val="F04C05"/>
            </a:highlight>
          </a:endParaRPr>
        </a:p>
      </cdr:txBody>
    </cdr:sp>
  </cdr:relSizeAnchor>
  <cdr:relSizeAnchor xmlns:cdr="http://schemas.openxmlformats.org/drawingml/2006/chartDrawing">
    <cdr:from>
      <cdr:x>0.2275</cdr:x>
      <cdr:y>0.55865</cdr:y>
    </cdr:from>
    <cdr:to>
      <cdr:x>0.26906</cdr:x>
      <cdr:y>0.74756</cdr:y>
    </cdr:to>
    <cdr:sp macro="" textlink="">
      <cdr:nvSpPr>
        <cdr:cNvPr id="6" name="Oval 5">
          <a:extLst xmlns:a="http://schemas.openxmlformats.org/drawingml/2006/main">
            <a:ext uri="{FF2B5EF4-FFF2-40B4-BE49-F238E27FC236}">
              <a16:creationId xmlns:a16="http://schemas.microsoft.com/office/drawing/2014/main" id="{8D6BD2AB-D993-4B90-8BFB-B7496A58F90D}"/>
            </a:ext>
          </a:extLst>
        </cdr:cNvPr>
        <cdr:cNvSpPr/>
      </cdr:nvSpPr>
      <cdr:spPr>
        <a:xfrm xmlns:a="http://schemas.openxmlformats.org/drawingml/2006/main">
          <a:off x="1095632" y="2695181"/>
          <a:ext cx="200151" cy="911380"/>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solidFill>
              <a:srgbClr val="F04C05"/>
            </a:solidFill>
          </a:endParaRPr>
        </a:p>
      </cdr:txBody>
    </cdr:sp>
  </cdr:relSizeAnchor>
  <cdr:relSizeAnchor xmlns:cdr="http://schemas.openxmlformats.org/drawingml/2006/chartDrawing">
    <cdr:from>
      <cdr:x>0.33178</cdr:x>
      <cdr:y>0.54579</cdr:y>
    </cdr:from>
    <cdr:to>
      <cdr:x>0.34995</cdr:x>
      <cdr:y>0.85758</cdr:y>
    </cdr:to>
    <cdr:sp macro="" textlink="">
      <cdr:nvSpPr>
        <cdr:cNvPr id="7" name="Oval 6">
          <a:extLst xmlns:a="http://schemas.openxmlformats.org/drawingml/2006/main">
            <a:ext uri="{FF2B5EF4-FFF2-40B4-BE49-F238E27FC236}">
              <a16:creationId xmlns:a16="http://schemas.microsoft.com/office/drawing/2014/main" id="{8009F36E-AF45-4FFD-83F0-1382A59AC286}"/>
            </a:ext>
          </a:extLst>
        </cdr:cNvPr>
        <cdr:cNvSpPr/>
      </cdr:nvSpPr>
      <cdr:spPr>
        <a:xfrm xmlns:a="http://schemas.openxmlformats.org/drawingml/2006/main">
          <a:off x="1597840" y="2633139"/>
          <a:ext cx="87506" cy="1504204"/>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solidFill>
              <a:srgbClr val="F04C05"/>
            </a:solidFill>
          </a:endParaRPr>
        </a:p>
      </cdr:txBody>
    </cdr:sp>
  </cdr:relSizeAnchor>
  <cdr:relSizeAnchor xmlns:cdr="http://schemas.openxmlformats.org/drawingml/2006/chartDrawing">
    <cdr:from>
      <cdr:x>0.34606</cdr:x>
      <cdr:y>0.55514</cdr:y>
    </cdr:from>
    <cdr:to>
      <cdr:x>0.36822</cdr:x>
      <cdr:y>0.91911</cdr:y>
    </cdr:to>
    <cdr:sp macro="" textlink="">
      <cdr:nvSpPr>
        <cdr:cNvPr id="8" name="Oval 7">
          <a:extLst xmlns:a="http://schemas.openxmlformats.org/drawingml/2006/main">
            <a:ext uri="{FF2B5EF4-FFF2-40B4-BE49-F238E27FC236}">
              <a16:creationId xmlns:a16="http://schemas.microsoft.com/office/drawing/2014/main" id="{8090D96B-7447-49B8-A856-7FE0249AD5B2}"/>
            </a:ext>
          </a:extLst>
        </cdr:cNvPr>
        <cdr:cNvSpPr/>
      </cdr:nvSpPr>
      <cdr:spPr>
        <a:xfrm xmlns:a="http://schemas.openxmlformats.org/drawingml/2006/main">
          <a:off x="1666608" y="2678216"/>
          <a:ext cx="106721" cy="1755941"/>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solidFill>
              <a:srgbClr val="F04C05"/>
            </a:solidFill>
          </a:endParaRPr>
        </a:p>
      </cdr:txBody>
    </cdr:sp>
  </cdr:relSizeAnchor>
  <cdr:relSizeAnchor xmlns:cdr="http://schemas.openxmlformats.org/drawingml/2006/chartDrawing">
    <cdr:from>
      <cdr:x>0.16541</cdr:x>
      <cdr:y>0.54261</cdr:y>
    </cdr:from>
    <cdr:to>
      <cdr:x>0.19621</cdr:x>
      <cdr:y>0.62539</cdr:y>
    </cdr:to>
    <cdr:sp macro="" textlink="">
      <cdr:nvSpPr>
        <cdr:cNvPr id="9" name="Oval 8">
          <a:extLst xmlns:a="http://schemas.openxmlformats.org/drawingml/2006/main">
            <a:ext uri="{FF2B5EF4-FFF2-40B4-BE49-F238E27FC236}">
              <a16:creationId xmlns:a16="http://schemas.microsoft.com/office/drawing/2014/main" id="{9331B265-9CD7-4D22-9F34-43C182FA7896}"/>
            </a:ext>
          </a:extLst>
        </cdr:cNvPr>
        <cdr:cNvSpPr/>
      </cdr:nvSpPr>
      <cdr:spPr>
        <a:xfrm xmlns:a="http://schemas.openxmlformats.org/drawingml/2006/main">
          <a:off x="796609" y="2617774"/>
          <a:ext cx="148331" cy="399365"/>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solidFill>
              <a:srgbClr val="F04C05"/>
            </a:solidFill>
          </a:endParaRPr>
        </a:p>
      </cdr:txBody>
    </cdr:sp>
  </cdr:relSizeAnchor>
  <cdr:relSizeAnchor xmlns:cdr="http://schemas.openxmlformats.org/drawingml/2006/chartDrawing">
    <cdr:from>
      <cdr:x>0.12596</cdr:x>
      <cdr:y>0.54069</cdr:y>
    </cdr:from>
    <cdr:to>
      <cdr:x>0.16202</cdr:x>
      <cdr:y>0.61982</cdr:y>
    </cdr:to>
    <cdr:sp macro="" textlink="">
      <cdr:nvSpPr>
        <cdr:cNvPr id="10" name="Oval 9">
          <a:extLst xmlns:a="http://schemas.openxmlformats.org/drawingml/2006/main">
            <a:ext uri="{FF2B5EF4-FFF2-40B4-BE49-F238E27FC236}">
              <a16:creationId xmlns:a16="http://schemas.microsoft.com/office/drawing/2014/main" id="{9D1AE3E5-0443-444A-9562-77F7B93E399E}"/>
            </a:ext>
          </a:extLst>
        </cdr:cNvPr>
        <cdr:cNvSpPr/>
      </cdr:nvSpPr>
      <cdr:spPr>
        <a:xfrm xmlns:a="http://schemas.openxmlformats.org/drawingml/2006/main">
          <a:off x="606619" y="2608495"/>
          <a:ext cx="173663" cy="381756"/>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solidFill>
              <a:srgbClr val="F04C05"/>
            </a:solidFill>
          </a:endParaRPr>
        </a:p>
      </cdr:txBody>
    </cdr:sp>
  </cdr:relSizeAnchor>
  <cdr:relSizeAnchor xmlns:cdr="http://schemas.openxmlformats.org/drawingml/2006/chartDrawing">
    <cdr:from>
      <cdr:x>0.46624</cdr:x>
      <cdr:y>0.52921</cdr:y>
    </cdr:from>
    <cdr:to>
      <cdr:x>0.5</cdr:x>
      <cdr:y>0.5851</cdr:y>
    </cdr:to>
    <cdr:sp macro="" textlink="">
      <cdr:nvSpPr>
        <cdr:cNvPr id="11" name="Oval 10">
          <a:extLst xmlns:a="http://schemas.openxmlformats.org/drawingml/2006/main">
            <a:ext uri="{FF2B5EF4-FFF2-40B4-BE49-F238E27FC236}">
              <a16:creationId xmlns:a16="http://schemas.microsoft.com/office/drawing/2014/main" id="{9203BD2A-F013-4EB5-B2A2-131B528733ED}"/>
            </a:ext>
          </a:extLst>
        </cdr:cNvPr>
        <cdr:cNvSpPr/>
      </cdr:nvSpPr>
      <cdr:spPr>
        <a:xfrm xmlns:a="http://schemas.openxmlformats.org/drawingml/2006/main">
          <a:off x="2245383" y="2553141"/>
          <a:ext cx="162586" cy="269637"/>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solidFill>
              <a:srgbClr val="F04C05"/>
            </a:solidFill>
          </a:endParaRPr>
        </a:p>
      </cdr:txBody>
    </cdr:sp>
  </cdr:relSizeAnchor>
  <cdr:relSizeAnchor xmlns:cdr="http://schemas.openxmlformats.org/drawingml/2006/chartDrawing">
    <cdr:from>
      <cdr:x>0.77963</cdr:x>
      <cdr:y>0.65291</cdr:y>
    </cdr:from>
    <cdr:to>
      <cdr:x>0.98455</cdr:x>
      <cdr:y>0.76278</cdr:y>
    </cdr:to>
    <cdr:sp macro="" textlink="">
      <cdr:nvSpPr>
        <cdr:cNvPr id="12" name="TextBox 11">
          <a:extLst xmlns:a="http://schemas.openxmlformats.org/drawingml/2006/main">
            <a:ext uri="{FF2B5EF4-FFF2-40B4-BE49-F238E27FC236}">
              <a16:creationId xmlns:a16="http://schemas.microsoft.com/office/drawing/2014/main" id="{1A4D8D6B-EFC8-43B2-B39A-40AC04706EA7}"/>
            </a:ext>
          </a:extLst>
        </cdr:cNvPr>
        <cdr:cNvSpPr txBox="1"/>
      </cdr:nvSpPr>
      <cdr:spPr>
        <a:xfrm xmlns:a="http://schemas.openxmlformats.org/drawingml/2006/main">
          <a:off x="4439504" y="3149907"/>
          <a:ext cx="1166880" cy="53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b="1" dirty="0">
              <a:solidFill>
                <a:srgbClr val="F04C05"/>
              </a:solidFill>
              <a:latin typeface="Source Sans Pro" panose="020B0503030403020204" pitchFamily="34" charset="0"/>
              <a:ea typeface="Source Sans Pro" panose="020B0503030403020204" pitchFamily="34" charset="0"/>
              <a:cs typeface="DejaVu Sans Condensed" panose="020B0606030804020204" pitchFamily="34" charset="0"/>
            </a:rPr>
            <a:t>Yield</a:t>
          </a:r>
          <a:r>
            <a:rPr lang="en-US" sz="1000" b="1" baseline="0" dirty="0">
              <a:solidFill>
                <a:srgbClr val="F04C05"/>
              </a:solidFill>
              <a:latin typeface="Source Sans Pro" panose="020B0503030403020204" pitchFamily="34" charset="0"/>
              <a:ea typeface="Source Sans Pro" panose="020B0503030403020204" pitchFamily="34" charset="0"/>
              <a:cs typeface="DejaVu Sans Condensed" panose="020B0606030804020204" pitchFamily="34" charset="0"/>
            </a:rPr>
            <a:t> Inversions</a:t>
          </a:r>
          <a:endParaRPr lang="en-US" sz="1000" b="1" dirty="0">
            <a:solidFill>
              <a:srgbClr val="F04C05"/>
            </a:solidFill>
            <a:latin typeface="Source Sans Pro" panose="020B0503030403020204" pitchFamily="34" charset="0"/>
            <a:ea typeface="Source Sans Pro" panose="020B0503030403020204" pitchFamily="34" charset="0"/>
            <a:cs typeface="DejaVu Sans Condensed" panose="020B0606030804020204" pitchFamily="34" charset="0"/>
          </a:endParaRPr>
        </a:p>
      </cdr:txBody>
    </cdr:sp>
  </cdr:relSizeAnchor>
  <cdr:relSizeAnchor xmlns:cdr="http://schemas.openxmlformats.org/drawingml/2006/chartDrawing">
    <cdr:from>
      <cdr:x>0.88209</cdr:x>
      <cdr:y>0.61237</cdr:y>
    </cdr:from>
    <cdr:to>
      <cdr:x>0.92768</cdr:x>
      <cdr:y>0.65291</cdr:y>
    </cdr:to>
    <cdr:cxnSp macro="">
      <cdr:nvCxnSpPr>
        <cdr:cNvPr id="14" name="Straight Connector 13">
          <a:extLst xmlns:a="http://schemas.openxmlformats.org/drawingml/2006/main">
            <a:ext uri="{FF2B5EF4-FFF2-40B4-BE49-F238E27FC236}">
              <a16:creationId xmlns:a16="http://schemas.microsoft.com/office/drawing/2014/main" id="{D179FB12-5B1D-4D88-8B67-878278E7682A}"/>
            </a:ext>
          </a:extLst>
        </cdr:cNvPr>
        <cdr:cNvCxnSpPr>
          <a:stCxn xmlns:a="http://schemas.openxmlformats.org/drawingml/2006/main" id="12" idx="0"/>
        </cdr:cNvCxnSpPr>
      </cdr:nvCxnSpPr>
      <cdr:spPr>
        <a:xfrm xmlns:a="http://schemas.openxmlformats.org/drawingml/2006/main" flipV="1">
          <a:off x="5022944" y="2954325"/>
          <a:ext cx="259602" cy="195582"/>
        </a:xfrm>
        <a:prstGeom xmlns:a="http://schemas.openxmlformats.org/drawingml/2006/main" prst="line">
          <a:avLst/>
        </a:prstGeom>
        <a:ln xmlns:a="http://schemas.openxmlformats.org/drawingml/2006/main" w="12700">
          <a:solidFill>
            <a:srgbClr val="F04C05"/>
          </a:solidFill>
          <a:headEnd type="none"/>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0.68413</cdr:x>
      <cdr:y>0.43965</cdr:y>
    </cdr:from>
    <cdr:to>
      <cdr:x>0.89543</cdr:x>
      <cdr:y>0.55866</cdr:y>
    </cdr:to>
    <cdr:sp macro="" textlink="">
      <cdr:nvSpPr>
        <cdr:cNvPr id="2" name="TextBox 1">
          <a:extLst xmlns:a="http://schemas.openxmlformats.org/drawingml/2006/main">
            <a:ext uri="{FF2B5EF4-FFF2-40B4-BE49-F238E27FC236}">
              <a16:creationId xmlns:a16="http://schemas.microsoft.com/office/drawing/2014/main" id="{E6B4A741-B7FB-4D7A-887D-EF3F3252D848}"/>
            </a:ext>
          </a:extLst>
        </cdr:cNvPr>
        <cdr:cNvSpPr txBox="1"/>
      </cdr:nvSpPr>
      <cdr:spPr>
        <a:xfrm xmlns:a="http://schemas.openxmlformats.org/drawingml/2006/main">
          <a:off x="3895681" y="2121075"/>
          <a:ext cx="1203246" cy="57413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000" b="1" i="1" dirty="0">
              <a:solidFill>
                <a:schemeClr val="bg1">
                  <a:lumMod val="50000"/>
                </a:schemeClr>
              </a:solidFill>
              <a:latin typeface="Source Sans Pro" panose="020B0503030403020204" pitchFamily="34" charset="0"/>
              <a:ea typeface="DejaVu Sans Condensed" panose="020B0606030804020204" pitchFamily="34" charset="0"/>
              <a:cs typeface="DejaVu Sans Condensed" panose="020B0606030804020204" pitchFamily="34" charset="0"/>
            </a:rPr>
            <a:t>Shaded areas</a:t>
          </a:r>
          <a:r>
            <a:rPr lang="en-US" sz="1000" b="1" i="1" baseline="0" dirty="0">
              <a:solidFill>
                <a:schemeClr val="bg1">
                  <a:lumMod val="50000"/>
                </a:schemeClr>
              </a:solidFill>
              <a:latin typeface="Source Sans Pro" panose="020B0503030403020204" pitchFamily="34" charset="0"/>
              <a:ea typeface="DejaVu Sans Condensed" panose="020B0606030804020204" pitchFamily="34" charset="0"/>
              <a:cs typeface="DejaVu Sans Condensed" panose="020B0606030804020204" pitchFamily="34" charset="0"/>
            </a:rPr>
            <a:t> represent NBER-defined recession</a:t>
          </a:r>
          <a:endParaRPr lang="en-US" sz="1000" b="1" i="1" dirty="0">
            <a:solidFill>
              <a:schemeClr val="bg1">
                <a:lumMod val="50000"/>
              </a:schemeClr>
            </a:solidFill>
            <a:latin typeface="Source Sans Pro" panose="020B0503030403020204" pitchFamily="34" charset="0"/>
            <a:ea typeface="DejaVu Sans Condensed" panose="020B0606030804020204" pitchFamily="34" charset="0"/>
            <a:cs typeface="DejaVu Sans Condensed" panose="020B0606030804020204"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0.11716</cdr:x>
      <cdr:y>0.76118</cdr:y>
    </cdr:from>
    <cdr:to>
      <cdr:x>0.13146</cdr:x>
      <cdr:y>0.89158</cdr:y>
    </cdr:to>
    <cdr:cxnSp macro="">
      <cdr:nvCxnSpPr>
        <cdr:cNvPr id="4" name="Straight Arrow Connector 3">
          <a:extLst xmlns:a="http://schemas.openxmlformats.org/drawingml/2006/main">
            <a:ext uri="{FF2B5EF4-FFF2-40B4-BE49-F238E27FC236}">
              <a16:creationId xmlns:a16="http://schemas.microsoft.com/office/drawing/2014/main" id="{9BBC387F-A1CD-49CE-B9FC-10C4145683B6}"/>
            </a:ext>
          </a:extLst>
        </cdr:cNvPr>
        <cdr:cNvCxnSpPr/>
      </cdr:nvCxnSpPr>
      <cdr:spPr>
        <a:xfrm xmlns:a="http://schemas.openxmlformats.org/drawingml/2006/main">
          <a:off x="1014413" y="4781550"/>
          <a:ext cx="123825" cy="819150"/>
        </a:xfrm>
        <a:prstGeom xmlns:a="http://schemas.openxmlformats.org/drawingml/2006/main" prst="straightConnector1">
          <a:avLst/>
        </a:prstGeom>
        <a:ln xmlns:a="http://schemas.openxmlformats.org/drawingml/2006/main">
          <a:solidFill>
            <a:srgbClr val="F04C05"/>
          </a:solidFill>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0.15897</cdr:x>
      <cdr:y>0.76118</cdr:y>
    </cdr:from>
    <cdr:to>
      <cdr:x>0.17657</cdr:x>
      <cdr:y>0.88097</cdr:y>
    </cdr:to>
    <cdr:cxnSp macro="">
      <cdr:nvCxnSpPr>
        <cdr:cNvPr id="5" name="Straight Arrow Connector 4">
          <a:extLst xmlns:a="http://schemas.openxmlformats.org/drawingml/2006/main">
            <a:ext uri="{FF2B5EF4-FFF2-40B4-BE49-F238E27FC236}">
              <a16:creationId xmlns:a16="http://schemas.microsoft.com/office/drawing/2014/main" id="{D0147F64-C0EC-4899-83DE-0F3CAE40587C}"/>
            </a:ext>
          </a:extLst>
        </cdr:cNvPr>
        <cdr:cNvCxnSpPr/>
      </cdr:nvCxnSpPr>
      <cdr:spPr>
        <a:xfrm xmlns:a="http://schemas.openxmlformats.org/drawingml/2006/main">
          <a:off x="1376363" y="4781550"/>
          <a:ext cx="152400" cy="752475"/>
        </a:xfrm>
        <a:prstGeom xmlns:a="http://schemas.openxmlformats.org/drawingml/2006/main" prst="straightConnector1">
          <a:avLst/>
        </a:prstGeom>
        <a:ln xmlns:a="http://schemas.openxmlformats.org/drawingml/2006/main">
          <a:solidFill>
            <a:srgbClr val="F04C05"/>
          </a:solidFill>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0.2952</cdr:x>
      <cdr:y>0.5767</cdr:y>
    </cdr:from>
    <cdr:to>
      <cdr:x>0.31078</cdr:x>
      <cdr:y>0.79075</cdr:y>
    </cdr:to>
    <cdr:cxnSp macro="">
      <cdr:nvCxnSpPr>
        <cdr:cNvPr id="6" name="Straight Arrow Connector 5">
          <a:extLst xmlns:a="http://schemas.openxmlformats.org/drawingml/2006/main">
            <a:ext uri="{FF2B5EF4-FFF2-40B4-BE49-F238E27FC236}">
              <a16:creationId xmlns:a16="http://schemas.microsoft.com/office/drawing/2014/main" id="{6FF96653-D414-4B84-9007-4EAEF12BB92A}"/>
            </a:ext>
          </a:extLst>
        </cdr:cNvPr>
        <cdr:cNvCxnSpPr/>
      </cdr:nvCxnSpPr>
      <cdr:spPr>
        <a:xfrm xmlns:a="http://schemas.openxmlformats.org/drawingml/2006/main">
          <a:off x="2555875" y="3622675"/>
          <a:ext cx="134938" cy="1344613"/>
        </a:xfrm>
        <a:prstGeom xmlns:a="http://schemas.openxmlformats.org/drawingml/2006/main" prst="straightConnector1">
          <a:avLst/>
        </a:prstGeom>
        <a:ln xmlns:a="http://schemas.openxmlformats.org/drawingml/2006/main">
          <a:solidFill>
            <a:srgbClr val="F04C05"/>
          </a:solidFill>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0.3513</cdr:x>
      <cdr:y>0.4372</cdr:y>
    </cdr:from>
    <cdr:to>
      <cdr:x>0.37239</cdr:x>
      <cdr:y>0.70205</cdr:y>
    </cdr:to>
    <cdr:cxnSp macro="">
      <cdr:nvCxnSpPr>
        <cdr:cNvPr id="8" name="Straight Arrow Connector 7">
          <a:extLst xmlns:a="http://schemas.openxmlformats.org/drawingml/2006/main">
            <a:ext uri="{FF2B5EF4-FFF2-40B4-BE49-F238E27FC236}">
              <a16:creationId xmlns:a16="http://schemas.microsoft.com/office/drawing/2014/main" id="{9A328C19-96D6-448B-AE12-3DE249D30FF5}"/>
            </a:ext>
          </a:extLst>
        </cdr:cNvPr>
        <cdr:cNvCxnSpPr/>
      </cdr:nvCxnSpPr>
      <cdr:spPr>
        <a:xfrm xmlns:a="http://schemas.openxmlformats.org/drawingml/2006/main">
          <a:off x="3041650" y="2746375"/>
          <a:ext cx="182563" cy="1663700"/>
        </a:xfrm>
        <a:prstGeom xmlns:a="http://schemas.openxmlformats.org/drawingml/2006/main" prst="straightConnector1">
          <a:avLst/>
        </a:prstGeom>
        <a:ln xmlns:a="http://schemas.openxmlformats.org/drawingml/2006/main">
          <a:solidFill>
            <a:srgbClr val="F04C05"/>
          </a:solidFill>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0.4505</cdr:x>
      <cdr:y>0.23654</cdr:y>
    </cdr:from>
    <cdr:to>
      <cdr:x>0.4692</cdr:x>
      <cdr:y>0.55345</cdr:y>
    </cdr:to>
    <cdr:cxnSp macro="">
      <cdr:nvCxnSpPr>
        <cdr:cNvPr id="10" name="Straight Arrow Connector 9">
          <a:extLst xmlns:a="http://schemas.openxmlformats.org/drawingml/2006/main">
            <a:ext uri="{FF2B5EF4-FFF2-40B4-BE49-F238E27FC236}">
              <a16:creationId xmlns:a16="http://schemas.microsoft.com/office/drawing/2014/main" id="{275804B4-267C-4D03-87EF-3AB71FE98220}"/>
            </a:ext>
          </a:extLst>
        </cdr:cNvPr>
        <cdr:cNvCxnSpPr/>
      </cdr:nvCxnSpPr>
      <cdr:spPr>
        <a:xfrm xmlns:a="http://schemas.openxmlformats.org/drawingml/2006/main">
          <a:off x="3900488" y="1485900"/>
          <a:ext cx="161925" cy="1990725"/>
        </a:xfrm>
        <a:prstGeom xmlns:a="http://schemas.openxmlformats.org/drawingml/2006/main" prst="straightConnector1">
          <a:avLst/>
        </a:prstGeom>
        <a:ln xmlns:a="http://schemas.openxmlformats.org/drawingml/2006/main">
          <a:solidFill>
            <a:srgbClr val="F04C05"/>
          </a:solidFill>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0.56821</cdr:x>
      <cdr:y>0.5671</cdr:y>
    </cdr:from>
    <cdr:to>
      <cdr:x>0.60103</cdr:x>
      <cdr:y>0.78443</cdr:y>
    </cdr:to>
    <cdr:cxnSp macro="">
      <cdr:nvCxnSpPr>
        <cdr:cNvPr id="13" name="Straight Arrow Connector 12">
          <a:extLst xmlns:a="http://schemas.openxmlformats.org/drawingml/2006/main">
            <a:ext uri="{FF2B5EF4-FFF2-40B4-BE49-F238E27FC236}">
              <a16:creationId xmlns:a16="http://schemas.microsoft.com/office/drawing/2014/main" id="{80068D14-2299-448A-8668-8B75043792C6}"/>
            </a:ext>
          </a:extLst>
        </cdr:cNvPr>
        <cdr:cNvCxnSpPr/>
      </cdr:nvCxnSpPr>
      <cdr:spPr>
        <a:xfrm xmlns:a="http://schemas.openxmlformats.org/drawingml/2006/main">
          <a:off x="4919663" y="3562350"/>
          <a:ext cx="284162" cy="1365250"/>
        </a:xfrm>
        <a:prstGeom xmlns:a="http://schemas.openxmlformats.org/drawingml/2006/main" prst="straightConnector1">
          <a:avLst/>
        </a:prstGeom>
        <a:ln xmlns:a="http://schemas.openxmlformats.org/drawingml/2006/main">
          <a:solidFill>
            <a:srgbClr val="F04C05"/>
          </a:solidFill>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0.70792</cdr:x>
      <cdr:y>0.65353</cdr:y>
    </cdr:from>
    <cdr:to>
      <cdr:x>0.74056</cdr:x>
      <cdr:y>0.84862</cdr:y>
    </cdr:to>
    <cdr:cxnSp macro="">
      <cdr:nvCxnSpPr>
        <cdr:cNvPr id="15" name="Straight Arrow Connector 14">
          <a:extLst xmlns:a="http://schemas.openxmlformats.org/drawingml/2006/main">
            <a:ext uri="{FF2B5EF4-FFF2-40B4-BE49-F238E27FC236}">
              <a16:creationId xmlns:a16="http://schemas.microsoft.com/office/drawing/2014/main" id="{C962BC5F-0A02-4663-A667-9D05FA066E27}"/>
            </a:ext>
          </a:extLst>
        </cdr:cNvPr>
        <cdr:cNvCxnSpPr/>
      </cdr:nvCxnSpPr>
      <cdr:spPr>
        <a:xfrm xmlns:a="http://schemas.openxmlformats.org/drawingml/2006/main">
          <a:off x="6129338" y="4105275"/>
          <a:ext cx="282574" cy="1225550"/>
        </a:xfrm>
        <a:prstGeom xmlns:a="http://schemas.openxmlformats.org/drawingml/2006/main" prst="straightConnector1">
          <a:avLst/>
        </a:prstGeom>
        <a:ln xmlns:a="http://schemas.openxmlformats.org/drawingml/2006/main">
          <a:solidFill>
            <a:srgbClr val="F04C05"/>
          </a:solidFill>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0.80675</cdr:x>
      <cdr:y>0.68284</cdr:y>
    </cdr:from>
    <cdr:to>
      <cdr:x>0.83187</cdr:x>
      <cdr:y>0.88046</cdr:y>
    </cdr:to>
    <cdr:cxnSp macro="">
      <cdr:nvCxnSpPr>
        <cdr:cNvPr id="16" name="Straight Arrow Connector 15">
          <a:extLst xmlns:a="http://schemas.openxmlformats.org/drawingml/2006/main">
            <a:ext uri="{FF2B5EF4-FFF2-40B4-BE49-F238E27FC236}">
              <a16:creationId xmlns:a16="http://schemas.microsoft.com/office/drawing/2014/main" id="{FBBB07CC-5419-4100-A23A-41219ECB46BA}"/>
            </a:ext>
          </a:extLst>
        </cdr:cNvPr>
        <cdr:cNvCxnSpPr/>
      </cdr:nvCxnSpPr>
      <cdr:spPr>
        <a:xfrm xmlns:a="http://schemas.openxmlformats.org/drawingml/2006/main">
          <a:off x="6985000" y="4289425"/>
          <a:ext cx="217487" cy="1241425"/>
        </a:xfrm>
        <a:prstGeom xmlns:a="http://schemas.openxmlformats.org/drawingml/2006/main" prst="straightConnector1">
          <a:avLst/>
        </a:prstGeom>
        <a:ln xmlns:a="http://schemas.openxmlformats.org/drawingml/2006/main">
          <a:solidFill>
            <a:srgbClr val="F04C05"/>
          </a:solidFill>
          <a:tailEnd type="triangle"/>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dr:relSizeAnchor xmlns:cdr="http://schemas.openxmlformats.org/drawingml/2006/chartDrawing">
    <cdr:from>
      <cdr:x>0.08042</cdr:x>
      <cdr:y>0.71273</cdr:y>
    </cdr:from>
    <cdr:to>
      <cdr:x>0.16293</cdr:x>
      <cdr:y>0.77156</cdr:y>
    </cdr:to>
    <cdr:sp macro="" textlink="">
      <cdr:nvSpPr>
        <cdr:cNvPr id="25" name="TextBox 24">
          <a:extLst xmlns:a="http://schemas.openxmlformats.org/drawingml/2006/main">
            <a:ext uri="{FF2B5EF4-FFF2-40B4-BE49-F238E27FC236}">
              <a16:creationId xmlns:a16="http://schemas.microsoft.com/office/drawing/2014/main" id="{CFD9CB34-F15E-47F3-9558-F2EFC5B30FF9}"/>
            </a:ext>
          </a:extLst>
        </cdr:cNvPr>
        <cdr:cNvSpPr txBox="1"/>
      </cdr:nvSpPr>
      <cdr:spPr>
        <a:xfrm xmlns:a="http://schemas.openxmlformats.org/drawingml/2006/main">
          <a:off x="675840" y="2888597"/>
          <a:ext cx="693433" cy="23843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b="1" dirty="0">
              <a:solidFill>
                <a:srgbClr val="F04C05"/>
              </a:solidFill>
              <a:latin typeface="DejaVu Sans Condensed" panose="020B0606030804020204" pitchFamily="34" charset="0"/>
              <a:ea typeface="DejaVu Sans Condensed" panose="020B0606030804020204" pitchFamily="34" charset="0"/>
              <a:cs typeface="DejaVu Sans Condensed" panose="020B0606030804020204" pitchFamily="34" charset="0"/>
            </a:rPr>
            <a:t>-3.3%</a:t>
          </a:r>
        </a:p>
      </cdr:txBody>
    </cdr:sp>
  </cdr:relSizeAnchor>
  <cdr:relSizeAnchor xmlns:cdr="http://schemas.openxmlformats.org/drawingml/2006/chartDrawing">
    <cdr:from>
      <cdr:x>0.13007</cdr:x>
      <cdr:y>0.71514</cdr:y>
    </cdr:from>
    <cdr:to>
      <cdr:x>0.20239</cdr:x>
      <cdr:y>0.74909</cdr:y>
    </cdr:to>
    <cdr:sp macro="" textlink="">
      <cdr:nvSpPr>
        <cdr:cNvPr id="26" name="TextBox 1">
          <a:extLst xmlns:a="http://schemas.openxmlformats.org/drawingml/2006/main">
            <a:ext uri="{FF2B5EF4-FFF2-40B4-BE49-F238E27FC236}">
              <a16:creationId xmlns:a16="http://schemas.microsoft.com/office/drawing/2014/main" id="{313C437C-B4CB-47D3-8553-BF0F8C7B758B}"/>
            </a:ext>
          </a:extLst>
        </cdr:cNvPr>
        <cdr:cNvSpPr txBox="1"/>
      </cdr:nvSpPr>
      <cdr:spPr>
        <a:xfrm xmlns:a="http://schemas.openxmlformats.org/drawingml/2006/main">
          <a:off x="1093152" y="2898364"/>
          <a:ext cx="607793" cy="13759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solidFill>
                <a:srgbClr val="FF0000"/>
              </a:solidFill>
              <a:latin typeface="DejaVu Sans Condensed" panose="020B0606030804020204" pitchFamily="34" charset="0"/>
              <a:ea typeface="DejaVu Sans Condensed" panose="020B0606030804020204" pitchFamily="34" charset="0"/>
              <a:cs typeface="DejaVu Sans Condensed" panose="020B0606030804020204" pitchFamily="34" charset="0"/>
            </a:rPr>
            <a:t>-</a:t>
          </a:r>
          <a:r>
            <a:rPr lang="en-US" sz="900" b="1" dirty="0">
              <a:solidFill>
                <a:srgbClr val="F04C05"/>
              </a:solidFill>
              <a:latin typeface="DejaVu Sans Condensed" panose="020B0606030804020204" pitchFamily="34" charset="0"/>
              <a:ea typeface="DejaVu Sans Condensed" panose="020B0606030804020204" pitchFamily="34" charset="0"/>
              <a:cs typeface="DejaVu Sans Condensed" panose="020B0606030804020204" pitchFamily="34" charset="0"/>
            </a:rPr>
            <a:t>3.5%</a:t>
          </a:r>
        </a:p>
      </cdr:txBody>
    </cdr:sp>
  </cdr:relSizeAnchor>
  <cdr:relSizeAnchor xmlns:cdr="http://schemas.openxmlformats.org/drawingml/2006/chartDrawing">
    <cdr:from>
      <cdr:x>0.26312</cdr:x>
      <cdr:y>0.52616</cdr:y>
    </cdr:from>
    <cdr:to>
      <cdr:x>0.34106</cdr:x>
      <cdr:y>0.5566</cdr:y>
    </cdr:to>
    <cdr:sp macro="" textlink="">
      <cdr:nvSpPr>
        <cdr:cNvPr id="28" name="TextBox 1">
          <a:extLst xmlns:a="http://schemas.openxmlformats.org/drawingml/2006/main">
            <a:ext uri="{FF2B5EF4-FFF2-40B4-BE49-F238E27FC236}">
              <a16:creationId xmlns:a16="http://schemas.microsoft.com/office/drawing/2014/main" id="{5A1E94A0-E585-4D36-9FD5-99C11A0B21D4}"/>
            </a:ext>
          </a:extLst>
        </cdr:cNvPr>
        <cdr:cNvSpPr txBox="1"/>
      </cdr:nvSpPr>
      <cdr:spPr>
        <a:xfrm xmlns:a="http://schemas.openxmlformats.org/drawingml/2006/main">
          <a:off x="2211346" y="2309557"/>
          <a:ext cx="655023" cy="13360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solidFill>
                <a:srgbClr val="FF0000"/>
              </a:solidFill>
              <a:latin typeface="DejaVu Sans Condensed" panose="020B0606030804020204" pitchFamily="34" charset="0"/>
              <a:ea typeface="DejaVu Sans Condensed" panose="020B0606030804020204" pitchFamily="34" charset="0"/>
              <a:cs typeface="DejaVu Sans Condensed" panose="020B0606030804020204" pitchFamily="34" charset="0"/>
            </a:rPr>
            <a:t>-</a:t>
          </a:r>
          <a:r>
            <a:rPr lang="en-US" sz="900" b="1" dirty="0">
              <a:solidFill>
                <a:srgbClr val="F04C05"/>
              </a:solidFill>
              <a:latin typeface="DejaVu Sans Condensed" panose="020B0606030804020204" pitchFamily="34" charset="0"/>
              <a:ea typeface="DejaVu Sans Condensed" panose="020B0606030804020204" pitchFamily="34" charset="0"/>
              <a:cs typeface="DejaVu Sans Condensed" panose="020B0606030804020204" pitchFamily="34" charset="0"/>
            </a:rPr>
            <a:t>6.5%</a:t>
          </a:r>
        </a:p>
      </cdr:txBody>
    </cdr:sp>
  </cdr:relSizeAnchor>
  <cdr:relSizeAnchor xmlns:cdr="http://schemas.openxmlformats.org/drawingml/2006/chartDrawing">
    <cdr:from>
      <cdr:x>0.3237</cdr:x>
      <cdr:y>0.3871</cdr:y>
    </cdr:from>
    <cdr:to>
      <cdr:x>0.39013</cdr:x>
      <cdr:y>0.41568</cdr:y>
    </cdr:to>
    <cdr:sp macro="" textlink="">
      <cdr:nvSpPr>
        <cdr:cNvPr id="29" name="TextBox 1">
          <a:extLst xmlns:a="http://schemas.openxmlformats.org/drawingml/2006/main">
            <a:ext uri="{FF2B5EF4-FFF2-40B4-BE49-F238E27FC236}">
              <a16:creationId xmlns:a16="http://schemas.microsoft.com/office/drawing/2014/main" id="{4D38A3A9-D871-465A-9017-BFAFA6FE1624}"/>
            </a:ext>
          </a:extLst>
        </cdr:cNvPr>
        <cdr:cNvSpPr txBox="1"/>
      </cdr:nvSpPr>
      <cdr:spPr>
        <a:xfrm xmlns:a="http://schemas.openxmlformats.org/drawingml/2006/main">
          <a:off x="2720448" y="1699164"/>
          <a:ext cx="558299" cy="1254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solidFill>
                <a:srgbClr val="FF0000"/>
              </a:solidFill>
              <a:latin typeface="DejaVu Sans Condensed" panose="020B0606030804020204" pitchFamily="34" charset="0"/>
              <a:ea typeface="DejaVu Sans Condensed" panose="020B0606030804020204" pitchFamily="34" charset="0"/>
              <a:cs typeface="DejaVu Sans Condensed" panose="020B0606030804020204" pitchFamily="34" charset="0"/>
            </a:rPr>
            <a:t>-</a:t>
          </a:r>
          <a:r>
            <a:rPr lang="en-US" sz="900" b="1" dirty="0">
              <a:solidFill>
                <a:srgbClr val="F04C05"/>
              </a:solidFill>
              <a:latin typeface="DejaVu Sans Condensed" panose="020B0606030804020204" pitchFamily="34" charset="0"/>
              <a:ea typeface="DejaVu Sans Condensed" panose="020B0606030804020204" pitchFamily="34" charset="0"/>
              <a:cs typeface="DejaVu Sans Condensed" panose="020B0606030804020204" pitchFamily="34" charset="0"/>
            </a:rPr>
            <a:t>9.1%</a:t>
          </a:r>
        </a:p>
      </cdr:txBody>
    </cdr:sp>
  </cdr:relSizeAnchor>
  <cdr:relSizeAnchor xmlns:cdr="http://schemas.openxmlformats.org/drawingml/2006/chartDrawing">
    <cdr:from>
      <cdr:x>0.41731</cdr:x>
      <cdr:y>0.18853</cdr:y>
    </cdr:from>
    <cdr:to>
      <cdr:x>0.4824</cdr:x>
      <cdr:y>0.22568</cdr:y>
    </cdr:to>
    <cdr:sp macro="" textlink="">
      <cdr:nvSpPr>
        <cdr:cNvPr id="30" name="TextBox 1">
          <a:extLst xmlns:a="http://schemas.openxmlformats.org/drawingml/2006/main">
            <a:ext uri="{FF2B5EF4-FFF2-40B4-BE49-F238E27FC236}">
              <a16:creationId xmlns:a16="http://schemas.microsoft.com/office/drawing/2014/main" id="{0778BCEC-77AB-41D7-90BF-2471EB224073}"/>
            </a:ext>
          </a:extLst>
        </cdr:cNvPr>
        <cdr:cNvSpPr txBox="1"/>
      </cdr:nvSpPr>
      <cdr:spPr>
        <a:xfrm xmlns:a="http://schemas.openxmlformats.org/drawingml/2006/main">
          <a:off x="3613150" y="1184275"/>
          <a:ext cx="563563" cy="23336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solidFill>
                <a:srgbClr val="F04C05"/>
              </a:solidFill>
              <a:latin typeface="DejaVu Sans Condensed" panose="020B0606030804020204" pitchFamily="34" charset="0"/>
              <a:ea typeface="DejaVu Sans Condensed" panose="020B0606030804020204" pitchFamily="34" charset="0"/>
              <a:cs typeface="DejaVu Sans Condensed" panose="020B0606030804020204" pitchFamily="34" charset="0"/>
            </a:rPr>
            <a:t>-11.6%</a:t>
          </a:r>
        </a:p>
      </cdr:txBody>
    </cdr:sp>
  </cdr:relSizeAnchor>
  <cdr:relSizeAnchor xmlns:cdr="http://schemas.openxmlformats.org/drawingml/2006/chartDrawing">
    <cdr:from>
      <cdr:x>0.53249</cdr:x>
      <cdr:y>0.52002</cdr:y>
    </cdr:from>
    <cdr:to>
      <cdr:x>0.59758</cdr:x>
      <cdr:y>0.55717</cdr:y>
    </cdr:to>
    <cdr:sp macro="" textlink="">
      <cdr:nvSpPr>
        <cdr:cNvPr id="32" name="TextBox 1">
          <a:extLst xmlns:a="http://schemas.openxmlformats.org/drawingml/2006/main">
            <a:ext uri="{FF2B5EF4-FFF2-40B4-BE49-F238E27FC236}">
              <a16:creationId xmlns:a16="http://schemas.microsoft.com/office/drawing/2014/main" id="{0C061142-5899-4712-A4DE-AF549939EAC2}"/>
            </a:ext>
          </a:extLst>
        </cdr:cNvPr>
        <cdr:cNvSpPr txBox="1"/>
      </cdr:nvSpPr>
      <cdr:spPr>
        <a:xfrm xmlns:a="http://schemas.openxmlformats.org/drawingml/2006/main">
          <a:off x="4475172" y="2107599"/>
          <a:ext cx="547031" cy="1505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solidFill>
                <a:srgbClr val="F04C05"/>
              </a:solidFill>
              <a:latin typeface="DejaVu Sans Condensed" panose="020B0606030804020204" pitchFamily="34" charset="0"/>
              <a:ea typeface="DejaVu Sans Condensed" panose="020B0606030804020204" pitchFamily="34" charset="0"/>
              <a:cs typeface="DejaVu Sans Condensed" panose="020B0606030804020204" pitchFamily="34" charset="0"/>
            </a:rPr>
            <a:t>-7.1%</a:t>
          </a:r>
        </a:p>
      </cdr:txBody>
    </cdr:sp>
  </cdr:relSizeAnchor>
  <cdr:relSizeAnchor xmlns:cdr="http://schemas.openxmlformats.org/drawingml/2006/chartDrawing">
    <cdr:from>
      <cdr:x>0.67473</cdr:x>
      <cdr:y>0.60424</cdr:y>
    </cdr:from>
    <cdr:to>
      <cdr:x>0.73982</cdr:x>
      <cdr:y>0.64139</cdr:y>
    </cdr:to>
    <cdr:sp macro="" textlink="">
      <cdr:nvSpPr>
        <cdr:cNvPr id="33" name="TextBox 1">
          <a:extLst xmlns:a="http://schemas.openxmlformats.org/drawingml/2006/main">
            <a:ext uri="{FF2B5EF4-FFF2-40B4-BE49-F238E27FC236}">
              <a16:creationId xmlns:a16="http://schemas.microsoft.com/office/drawing/2014/main" id="{87CEE964-F228-4B43-AC58-333DBA4D47B1}"/>
            </a:ext>
          </a:extLst>
        </cdr:cNvPr>
        <cdr:cNvSpPr txBox="1"/>
      </cdr:nvSpPr>
      <cdr:spPr>
        <a:xfrm xmlns:a="http://schemas.openxmlformats.org/drawingml/2006/main">
          <a:off x="5670583" y="2448925"/>
          <a:ext cx="547031" cy="1505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solidFill>
                <a:srgbClr val="F04C05"/>
              </a:solidFill>
              <a:latin typeface="DejaVu Sans Condensed" panose="020B0606030804020204" pitchFamily="34" charset="0"/>
              <a:ea typeface="DejaVu Sans Condensed" panose="020B0606030804020204" pitchFamily="34" charset="0"/>
              <a:cs typeface="DejaVu Sans Condensed" panose="020B0606030804020204" pitchFamily="34" charset="0"/>
            </a:rPr>
            <a:t>-5.9%</a:t>
          </a:r>
        </a:p>
      </cdr:txBody>
    </cdr:sp>
  </cdr:relSizeAnchor>
  <cdr:relSizeAnchor xmlns:cdr="http://schemas.openxmlformats.org/drawingml/2006/chartDrawing">
    <cdr:from>
      <cdr:x>0.77096</cdr:x>
      <cdr:y>0.63829</cdr:y>
    </cdr:from>
    <cdr:to>
      <cdr:x>0.83605</cdr:x>
      <cdr:y>0.67544</cdr:y>
    </cdr:to>
    <cdr:sp macro="" textlink="">
      <cdr:nvSpPr>
        <cdr:cNvPr id="35" name="TextBox 1">
          <a:extLst xmlns:a="http://schemas.openxmlformats.org/drawingml/2006/main">
            <a:ext uri="{FF2B5EF4-FFF2-40B4-BE49-F238E27FC236}">
              <a16:creationId xmlns:a16="http://schemas.microsoft.com/office/drawing/2014/main" id="{490A1C94-7957-4325-87D3-E7632158AC2C}"/>
            </a:ext>
          </a:extLst>
        </cdr:cNvPr>
        <cdr:cNvSpPr txBox="1"/>
      </cdr:nvSpPr>
      <cdr:spPr>
        <a:xfrm xmlns:a="http://schemas.openxmlformats.org/drawingml/2006/main">
          <a:off x="6479291" y="2586934"/>
          <a:ext cx="547031" cy="1505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solidFill>
                <a:srgbClr val="F04C05"/>
              </a:solidFill>
              <a:latin typeface="DejaVu Sans Condensed" panose="020B0606030804020204" pitchFamily="34" charset="0"/>
              <a:ea typeface="DejaVu Sans Condensed" panose="020B0606030804020204" pitchFamily="34" charset="0"/>
              <a:cs typeface="DejaVu Sans Condensed" panose="020B0606030804020204" pitchFamily="34" charset="0"/>
            </a:rPr>
            <a:t>-5.3%</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DBCCAF-BBE3-8849-807E-5BFAA119A7DA}"/>
              </a:ext>
            </a:extLst>
          </p:cNvPr>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en-US" dirty="0"/>
          </a:p>
        </p:txBody>
      </p:sp>
      <p:sp>
        <p:nvSpPr>
          <p:cNvPr id="3" name="Date Placeholder 2">
            <a:extLst>
              <a:ext uri="{FF2B5EF4-FFF2-40B4-BE49-F238E27FC236}">
                <a16:creationId xmlns:a16="http://schemas.microsoft.com/office/drawing/2014/main" id="{20984E7F-F569-D645-9F99-128D520A3175}"/>
              </a:ext>
            </a:extLst>
          </p:cNvPr>
          <p:cNvSpPr>
            <a:spLocks noGrp="1"/>
          </p:cNvSpPr>
          <p:nvPr>
            <p:ph type="dt" sz="quarter" idx="1"/>
          </p:nvPr>
        </p:nvSpPr>
        <p:spPr>
          <a:xfrm>
            <a:off x="3978132" y="0"/>
            <a:ext cx="3043343" cy="467071"/>
          </a:xfrm>
          <a:prstGeom prst="rect">
            <a:avLst/>
          </a:prstGeom>
        </p:spPr>
        <p:txBody>
          <a:bodyPr vert="horz" lIns="93317" tIns="46659" rIns="93317" bIns="46659" rtlCol="0"/>
          <a:lstStyle>
            <a:lvl1pPr algn="r">
              <a:defRPr sz="1200"/>
            </a:lvl1pPr>
          </a:lstStyle>
          <a:p>
            <a:fld id="{B3A3306F-FDC3-6640-A87D-B11D2DAD7D1B}" type="datetimeFigureOut">
              <a:rPr lang="en-US" smtClean="0"/>
              <a:t>10/18/2019</a:t>
            </a:fld>
            <a:endParaRPr lang="en-US" dirty="0"/>
          </a:p>
        </p:txBody>
      </p:sp>
      <p:sp>
        <p:nvSpPr>
          <p:cNvPr id="4" name="Footer Placeholder 3">
            <a:extLst>
              <a:ext uri="{FF2B5EF4-FFF2-40B4-BE49-F238E27FC236}">
                <a16:creationId xmlns:a16="http://schemas.microsoft.com/office/drawing/2014/main" id="{0420F6F5-08FA-244D-87AF-0F11BE1DE726}"/>
              </a:ext>
            </a:extLst>
          </p:cNvPr>
          <p:cNvSpPr>
            <a:spLocks noGrp="1"/>
          </p:cNvSpPr>
          <p:nvPr>
            <p:ph type="ftr" sz="quarter" idx="2"/>
          </p:nvPr>
        </p:nvSpPr>
        <p:spPr>
          <a:xfrm>
            <a:off x="0" y="8842030"/>
            <a:ext cx="3043343" cy="467070"/>
          </a:xfrm>
          <a:prstGeom prst="rect">
            <a:avLst/>
          </a:prstGeom>
        </p:spPr>
        <p:txBody>
          <a:bodyPr vert="horz" lIns="93317" tIns="46659" rIns="93317" bIns="4665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99955081-7054-8442-ADE5-24F94EA448E9}"/>
              </a:ext>
            </a:extLst>
          </p:cNvPr>
          <p:cNvSpPr>
            <a:spLocks noGrp="1"/>
          </p:cNvSpPr>
          <p:nvPr>
            <p:ph type="sldNum" sz="quarter" idx="3"/>
          </p:nvPr>
        </p:nvSpPr>
        <p:spPr>
          <a:xfrm>
            <a:off x="3978132" y="8842030"/>
            <a:ext cx="3043343" cy="467070"/>
          </a:xfrm>
          <a:prstGeom prst="rect">
            <a:avLst/>
          </a:prstGeom>
        </p:spPr>
        <p:txBody>
          <a:bodyPr vert="horz" lIns="93317" tIns="46659" rIns="93317" bIns="46659" rtlCol="0" anchor="b"/>
          <a:lstStyle>
            <a:lvl1pPr algn="r">
              <a:defRPr sz="1200"/>
            </a:lvl1pPr>
          </a:lstStyle>
          <a:p>
            <a:fld id="{E90C4F29-F467-014A-A581-574AE9D0839E}" type="slidenum">
              <a:rPr lang="en-US" smtClean="0"/>
              <a:t>‹#›</a:t>
            </a:fld>
            <a:endParaRPr lang="en-US" dirty="0"/>
          </a:p>
        </p:txBody>
      </p:sp>
    </p:spTree>
    <p:extLst>
      <p:ext uri="{BB962C8B-B14F-4D97-AF65-F5344CB8AC3E}">
        <p14:creationId xmlns:p14="http://schemas.microsoft.com/office/powerpoint/2010/main" val="15569515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1"/>
          </a:xfrm>
          <a:prstGeom prst="rect">
            <a:avLst/>
          </a:prstGeom>
        </p:spPr>
        <p:txBody>
          <a:bodyPr vert="horz" lIns="93317" tIns="46659" rIns="93317" bIns="46659" rtlCol="0"/>
          <a:lstStyle>
            <a:lvl1pPr algn="r">
              <a:defRPr sz="1200"/>
            </a:lvl1pPr>
          </a:lstStyle>
          <a:p>
            <a:fld id="{F35CF6DD-E890-0A43-9EF1-FB3731C7D154}" type="datetimeFigureOut">
              <a:rPr lang="en-US" smtClean="0"/>
              <a:t>10/18/2019</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7" tIns="46659" rIns="93317" bIns="46659" rtlCol="0" anchor="ctr"/>
          <a:lstStyle/>
          <a:p>
            <a:endParaRPr lang="en-US" dirty="0"/>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17" tIns="46659" rIns="93317" bIns="4665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3317" tIns="46659" rIns="93317" bIns="4665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3317" tIns="46659" rIns="93317" bIns="46659" rtlCol="0" anchor="b"/>
          <a:lstStyle>
            <a:lvl1pPr algn="r">
              <a:defRPr sz="1200"/>
            </a:lvl1pPr>
          </a:lstStyle>
          <a:p>
            <a:fld id="{87886D75-8138-5944-8AA2-3CD38DBBC192}" type="slidenum">
              <a:rPr lang="en-US" smtClean="0"/>
              <a:t>‹#›</a:t>
            </a:fld>
            <a:endParaRPr lang="en-US" dirty="0"/>
          </a:p>
        </p:txBody>
      </p:sp>
    </p:spTree>
    <p:extLst>
      <p:ext uri="{BB962C8B-B14F-4D97-AF65-F5344CB8AC3E}">
        <p14:creationId xmlns:p14="http://schemas.microsoft.com/office/powerpoint/2010/main" val="331777882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5CAABC26-AA14-4EBE-90F2-72E743E5E8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F2E07221-BDF5-4CFB-B52D-2174B32743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ENTER FORMAL CLIENT NAME, IA NAME AND MEETING DATE</a:t>
            </a:r>
          </a:p>
        </p:txBody>
      </p:sp>
      <p:sp>
        <p:nvSpPr>
          <p:cNvPr id="4" name="Slide Number Placeholder 3">
            <a:extLst>
              <a:ext uri="{FF2B5EF4-FFF2-40B4-BE49-F238E27FC236}">
                <a16:creationId xmlns:a16="http://schemas.microsoft.com/office/drawing/2014/main" id="{6822C8B8-89D5-4269-BC4E-4F055C915DAB}"/>
              </a:ext>
            </a:extLst>
          </p:cNvPr>
          <p:cNvSpPr>
            <a:spLocks noGrp="1"/>
          </p:cNvSpPr>
          <p:nvPr>
            <p:ph type="sldNum" sz="quarter" idx="5"/>
          </p:nvPr>
        </p:nvSpPr>
        <p:spPr/>
        <p:txBody>
          <a:bodyPr/>
          <a:lstStyle/>
          <a:p>
            <a:pPr defTabSz="915772">
              <a:defRPr/>
            </a:pPr>
            <a:fld id="{6258EEE3-DF02-4A93-ACB4-658355CAABB3}" type="slidenum">
              <a:rPr lang="en-US">
                <a:solidFill>
                  <a:prstClr val="black"/>
                </a:solidFill>
                <a:latin typeface="Calibri"/>
              </a:rPr>
              <a:pPr defTabSz="915772">
                <a:defRPr/>
              </a:pPr>
              <a:t>1</a:t>
            </a:fld>
            <a:endParaRPr lang="en-US">
              <a:solidFill>
                <a:prstClr val="black"/>
              </a:solidFill>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886D75-8138-5944-8AA2-3CD38DBBC192}" type="slidenum">
              <a:rPr lang="en-US" smtClean="0"/>
              <a:t>3</a:t>
            </a:fld>
            <a:endParaRPr lang="en-US" dirty="0"/>
          </a:p>
        </p:txBody>
      </p:sp>
    </p:spTree>
    <p:extLst>
      <p:ext uri="{BB962C8B-B14F-4D97-AF65-F5344CB8AC3E}">
        <p14:creationId xmlns:p14="http://schemas.microsoft.com/office/powerpoint/2010/main" val="2921850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886D75-8138-5944-8AA2-3CD38DBBC192}" type="slidenum">
              <a:rPr lang="en-US" smtClean="0"/>
              <a:t>4</a:t>
            </a:fld>
            <a:endParaRPr lang="en-US" dirty="0"/>
          </a:p>
        </p:txBody>
      </p:sp>
    </p:spTree>
    <p:extLst>
      <p:ext uri="{BB962C8B-B14F-4D97-AF65-F5344CB8AC3E}">
        <p14:creationId xmlns:p14="http://schemas.microsoft.com/office/powerpoint/2010/main" val="2208004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707" indent="-171707">
              <a:buFont typeface="Arial" panose="020B0604020202020204" pitchFamily="34" charset="0"/>
              <a:buChar char="•"/>
            </a:pPr>
            <a:r>
              <a:rPr lang="en-US" dirty="0"/>
              <a:t>On the one hand, the US economy remains in fairly decent shape, thanks in large part to the services (or non-manufacturing) sectors of the economy, which represent upwards of 70% of global GDP and 80% of US GDP. </a:t>
            </a:r>
          </a:p>
          <a:p>
            <a:pPr marL="171707" indent="-171707">
              <a:buFont typeface="Arial" panose="020B0604020202020204" pitchFamily="34" charset="0"/>
              <a:buChar char="•"/>
            </a:pPr>
            <a:r>
              <a:rPr lang="en-US" dirty="0"/>
              <a:t>As we can see in this chart, the Global Services index, while declining, is still in expansionary territory, driven by a strong US consumer, healthy household balance sheets, growing wages, tight labor market and strength in the housing market.  </a:t>
            </a:r>
          </a:p>
          <a:p>
            <a:pPr marL="171707" indent="-171707">
              <a:buFont typeface="Arial" panose="020B0604020202020204" pitchFamily="34" charset="0"/>
              <a:buChar char="•"/>
            </a:pPr>
            <a:r>
              <a:rPr lang="en-US" dirty="0"/>
              <a:t>On the other hand, clearly, uncertainty around global trade is having a negative effect on manufacturing activity and business confidence. As we can in this chart, the global manufacturing PMI has fallen into contractionary territory and is at its lowest reading since June 2009. </a:t>
            </a:r>
          </a:p>
          <a:p>
            <a:pPr marL="171707" indent="-171707">
              <a:buFont typeface="Arial" panose="020B0604020202020204" pitchFamily="34" charset="0"/>
              <a:buChar char="•"/>
            </a:pPr>
            <a:r>
              <a:rPr lang="en-US" dirty="0"/>
              <a:t>Business confidence has also plunged. The Conference Board’s CEO Confidence index sank to its lowest level since Q1 2009, which suggests that capital expenditures will remain subdued until the first half of 2020. Not surprisingly, lack of confidence is being blamed on the trade war and slower global growth. </a:t>
            </a:r>
          </a:p>
          <a:p>
            <a:pPr marL="171707" indent="-171707">
              <a:buFont typeface="Arial" panose="020B0604020202020204" pitchFamily="34" charset="0"/>
              <a:buChar char="•"/>
            </a:pPr>
            <a:r>
              <a:rPr lang="en-US" dirty="0"/>
              <a:t>So, one of the key questions going forward, is the degree to which weakness in manufacturing and business confidence spreads to the services sector and the broader economy. </a:t>
            </a:r>
          </a:p>
          <a:p>
            <a:pPr marL="171707" indent="-171707">
              <a:buFont typeface="Arial" panose="020B0604020202020204" pitchFamily="34" charset="0"/>
              <a:buChar char="•"/>
            </a:pPr>
            <a:r>
              <a:rPr lang="en-US" dirty="0"/>
              <a:t>Manufacturing output has declined as a share of output from more than 25% in 1960 to just 11% today as the economy has become much more services oriented. So, a contraction in manufacturing may not necessarily mean a contraction for the overall economy. Indeed, in 2012 and 2016 the manufacturing index fell into contractionary territory; however, the US economy was able to avoid recession. </a:t>
            </a:r>
          </a:p>
          <a:p>
            <a:pPr marL="171707" indent="-171707">
              <a:buFont typeface="Arial" panose="020B0604020202020204" pitchFamily="34" charset="0"/>
              <a:buChar char="•"/>
            </a:pPr>
            <a:r>
              <a:rPr lang="en-US" dirty="0"/>
              <a:t>Still, the slowdown in manufacturing cannot be ignored. The longer a trade agreement with China remains elusive, the greater the potential for the slowdown in manufacturing to spill over to the broader economy. Indeed, the Global Services PMI has been declining and is at its lowest level in three years.  </a:t>
            </a:r>
          </a:p>
          <a:p>
            <a:endParaRPr lang="en-US" dirty="0"/>
          </a:p>
        </p:txBody>
      </p:sp>
      <p:sp>
        <p:nvSpPr>
          <p:cNvPr id="4" name="Slide Number Placeholder 3"/>
          <p:cNvSpPr>
            <a:spLocks noGrp="1"/>
          </p:cNvSpPr>
          <p:nvPr>
            <p:ph type="sldNum" sz="quarter" idx="10"/>
          </p:nvPr>
        </p:nvSpPr>
        <p:spPr/>
        <p:txBody>
          <a:bodyPr/>
          <a:lstStyle/>
          <a:p>
            <a:fld id="{87886D75-8138-5944-8AA2-3CD38DBBC192}" type="slidenum">
              <a:rPr lang="en-US" smtClean="0"/>
              <a:t>5</a:t>
            </a:fld>
            <a:endParaRPr lang="en-US" dirty="0"/>
          </a:p>
        </p:txBody>
      </p:sp>
    </p:spTree>
    <p:extLst>
      <p:ext uri="{BB962C8B-B14F-4D97-AF65-F5344CB8AC3E}">
        <p14:creationId xmlns:p14="http://schemas.microsoft.com/office/powerpoint/2010/main" val="810984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886D75-8138-5944-8AA2-3CD38DBBC192}" type="slidenum">
              <a:rPr lang="en-US" smtClean="0"/>
              <a:t>6</a:t>
            </a:fld>
            <a:endParaRPr lang="en-US" dirty="0"/>
          </a:p>
        </p:txBody>
      </p:sp>
    </p:spTree>
    <p:extLst>
      <p:ext uri="{BB962C8B-B14F-4D97-AF65-F5344CB8AC3E}">
        <p14:creationId xmlns:p14="http://schemas.microsoft.com/office/powerpoint/2010/main" val="949708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886D75-8138-5944-8AA2-3CD38DBBC192}" type="slidenum">
              <a:rPr lang="en-US" smtClean="0"/>
              <a:t>7</a:t>
            </a:fld>
            <a:endParaRPr lang="en-US" dirty="0"/>
          </a:p>
        </p:txBody>
      </p:sp>
    </p:spTree>
    <p:extLst>
      <p:ext uri="{BB962C8B-B14F-4D97-AF65-F5344CB8AC3E}">
        <p14:creationId xmlns:p14="http://schemas.microsoft.com/office/powerpoint/2010/main" val="2199140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886D75-8138-5944-8AA2-3CD38DBBC192}" type="slidenum">
              <a:rPr lang="en-US" smtClean="0"/>
              <a:t>8</a:t>
            </a:fld>
            <a:endParaRPr lang="en-US" dirty="0"/>
          </a:p>
        </p:txBody>
      </p:sp>
    </p:spTree>
    <p:extLst>
      <p:ext uri="{BB962C8B-B14F-4D97-AF65-F5344CB8AC3E}">
        <p14:creationId xmlns:p14="http://schemas.microsoft.com/office/powerpoint/2010/main" val="3636461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886D75-8138-5944-8AA2-3CD38DBBC192}" type="slidenum">
              <a:rPr lang="en-US" smtClean="0"/>
              <a:t>9</a:t>
            </a:fld>
            <a:endParaRPr lang="en-US" dirty="0"/>
          </a:p>
        </p:txBody>
      </p:sp>
    </p:spTree>
    <p:extLst>
      <p:ext uri="{BB962C8B-B14F-4D97-AF65-F5344CB8AC3E}">
        <p14:creationId xmlns:p14="http://schemas.microsoft.com/office/powerpoint/2010/main" val="3926997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886D75-8138-5944-8AA2-3CD38DBBC192}" type="slidenum">
              <a:rPr lang="en-US" smtClean="0"/>
              <a:t>10</a:t>
            </a:fld>
            <a:endParaRPr lang="en-US" dirty="0"/>
          </a:p>
        </p:txBody>
      </p:sp>
    </p:spTree>
    <p:extLst>
      <p:ext uri="{BB962C8B-B14F-4D97-AF65-F5344CB8AC3E}">
        <p14:creationId xmlns:p14="http://schemas.microsoft.com/office/powerpoint/2010/main" val="3941235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 Text Box">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D0D1E5EE-A758-2447-96E7-13071B260318}"/>
              </a:ext>
            </a:extLst>
          </p:cNvPr>
          <p:cNvSpPr txBox="1">
            <a:spLocks/>
          </p:cNvSpPr>
          <p:nvPr userDrawn="1"/>
        </p:nvSpPr>
        <p:spPr>
          <a:xfrm>
            <a:off x="0" y="6459379"/>
            <a:ext cx="393700" cy="246221"/>
          </a:xfrm>
          <a:prstGeom prst="rect">
            <a:avLst/>
          </a:prstGeom>
          <a:solidFill>
            <a:schemeClr val="bg2"/>
          </a:solidFill>
        </p:spPr>
        <p:txBody>
          <a:bodyPr vert="horz" wrap="square" lIns="91440" tIns="45720" rIns="45720" bIns="45720" rtlCol="0" anchor="ctr">
            <a:spAutoFit/>
          </a:bodyPr>
          <a:lstStyle>
            <a:defPPr>
              <a:defRPr lang="en-US"/>
            </a:defPPr>
            <a:lvl1pPr marL="0" algn="r" defTabSz="914400" rtl="0" eaLnBrk="1" latinLnBrk="0" hangingPunct="1">
              <a:defRPr sz="1200" b="0" i="0" kern="1200">
                <a:solidFill>
                  <a:schemeClr val="tx1">
                    <a:tint val="75000"/>
                  </a:schemeClr>
                </a:solidFill>
                <a:latin typeface="Chap" panose="02010500000000000000"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F93E2B5-5FC6-014C-985C-5DA0DE4EF692}" type="slidenum">
              <a:rPr kumimoji="0" lang="en-US" sz="1000" b="0" i="0" u="none" strike="noStrike" kern="1200" cap="none" spc="0" normalizeH="0" baseline="0" noProof="0" smtClean="0">
                <a:ln>
                  <a:noFill/>
                </a:ln>
                <a:solidFill>
                  <a:schemeClr val="bg1"/>
                </a:solidFill>
                <a:effectLst/>
                <a:uLnTx/>
                <a:uFillTx/>
                <a:latin typeface="Chap" panose="02010500000000000000" pitchFamily="2" charset="77"/>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bg1"/>
              </a:solidFill>
              <a:effectLst/>
              <a:uLnTx/>
              <a:uFillTx/>
              <a:latin typeface="Chap" panose="02010500000000000000" pitchFamily="2" charset="77"/>
              <a:ea typeface="+mn-ea"/>
              <a:cs typeface="+mn-cs"/>
            </a:endParaRPr>
          </a:p>
        </p:txBody>
      </p:sp>
      <p:sp>
        <p:nvSpPr>
          <p:cNvPr id="7" name="Text Placeholder 6">
            <a:extLst>
              <a:ext uri="{FF2B5EF4-FFF2-40B4-BE49-F238E27FC236}">
                <a16:creationId xmlns:a16="http://schemas.microsoft.com/office/drawing/2014/main" id="{2F02E287-8A53-45EA-832B-F447D38F36BB}"/>
              </a:ext>
            </a:extLst>
          </p:cNvPr>
          <p:cNvSpPr>
            <a:spLocks noGrp="1"/>
          </p:cNvSpPr>
          <p:nvPr>
            <p:ph type="body" sz="quarter" idx="11"/>
          </p:nvPr>
        </p:nvSpPr>
        <p:spPr>
          <a:xfrm>
            <a:off x="374649" y="1232455"/>
            <a:ext cx="8399237" cy="4978636"/>
          </a:xfrm>
          <a:prstGeom prst="rect">
            <a:avLst/>
          </a:prstGeom>
        </p:spPr>
        <p:txBody>
          <a:bodyPr/>
          <a:lstStyle>
            <a:lvl1pPr>
              <a:lnSpc>
                <a:spcPts val="1400"/>
              </a:lnSpc>
              <a:defRPr sz="1400">
                <a:latin typeface="Source Sans Pro" panose="020B0503030403020204" pitchFamily="34" charset="0"/>
              </a:defRPr>
            </a:lvl1pPr>
          </a:lstStyle>
          <a:p>
            <a:pPr lvl="0"/>
            <a:r>
              <a:rPr lang="en-US" dirty="0"/>
              <a:t>Edit Master text styles</a:t>
            </a:r>
          </a:p>
        </p:txBody>
      </p:sp>
      <p:sp>
        <p:nvSpPr>
          <p:cNvPr id="8" name="Text Placeholder 7">
            <a:extLst>
              <a:ext uri="{FF2B5EF4-FFF2-40B4-BE49-F238E27FC236}">
                <a16:creationId xmlns:a16="http://schemas.microsoft.com/office/drawing/2014/main" id="{8C719549-796C-47C8-ADFA-77AB7D2A577C}"/>
              </a:ext>
            </a:extLst>
          </p:cNvPr>
          <p:cNvSpPr>
            <a:spLocks noGrp="1"/>
          </p:cNvSpPr>
          <p:nvPr>
            <p:ph type="body" sz="quarter" idx="12" hasCustomPrompt="1"/>
          </p:nvPr>
        </p:nvSpPr>
        <p:spPr>
          <a:xfrm>
            <a:off x="1463040" y="6459538"/>
            <a:ext cx="7311073" cy="246062"/>
          </a:xfrm>
          <a:prstGeom prst="rect">
            <a:avLst/>
          </a:prstGeom>
        </p:spPr>
        <p:txBody>
          <a:bodyPr anchor="ct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sz="900">
                <a:solidFill>
                  <a:schemeClr val="bg1">
                    <a:lumMod val="50000"/>
                  </a:schemeClr>
                </a:solidFill>
                <a:latin typeface="Source Sans Pro" panose="020B0503030403020204" pitchFamily="34" charset="0"/>
              </a:defRPr>
            </a:lvl1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Disclosure text</a:t>
            </a:r>
          </a:p>
        </p:txBody>
      </p:sp>
      <p:cxnSp>
        <p:nvCxnSpPr>
          <p:cNvPr id="10" name="Straight Connector 9">
            <a:extLst>
              <a:ext uri="{FF2B5EF4-FFF2-40B4-BE49-F238E27FC236}">
                <a16:creationId xmlns:a16="http://schemas.microsoft.com/office/drawing/2014/main" id="{B9C8BC3D-D0A6-4698-86E9-EC9C9E8D09F7}"/>
              </a:ext>
            </a:extLst>
          </p:cNvPr>
          <p:cNvCxnSpPr/>
          <p:nvPr userDrawn="1"/>
        </p:nvCxnSpPr>
        <p:spPr>
          <a:xfrm>
            <a:off x="0" y="870438"/>
            <a:ext cx="9144000"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
        <p:nvSpPr>
          <p:cNvPr id="12" name="Text Placeholder 5">
            <a:extLst>
              <a:ext uri="{FF2B5EF4-FFF2-40B4-BE49-F238E27FC236}">
                <a16:creationId xmlns:a16="http://schemas.microsoft.com/office/drawing/2014/main" id="{E5E31E55-411F-4F0B-A3F0-9060E95E5A39}"/>
              </a:ext>
            </a:extLst>
          </p:cNvPr>
          <p:cNvSpPr>
            <a:spLocks noGrp="1"/>
          </p:cNvSpPr>
          <p:nvPr>
            <p:ph type="body" sz="quarter" idx="10"/>
          </p:nvPr>
        </p:nvSpPr>
        <p:spPr>
          <a:xfrm>
            <a:off x="374649" y="185573"/>
            <a:ext cx="6748046" cy="502410"/>
          </a:xfrm>
          <a:prstGeom prst="rect">
            <a:avLst/>
          </a:prstGeom>
        </p:spPr>
        <p:txBody>
          <a:bodyPr anchor="ctr"/>
          <a:lstStyle>
            <a:lvl1pPr>
              <a:lnSpc>
                <a:spcPct val="100000"/>
              </a:lnSpc>
              <a:defRPr sz="2200">
                <a:latin typeface="Source Sans Pro" panose="020B0503030403020204" pitchFamily="34" charset="0"/>
              </a:defRPr>
            </a:lvl1pPr>
          </a:lstStyle>
          <a:p>
            <a:pPr lvl="0"/>
            <a:r>
              <a:rPr lang="en-US" dirty="0"/>
              <a:t>Edit Master text styles</a:t>
            </a:r>
          </a:p>
        </p:txBody>
      </p:sp>
    </p:spTree>
    <p:extLst>
      <p:ext uri="{BB962C8B-B14F-4D97-AF65-F5344CB8AC3E}">
        <p14:creationId xmlns:p14="http://schemas.microsoft.com/office/powerpoint/2010/main" val="3269396431"/>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Slide - Text Box + Chart">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D0D1E5EE-A758-2447-96E7-13071B260318}"/>
              </a:ext>
            </a:extLst>
          </p:cNvPr>
          <p:cNvSpPr txBox="1">
            <a:spLocks/>
          </p:cNvSpPr>
          <p:nvPr userDrawn="1"/>
        </p:nvSpPr>
        <p:spPr>
          <a:xfrm>
            <a:off x="0" y="6459379"/>
            <a:ext cx="393700" cy="246221"/>
          </a:xfrm>
          <a:prstGeom prst="rect">
            <a:avLst/>
          </a:prstGeom>
          <a:solidFill>
            <a:schemeClr val="bg2"/>
          </a:solidFill>
        </p:spPr>
        <p:txBody>
          <a:bodyPr vert="horz" wrap="square" lIns="91440" tIns="45720" rIns="45720" bIns="45720" rtlCol="0" anchor="ctr">
            <a:spAutoFit/>
          </a:bodyPr>
          <a:lstStyle>
            <a:defPPr>
              <a:defRPr lang="en-US"/>
            </a:defPPr>
            <a:lvl1pPr marL="0" algn="r" defTabSz="914400" rtl="0" eaLnBrk="1" latinLnBrk="0" hangingPunct="1">
              <a:defRPr sz="1200" b="0" i="0" kern="1200">
                <a:solidFill>
                  <a:schemeClr val="tx1">
                    <a:tint val="75000"/>
                  </a:schemeClr>
                </a:solidFill>
                <a:latin typeface="Chap" panose="02010500000000000000"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F93E2B5-5FC6-014C-985C-5DA0DE4EF692}" type="slidenum">
              <a:rPr kumimoji="0" lang="en-US" sz="1000" b="0" i="0" u="none" strike="noStrike" kern="1200" cap="none" spc="0" normalizeH="0" baseline="0" noProof="0" smtClean="0">
                <a:ln>
                  <a:noFill/>
                </a:ln>
                <a:solidFill>
                  <a:schemeClr val="bg1"/>
                </a:solidFill>
                <a:effectLst/>
                <a:uLnTx/>
                <a:uFillTx/>
                <a:latin typeface="Chap" panose="02010500000000000000" pitchFamily="2" charset="77"/>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bg1"/>
              </a:solidFill>
              <a:effectLst/>
              <a:uLnTx/>
              <a:uFillTx/>
              <a:latin typeface="Chap" panose="02010500000000000000" pitchFamily="2" charset="77"/>
              <a:ea typeface="+mn-ea"/>
              <a:cs typeface="+mn-cs"/>
            </a:endParaRPr>
          </a:p>
        </p:txBody>
      </p:sp>
      <p:sp>
        <p:nvSpPr>
          <p:cNvPr id="7" name="Text Placeholder 6">
            <a:extLst>
              <a:ext uri="{FF2B5EF4-FFF2-40B4-BE49-F238E27FC236}">
                <a16:creationId xmlns:a16="http://schemas.microsoft.com/office/drawing/2014/main" id="{2F02E287-8A53-45EA-832B-F447D38F36BB}"/>
              </a:ext>
            </a:extLst>
          </p:cNvPr>
          <p:cNvSpPr>
            <a:spLocks noGrp="1"/>
          </p:cNvSpPr>
          <p:nvPr>
            <p:ph type="body" sz="quarter" idx="11"/>
          </p:nvPr>
        </p:nvSpPr>
        <p:spPr>
          <a:xfrm>
            <a:off x="374649" y="1229822"/>
            <a:ext cx="8399237" cy="2507281"/>
          </a:xfrm>
          <a:prstGeom prst="rect">
            <a:avLst/>
          </a:prstGeom>
        </p:spPr>
        <p:txBody>
          <a:bodyPr/>
          <a:lstStyle>
            <a:lvl1pPr>
              <a:lnSpc>
                <a:spcPct val="100000"/>
              </a:lnSpc>
              <a:defRPr sz="1400">
                <a:latin typeface="Source Sans Pro" panose="020B0503030403020204" pitchFamily="34" charset="0"/>
              </a:defRPr>
            </a:lvl1pPr>
          </a:lstStyle>
          <a:p>
            <a:pPr lvl="0"/>
            <a:r>
              <a:rPr lang="en-US" dirty="0"/>
              <a:t>Edit Master text styles</a:t>
            </a:r>
          </a:p>
        </p:txBody>
      </p:sp>
      <p:sp>
        <p:nvSpPr>
          <p:cNvPr id="8" name="Chart Placeholder 7">
            <a:extLst>
              <a:ext uri="{FF2B5EF4-FFF2-40B4-BE49-F238E27FC236}">
                <a16:creationId xmlns:a16="http://schemas.microsoft.com/office/drawing/2014/main" id="{93B20BB4-F69C-4DC4-AE7F-A7AD283A6F38}"/>
              </a:ext>
            </a:extLst>
          </p:cNvPr>
          <p:cNvSpPr>
            <a:spLocks noGrp="1"/>
          </p:cNvSpPr>
          <p:nvPr>
            <p:ph type="chart" sz="quarter" idx="12"/>
          </p:nvPr>
        </p:nvSpPr>
        <p:spPr>
          <a:xfrm>
            <a:off x="369888" y="3916025"/>
            <a:ext cx="8404226" cy="2275226"/>
          </a:xfrm>
          <a:prstGeom prst="rect">
            <a:avLst/>
          </a:prstGeom>
        </p:spPr>
        <p:txBody>
          <a:bodyPr/>
          <a:lstStyle>
            <a:lvl1pPr>
              <a:defRPr>
                <a:latin typeface="Source Sans Pro" panose="020B0503030403020204" pitchFamily="34" charset="0"/>
              </a:defRPr>
            </a:lvl1pPr>
          </a:lstStyle>
          <a:p>
            <a:endParaRPr lang="en-US" dirty="0"/>
          </a:p>
        </p:txBody>
      </p:sp>
      <p:sp>
        <p:nvSpPr>
          <p:cNvPr id="10" name="Text Placeholder 7">
            <a:extLst>
              <a:ext uri="{FF2B5EF4-FFF2-40B4-BE49-F238E27FC236}">
                <a16:creationId xmlns:a16="http://schemas.microsoft.com/office/drawing/2014/main" id="{0DDA1986-1C6D-4884-BF0C-094EE056464C}"/>
              </a:ext>
            </a:extLst>
          </p:cNvPr>
          <p:cNvSpPr>
            <a:spLocks noGrp="1"/>
          </p:cNvSpPr>
          <p:nvPr>
            <p:ph type="body" sz="quarter" idx="13" hasCustomPrompt="1"/>
          </p:nvPr>
        </p:nvSpPr>
        <p:spPr>
          <a:xfrm>
            <a:off x="1463040" y="6459538"/>
            <a:ext cx="7311073" cy="246062"/>
          </a:xfrm>
          <a:prstGeom prst="rect">
            <a:avLst/>
          </a:prstGeom>
        </p:spPr>
        <p:txBody>
          <a:bodyPr anchor="ct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sz="900">
                <a:solidFill>
                  <a:schemeClr val="bg1">
                    <a:lumMod val="50000"/>
                  </a:schemeClr>
                </a:solidFill>
                <a:latin typeface="Source Sans Pro" panose="020B0503030403020204" pitchFamily="34" charset="0"/>
              </a:defRPr>
            </a:lvl1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Disclosure text</a:t>
            </a:r>
          </a:p>
        </p:txBody>
      </p:sp>
      <p:cxnSp>
        <p:nvCxnSpPr>
          <p:cNvPr id="9" name="Straight Connector 8">
            <a:extLst>
              <a:ext uri="{FF2B5EF4-FFF2-40B4-BE49-F238E27FC236}">
                <a16:creationId xmlns:a16="http://schemas.microsoft.com/office/drawing/2014/main" id="{D4A155D3-817F-4D58-BA14-25627AB58525}"/>
              </a:ext>
            </a:extLst>
          </p:cNvPr>
          <p:cNvCxnSpPr/>
          <p:nvPr userDrawn="1"/>
        </p:nvCxnSpPr>
        <p:spPr>
          <a:xfrm>
            <a:off x="0" y="870438"/>
            <a:ext cx="9144000"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
        <p:nvSpPr>
          <p:cNvPr id="14" name="Text Placeholder 5">
            <a:extLst>
              <a:ext uri="{FF2B5EF4-FFF2-40B4-BE49-F238E27FC236}">
                <a16:creationId xmlns:a16="http://schemas.microsoft.com/office/drawing/2014/main" id="{43FC99BE-B5D4-4132-A193-B1EF68ABDD2A}"/>
              </a:ext>
            </a:extLst>
          </p:cNvPr>
          <p:cNvSpPr>
            <a:spLocks noGrp="1"/>
          </p:cNvSpPr>
          <p:nvPr>
            <p:ph type="body" sz="quarter" idx="10"/>
          </p:nvPr>
        </p:nvSpPr>
        <p:spPr>
          <a:xfrm>
            <a:off x="374649" y="185573"/>
            <a:ext cx="6748046" cy="502410"/>
          </a:xfrm>
          <a:prstGeom prst="rect">
            <a:avLst/>
          </a:prstGeom>
        </p:spPr>
        <p:txBody>
          <a:bodyPr anchor="ctr"/>
          <a:lstStyle>
            <a:lvl1pPr>
              <a:lnSpc>
                <a:spcPct val="100000"/>
              </a:lnSpc>
              <a:defRPr sz="2200">
                <a:latin typeface="Source Sans Pro" panose="020B0503030403020204" pitchFamily="34" charset="0"/>
              </a:defRPr>
            </a:lvl1pPr>
          </a:lstStyle>
          <a:p>
            <a:pPr lvl="0"/>
            <a:r>
              <a:rPr lang="en-US" dirty="0"/>
              <a:t>Edit Master text styles</a:t>
            </a:r>
          </a:p>
        </p:txBody>
      </p:sp>
    </p:spTree>
    <p:extLst>
      <p:ext uri="{BB962C8B-B14F-4D97-AF65-F5344CB8AC3E}">
        <p14:creationId xmlns:p14="http://schemas.microsoft.com/office/powerpoint/2010/main" val="1801337403"/>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Slide - Text Box + Chart">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D0D1E5EE-A758-2447-96E7-13071B260318}"/>
              </a:ext>
            </a:extLst>
          </p:cNvPr>
          <p:cNvSpPr txBox="1">
            <a:spLocks/>
          </p:cNvSpPr>
          <p:nvPr userDrawn="1"/>
        </p:nvSpPr>
        <p:spPr>
          <a:xfrm>
            <a:off x="0" y="6459379"/>
            <a:ext cx="393700" cy="246221"/>
          </a:xfrm>
          <a:prstGeom prst="rect">
            <a:avLst/>
          </a:prstGeom>
          <a:solidFill>
            <a:schemeClr val="tx2"/>
          </a:solidFill>
        </p:spPr>
        <p:txBody>
          <a:bodyPr vert="horz" wrap="square" lIns="91440" tIns="45720" rIns="45720" bIns="45720" rtlCol="0" anchor="ctr">
            <a:spAutoFit/>
          </a:bodyPr>
          <a:lstStyle>
            <a:defPPr>
              <a:defRPr lang="en-US"/>
            </a:defPPr>
            <a:lvl1pPr marL="0" algn="r" defTabSz="914400" rtl="0" eaLnBrk="1" latinLnBrk="0" hangingPunct="1">
              <a:defRPr sz="1200" b="0" i="0" kern="1200">
                <a:solidFill>
                  <a:schemeClr val="tx1">
                    <a:tint val="75000"/>
                  </a:schemeClr>
                </a:solidFill>
                <a:latin typeface="Chap" panose="02010500000000000000"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F93E2B5-5FC6-014C-985C-5DA0DE4EF692}" type="slidenum">
              <a:rPr kumimoji="0" lang="en-US" sz="1000" b="0" i="0" u="none" strike="noStrike" kern="1200" cap="none" spc="0" normalizeH="0" baseline="0" noProof="0" smtClean="0">
                <a:ln>
                  <a:noFill/>
                </a:ln>
                <a:solidFill>
                  <a:schemeClr val="bg1"/>
                </a:solidFill>
                <a:effectLst/>
                <a:uLnTx/>
                <a:uFillTx/>
                <a:latin typeface="Chap" panose="02010500000000000000" pitchFamily="2" charset="77"/>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bg1"/>
              </a:solidFill>
              <a:effectLst/>
              <a:uLnTx/>
              <a:uFillTx/>
              <a:latin typeface="Chap" panose="02010500000000000000" pitchFamily="2" charset="77"/>
              <a:ea typeface="+mn-ea"/>
              <a:cs typeface="+mn-cs"/>
            </a:endParaRPr>
          </a:p>
        </p:txBody>
      </p:sp>
      <p:sp>
        <p:nvSpPr>
          <p:cNvPr id="7" name="Text Placeholder 6">
            <a:extLst>
              <a:ext uri="{FF2B5EF4-FFF2-40B4-BE49-F238E27FC236}">
                <a16:creationId xmlns:a16="http://schemas.microsoft.com/office/drawing/2014/main" id="{2F02E287-8A53-45EA-832B-F447D38F36BB}"/>
              </a:ext>
            </a:extLst>
          </p:cNvPr>
          <p:cNvSpPr>
            <a:spLocks noGrp="1"/>
          </p:cNvSpPr>
          <p:nvPr>
            <p:ph type="body" sz="quarter" idx="11"/>
          </p:nvPr>
        </p:nvSpPr>
        <p:spPr>
          <a:xfrm>
            <a:off x="369886" y="3809756"/>
            <a:ext cx="8399237" cy="2383518"/>
          </a:xfrm>
          <a:prstGeom prst="rect">
            <a:avLst/>
          </a:prstGeom>
        </p:spPr>
        <p:txBody>
          <a:bodyPr/>
          <a:lstStyle>
            <a:lvl1pPr marL="285750" indent="-285750">
              <a:lnSpc>
                <a:spcPts val="1400"/>
              </a:lnSpc>
              <a:buFont typeface="Arial" panose="020B0604020202020204" pitchFamily="34" charset="0"/>
              <a:buChar char="•"/>
              <a:defRPr sz="1400">
                <a:latin typeface="Source Sans Pro" panose="020B0503030403020204" pitchFamily="34" charset="0"/>
              </a:defRPr>
            </a:lvl1pPr>
          </a:lstStyle>
          <a:p>
            <a:pPr lvl="0"/>
            <a:r>
              <a:rPr lang="en-US" dirty="0"/>
              <a:t>Edit Master text styles</a:t>
            </a:r>
          </a:p>
          <a:p>
            <a:pPr lvl="0"/>
            <a:r>
              <a:rPr lang="en-US" dirty="0"/>
              <a:t>Edit Master text styles</a:t>
            </a:r>
          </a:p>
        </p:txBody>
      </p:sp>
      <p:sp>
        <p:nvSpPr>
          <p:cNvPr id="10" name="Text Placeholder 7">
            <a:extLst>
              <a:ext uri="{FF2B5EF4-FFF2-40B4-BE49-F238E27FC236}">
                <a16:creationId xmlns:a16="http://schemas.microsoft.com/office/drawing/2014/main" id="{0DDA1986-1C6D-4884-BF0C-094EE056464C}"/>
              </a:ext>
            </a:extLst>
          </p:cNvPr>
          <p:cNvSpPr>
            <a:spLocks noGrp="1"/>
          </p:cNvSpPr>
          <p:nvPr>
            <p:ph type="body" sz="quarter" idx="13" hasCustomPrompt="1"/>
          </p:nvPr>
        </p:nvSpPr>
        <p:spPr>
          <a:xfrm>
            <a:off x="1463040" y="6459538"/>
            <a:ext cx="7311073" cy="246062"/>
          </a:xfrm>
          <a:prstGeom prst="rect">
            <a:avLst/>
          </a:prstGeom>
        </p:spPr>
        <p:txBody>
          <a:bodyPr anchor="ct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sz="900">
                <a:solidFill>
                  <a:schemeClr val="accent1"/>
                </a:solidFill>
                <a:latin typeface="Source Sans Pro" panose="020B0503030403020204" pitchFamily="34" charset="0"/>
              </a:defRPr>
            </a:lvl1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Disclosure text</a:t>
            </a:r>
          </a:p>
        </p:txBody>
      </p:sp>
      <p:sp>
        <p:nvSpPr>
          <p:cNvPr id="9" name="Chart Placeholder 7">
            <a:extLst>
              <a:ext uri="{FF2B5EF4-FFF2-40B4-BE49-F238E27FC236}">
                <a16:creationId xmlns:a16="http://schemas.microsoft.com/office/drawing/2014/main" id="{28C981BF-3D1A-4F52-B508-301801E5E154}"/>
              </a:ext>
            </a:extLst>
          </p:cNvPr>
          <p:cNvSpPr>
            <a:spLocks noGrp="1"/>
          </p:cNvSpPr>
          <p:nvPr>
            <p:ph type="chart" sz="quarter" idx="14"/>
          </p:nvPr>
        </p:nvSpPr>
        <p:spPr>
          <a:xfrm>
            <a:off x="379186" y="1393825"/>
            <a:ext cx="8404226" cy="2206625"/>
          </a:xfrm>
          <a:prstGeom prst="rect">
            <a:avLst/>
          </a:prstGeom>
        </p:spPr>
        <p:txBody>
          <a:bodyPr/>
          <a:lstStyle>
            <a:lvl1pPr>
              <a:defRPr>
                <a:latin typeface="Source Sans Pro" panose="020B0503030403020204" pitchFamily="34" charset="0"/>
              </a:defRPr>
            </a:lvl1pPr>
          </a:lstStyle>
          <a:p>
            <a:endParaRPr lang="en-US" dirty="0"/>
          </a:p>
        </p:txBody>
      </p:sp>
      <p:cxnSp>
        <p:nvCxnSpPr>
          <p:cNvPr id="12" name="Straight Connector 11">
            <a:extLst>
              <a:ext uri="{FF2B5EF4-FFF2-40B4-BE49-F238E27FC236}">
                <a16:creationId xmlns:a16="http://schemas.microsoft.com/office/drawing/2014/main" id="{C6C5742B-D430-482F-9B45-01E4917BEB0E}"/>
              </a:ext>
            </a:extLst>
          </p:cNvPr>
          <p:cNvCxnSpPr/>
          <p:nvPr userDrawn="1"/>
        </p:nvCxnSpPr>
        <p:spPr>
          <a:xfrm>
            <a:off x="0" y="870438"/>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ext Placeholder 5">
            <a:extLst>
              <a:ext uri="{FF2B5EF4-FFF2-40B4-BE49-F238E27FC236}">
                <a16:creationId xmlns:a16="http://schemas.microsoft.com/office/drawing/2014/main" id="{3B7CD961-22B5-4F2D-9011-1FDD5CA10918}"/>
              </a:ext>
            </a:extLst>
          </p:cNvPr>
          <p:cNvSpPr>
            <a:spLocks noGrp="1"/>
          </p:cNvSpPr>
          <p:nvPr>
            <p:ph type="body" sz="quarter" idx="10"/>
          </p:nvPr>
        </p:nvSpPr>
        <p:spPr>
          <a:xfrm>
            <a:off x="374649" y="205451"/>
            <a:ext cx="6748046" cy="502410"/>
          </a:xfrm>
          <a:prstGeom prst="rect">
            <a:avLst/>
          </a:prstGeom>
        </p:spPr>
        <p:txBody>
          <a:bodyPr anchor="ctr"/>
          <a:lstStyle>
            <a:lvl1pPr>
              <a:lnSpc>
                <a:spcPct val="100000"/>
              </a:lnSpc>
              <a:defRPr sz="2200">
                <a:latin typeface="Source Sans Pro" panose="020B0503030403020204" pitchFamily="34" charset="0"/>
              </a:defRPr>
            </a:lvl1pPr>
          </a:lstStyle>
          <a:p>
            <a:pPr lvl="0"/>
            <a:r>
              <a:rPr lang="en-US" dirty="0"/>
              <a:t>Edit Master text styles</a:t>
            </a:r>
          </a:p>
        </p:txBody>
      </p:sp>
    </p:spTree>
    <p:extLst>
      <p:ext uri="{BB962C8B-B14F-4D97-AF65-F5344CB8AC3E}">
        <p14:creationId xmlns:p14="http://schemas.microsoft.com/office/powerpoint/2010/main" val="3208882168"/>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 2 Charts">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D0D1E5EE-A758-2447-96E7-13071B260318}"/>
              </a:ext>
            </a:extLst>
          </p:cNvPr>
          <p:cNvSpPr txBox="1">
            <a:spLocks/>
          </p:cNvSpPr>
          <p:nvPr userDrawn="1"/>
        </p:nvSpPr>
        <p:spPr>
          <a:xfrm>
            <a:off x="0" y="6459379"/>
            <a:ext cx="393700" cy="246221"/>
          </a:xfrm>
          <a:prstGeom prst="rect">
            <a:avLst/>
          </a:prstGeom>
          <a:solidFill>
            <a:schemeClr val="bg2"/>
          </a:solidFill>
        </p:spPr>
        <p:txBody>
          <a:bodyPr vert="horz" wrap="square" lIns="91440" tIns="45720" rIns="45720" bIns="45720" rtlCol="0" anchor="ctr">
            <a:spAutoFit/>
          </a:bodyPr>
          <a:lstStyle>
            <a:defPPr>
              <a:defRPr lang="en-US"/>
            </a:defPPr>
            <a:lvl1pPr marL="0" algn="r" defTabSz="914400" rtl="0" eaLnBrk="1" latinLnBrk="0" hangingPunct="1">
              <a:defRPr sz="1200" b="0" i="0" kern="1200">
                <a:solidFill>
                  <a:schemeClr val="tx1">
                    <a:tint val="75000"/>
                  </a:schemeClr>
                </a:solidFill>
                <a:latin typeface="Chap" panose="02010500000000000000"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F93E2B5-5FC6-014C-985C-5DA0DE4EF692}" type="slidenum">
              <a:rPr kumimoji="0" lang="en-US" sz="1000" b="0" i="0" u="none" strike="noStrike" kern="1200" cap="none" spc="0" normalizeH="0" baseline="0" noProof="0" smtClean="0">
                <a:ln>
                  <a:noFill/>
                </a:ln>
                <a:solidFill>
                  <a:schemeClr val="bg1"/>
                </a:solidFill>
                <a:effectLst/>
                <a:uLnTx/>
                <a:uFillTx/>
                <a:latin typeface="Chap" panose="02010500000000000000" pitchFamily="2" charset="77"/>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bg1"/>
              </a:solidFill>
              <a:effectLst/>
              <a:uLnTx/>
              <a:uFillTx/>
              <a:latin typeface="Chap" panose="02010500000000000000" pitchFamily="2" charset="77"/>
              <a:ea typeface="+mn-ea"/>
              <a:cs typeface="+mn-cs"/>
            </a:endParaRPr>
          </a:p>
        </p:txBody>
      </p:sp>
      <p:sp>
        <p:nvSpPr>
          <p:cNvPr id="8" name="Chart Placeholder 7">
            <a:extLst>
              <a:ext uri="{FF2B5EF4-FFF2-40B4-BE49-F238E27FC236}">
                <a16:creationId xmlns:a16="http://schemas.microsoft.com/office/drawing/2014/main" id="{93B20BB4-F69C-4DC4-AE7F-A7AD283A6F38}"/>
              </a:ext>
            </a:extLst>
          </p:cNvPr>
          <p:cNvSpPr>
            <a:spLocks noGrp="1"/>
          </p:cNvSpPr>
          <p:nvPr>
            <p:ph type="chart" sz="quarter" idx="12"/>
          </p:nvPr>
        </p:nvSpPr>
        <p:spPr>
          <a:xfrm>
            <a:off x="369888" y="3984625"/>
            <a:ext cx="8404226" cy="2206625"/>
          </a:xfrm>
          <a:prstGeom prst="rect">
            <a:avLst/>
          </a:prstGeom>
        </p:spPr>
        <p:txBody>
          <a:bodyPr/>
          <a:lstStyle>
            <a:lvl1pPr>
              <a:defRPr>
                <a:latin typeface="Source Sans Pro" panose="020B0503030403020204" pitchFamily="34" charset="0"/>
              </a:defRPr>
            </a:lvl1pPr>
          </a:lstStyle>
          <a:p>
            <a:endParaRPr lang="en-US" dirty="0"/>
          </a:p>
        </p:txBody>
      </p:sp>
      <p:sp>
        <p:nvSpPr>
          <p:cNvPr id="9" name="Chart Placeholder 8">
            <a:extLst>
              <a:ext uri="{FF2B5EF4-FFF2-40B4-BE49-F238E27FC236}">
                <a16:creationId xmlns:a16="http://schemas.microsoft.com/office/drawing/2014/main" id="{7B154726-A2F1-42FD-BE20-41E4C85E5C27}"/>
              </a:ext>
            </a:extLst>
          </p:cNvPr>
          <p:cNvSpPr>
            <a:spLocks noGrp="1"/>
          </p:cNvSpPr>
          <p:nvPr>
            <p:ph type="chart" sz="quarter" idx="13"/>
          </p:nvPr>
        </p:nvSpPr>
        <p:spPr>
          <a:xfrm>
            <a:off x="369887" y="1366520"/>
            <a:ext cx="8404225" cy="2257425"/>
          </a:xfrm>
          <a:prstGeom prst="rect">
            <a:avLst/>
          </a:prstGeom>
        </p:spPr>
        <p:txBody>
          <a:bodyPr/>
          <a:lstStyle>
            <a:lvl1pPr>
              <a:defRPr>
                <a:latin typeface="Source Sans Pro" panose="020B0503030403020204" pitchFamily="34" charset="0"/>
              </a:defRPr>
            </a:lvl1pPr>
          </a:lstStyle>
          <a:p>
            <a:endParaRPr lang="en-US" dirty="0"/>
          </a:p>
        </p:txBody>
      </p:sp>
      <p:sp>
        <p:nvSpPr>
          <p:cNvPr id="11" name="Text Placeholder 7">
            <a:extLst>
              <a:ext uri="{FF2B5EF4-FFF2-40B4-BE49-F238E27FC236}">
                <a16:creationId xmlns:a16="http://schemas.microsoft.com/office/drawing/2014/main" id="{F9476363-7972-4C33-BC87-7BFB15EA6677}"/>
              </a:ext>
            </a:extLst>
          </p:cNvPr>
          <p:cNvSpPr>
            <a:spLocks noGrp="1"/>
          </p:cNvSpPr>
          <p:nvPr>
            <p:ph type="body" sz="quarter" idx="14" hasCustomPrompt="1"/>
          </p:nvPr>
        </p:nvSpPr>
        <p:spPr>
          <a:xfrm>
            <a:off x="1463040" y="6459538"/>
            <a:ext cx="7311073" cy="246062"/>
          </a:xfrm>
          <a:prstGeom prst="rect">
            <a:avLst/>
          </a:prstGeom>
        </p:spPr>
        <p:txBody>
          <a:bodyPr anchor="ct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sz="900">
                <a:solidFill>
                  <a:schemeClr val="accent1"/>
                </a:solidFill>
                <a:latin typeface="Source Sans Pro" panose="020B0503030403020204" pitchFamily="34" charset="0"/>
              </a:defRPr>
            </a:lvl1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Disclosure text</a:t>
            </a:r>
          </a:p>
        </p:txBody>
      </p:sp>
      <p:cxnSp>
        <p:nvCxnSpPr>
          <p:cNvPr id="10" name="Straight Connector 9">
            <a:extLst>
              <a:ext uri="{FF2B5EF4-FFF2-40B4-BE49-F238E27FC236}">
                <a16:creationId xmlns:a16="http://schemas.microsoft.com/office/drawing/2014/main" id="{8726A5B9-39E0-4C04-8043-C4B56F5B201F}"/>
              </a:ext>
            </a:extLst>
          </p:cNvPr>
          <p:cNvCxnSpPr/>
          <p:nvPr userDrawn="1"/>
        </p:nvCxnSpPr>
        <p:spPr>
          <a:xfrm>
            <a:off x="0" y="870438"/>
            <a:ext cx="9144000"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
        <p:nvSpPr>
          <p:cNvPr id="14" name="Text Placeholder 5">
            <a:extLst>
              <a:ext uri="{FF2B5EF4-FFF2-40B4-BE49-F238E27FC236}">
                <a16:creationId xmlns:a16="http://schemas.microsoft.com/office/drawing/2014/main" id="{3E64BDBE-AAC1-4E7B-9DFE-D5995247982F}"/>
              </a:ext>
            </a:extLst>
          </p:cNvPr>
          <p:cNvSpPr>
            <a:spLocks noGrp="1"/>
          </p:cNvSpPr>
          <p:nvPr>
            <p:ph type="body" sz="quarter" idx="10"/>
          </p:nvPr>
        </p:nvSpPr>
        <p:spPr>
          <a:xfrm>
            <a:off x="374649" y="185573"/>
            <a:ext cx="6748046" cy="502410"/>
          </a:xfrm>
          <a:prstGeom prst="rect">
            <a:avLst/>
          </a:prstGeom>
        </p:spPr>
        <p:txBody>
          <a:bodyPr anchor="ctr"/>
          <a:lstStyle>
            <a:lvl1pPr>
              <a:lnSpc>
                <a:spcPct val="100000"/>
              </a:lnSpc>
              <a:defRPr sz="2200">
                <a:latin typeface="Source Sans Pro" panose="020B0503030403020204" pitchFamily="34" charset="0"/>
              </a:defRPr>
            </a:lvl1pPr>
          </a:lstStyle>
          <a:p>
            <a:pPr lvl="0"/>
            <a:r>
              <a:rPr lang="en-US" dirty="0"/>
              <a:t>Edit Master text styles</a:t>
            </a:r>
          </a:p>
        </p:txBody>
      </p:sp>
    </p:spTree>
    <p:extLst>
      <p:ext uri="{BB962C8B-B14F-4D97-AF65-F5344CB8AC3E}">
        <p14:creationId xmlns:p14="http://schemas.microsoft.com/office/powerpoint/2010/main" val="250342678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Slide - 1 Chart">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D0D1E5EE-A758-2447-96E7-13071B260318}"/>
              </a:ext>
            </a:extLst>
          </p:cNvPr>
          <p:cNvSpPr txBox="1">
            <a:spLocks/>
          </p:cNvSpPr>
          <p:nvPr userDrawn="1"/>
        </p:nvSpPr>
        <p:spPr>
          <a:xfrm>
            <a:off x="0" y="6459379"/>
            <a:ext cx="393700" cy="246221"/>
          </a:xfrm>
          <a:prstGeom prst="rect">
            <a:avLst/>
          </a:prstGeom>
          <a:solidFill>
            <a:schemeClr val="accent1"/>
          </a:solidFill>
        </p:spPr>
        <p:txBody>
          <a:bodyPr vert="horz" wrap="square" lIns="91440" tIns="45720" rIns="45720" bIns="45720" rtlCol="0" anchor="ctr">
            <a:spAutoFit/>
          </a:bodyPr>
          <a:lstStyle>
            <a:defPPr>
              <a:defRPr lang="en-US"/>
            </a:defPPr>
            <a:lvl1pPr marL="0" algn="r" defTabSz="914400" rtl="0" eaLnBrk="1" latinLnBrk="0" hangingPunct="1">
              <a:defRPr sz="1200" b="0" i="0" kern="1200">
                <a:solidFill>
                  <a:schemeClr val="tx1">
                    <a:tint val="75000"/>
                  </a:schemeClr>
                </a:solidFill>
                <a:latin typeface="Chap" panose="02010500000000000000"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F93E2B5-5FC6-014C-985C-5DA0DE4EF692}" type="slidenum">
              <a:rPr kumimoji="0" lang="en-US" sz="1000" b="0" i="0" u="none" strike="noStrike" kern="1200" cap="none" spc="0" normalizeH="0" baseline="0" noProof="0" smtClean="0">
                <a:ln>
                  <a:noFill/>
                </a:ln>
                <a:solidFill>
                  <a:schemeClr val="bg1"/>
                </a:solidFill>
                <a:effectLst/>
                <a:uLnTx/>
                <a:uFillTx/>
                <a:latin typeface="Chap" panose="02010500000000000000" pitchFamily="2" charset="77"/>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bg1"/>
              </a:solidFill>
              <a:effectLst/>
              <a:uLnTx/>
              <a:uFillTx/>
              <a:latin typeface="Chap" panose="02010500000000000000" pitchFamily="2" charset="77"/>
              <a:ea typeface="+mn-ea"/>
              <a:cs typeface="+mn-cs"/>
            </a:endParaRPr>
          </a:p>
        </p:txBody>
      </p:sp>
      <p:sp>
        <p:nvSpPr>
          <p:cNvPr id="9" name="Chart Placeholder 8">
            <a:extLst>
              <a:ext uri="{FF2B5EF4-FFF2-40B4-BE49-F238E27FC236}">
                <a16:creationId xmlns:a16="http://schemas.microsoft.com/office/drawing/2014/main" id="{7B154726-A2F1-42FD-BE20-41E4C85E5C27}"/>
              </a:ext>
            </a:extLst>
          </p:cNvPr>
          <p:cNvSpPr>
            <a:spLocks noGrp="1"/>
          </p:cNvSpPr>
          <p:nvPr>
            <p:ph type="chart" sz="quarter" idx="13"/>
          </p:nvPr>
        </p:nvSpPr>
        <p:spPr>
          <a:xfrm>
            <a:off x="369887" y="1366520"/>
            <a:ext cx="8404225" cy="4389387"/>
          </a:xfrm>
          <a:prstGeom prst="rect">
            <a:avLst/>
          </a:prstGeom>
        </p:spPr>
        <p:txBody>
          <a:bodyPr/>
          <a:lstStyle>
            <a:lvl1pPr>
              <a:defRPr>
                <a:latin typeface="Source Sans Pro" panose="020B0503030403020204" pitchFamily="34" charset="0"/>
              </a:defRPr>
            </a:lvl1pPr>
          </a:lstStyle>
          <a:p>
            <a:endParaRPr lang="en-US" dirty="0"/>
          </a:p>
        </p:txBody>
      </p:sp>
      <p:sp>
        <p:nvSpPr>
          <p:cNvPr id="11" name="Text Placeholder 7">
            <a:extLst>
              <a:ext uri="{FF2B5EF4-FFF2-40B4-BE49-F238E27FC236}">
                <a16:creationId xmlns:a16="http://schemas.microsoft.com/office/drawing/2014/main" id="{F9476363-7972-4C33-BC87-7BFB15EA6677}"/>
              </a:ext>
            </a:extLst>
          </p:cNvPr>
          <p:cNvSpPr>
            <a:spLocks noGrp="1"/>
          </p:cNvSpPr>
          <p:nvPr>
            <p:ph type="body" sz="quarter" idx="14" hasCustomPrompt="1"/>
          </p:nvPr>
        </p:nvSpPr>
        <p:spPr>
          <a:xfrm>
            <a:off x="1463040" y="6459538"/>
            <a:ext cx="7311073" cy="246062"/>
          </a:xfrm>
          <a:prstGeom prst="rect">
            <a:avLst/>
          </a:prstGeom>
        </p:spPr>
        <p:txBody>
          <a:bodyPr anchor="ct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sz="900">
                <a:solidFill>
                  <a:schemeClr val="accent1"/>
                </a:solidFill>
                <a:latin typeface="Source Sans Pro" panose="020B0503030403020204" pitchFamily="34" charset="0"/>
              </a:defRPr>
            </a:lvl1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Disclosure text</a:t>
            </a:r>
          </a:p>
        </p:txBody>
      </p:sp>
      <p:cxnSp>
        <p:nvCxnSpPr>
          <p:cNvPr id="8" name="Straight Connector 7">
            <a:extLst>
              <a:ext uri="{FF2B5EF4-FFF2-40B4-BE49-F238E27FC236}">
                <a16:creationId xmlns:a16="http://schemas.microsoft.com/office/drawing/2014/main" id="{10973C83-35EE-42A5-90AA-B76E5F1C1998}"/>
              </a:ext>
            </a:extLst>
          </p:cNvPr>
          <p:cNvCxnSpPr/>
          <p:nvPr userDrawn="1"/>
        </p:nvCxnSpPr>
        <p:spPr>
          <a:xfrm>
            <a:off x="0" y="870438"/>
            <a:ext cx="9144000"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
        <p:nvSpPr>
          <p:cNvPr id="10" name="Text Placeholder 5">
            <a:extLst>
              <a:ext uri="{FF2B5EF4-FFF2-40B4-BE49-F238E27FC236}">
                <a16:creationId xmlns:a16="http://schemas.microsoft.com/office/drawing/2014/main" id="{0ECEBAA5-A1E5-4C94-A949-352E4A3FD07D}"/>
              </a:ext>
            </a:extLst>
          </p:cNvPr>
          <p:cNvSpPr>
            <a:spLocks noGrp="1"/>
          </p:cNvSpPr>
          <p:nvPr>
            <p:ph type="body" sz="quarter" idx="10"/>
          </p:nvPr>
        </p:nvSpPr>
        <p:spPr>
          <a:xfrm>
            <a:off x="374649" y="185573"/>
            <a:ext cx="6748046" cy="502410"/>
          </a:xfrm>
          <a:prstGeom prst="rect">
            <a:avLst/>
          </a:prstGeom>
        </p:spPr>
        <p:txBody>
          <a:bodyPr anchor="ctr"/>
          <a:lstStyle>
            <a:lvl1pPr>
              <a:lnSpc>
                <a:spcPct val="100000"/>
              </a:lnSpc>
              <a:defRPr sz="2200">
                <a:latin typeface="Source Sans Pro" panose="020B0503030403020204" pitchFamily="34" charset="0"/>
              </a:defRPr>
            </a:lvl1pPr>
          </a:lstStyle>
          <a:p>
            <a:pPr lvl="0"/>
            <a:r>
              <a:rPr lang="en-US" dirty="0"/>
              <a:t>Edit Master text styles</a:t>
            </a:r>
          </a:p>
        </p:txBody>
      </p:sp>
    </p:spTree>
    <p:extLst>
      <p:ext uri="{BB962C8B-B14F-4D97-AF65-F5344CB8AC3E}">
        <p14:creationId xmlns:p14="http://schemas.microsoft.com/office/powerpoint/2010/main" val="137671308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 2 Charts + Text Box">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D0D1E5EE-A758-2447-96E7-13071B260318}"/>
              </a:ext>
            </a:extLst>
          </p:cNvPr>
          <p:cNvSpPr txBox="1">
            <a:spLocks/>
          </p:cNvSpPr>
          <p:nvPr userDrawn="1"/>
        </p:nvSpPr>
        <p:spPr>
          <a:xfrm>
            <a:off x="0" y="6459379"/>
            <a:ext cx="393700" cy="246221"/>
          </a:xfrm>
          <a:prstGeom prst="rect">
            <a:avLst/>
          </a:prstGeom>
          <a:solidFill>
            <a:schemeClr val="tx2"/>
          </a:solidFill>
        </p:spPr>
        <p:txBody>
          <a:bodyPr vert="horz" wrap="square" lIns="91440" tIns="45720" rIns="45720" bIns="45720" rtlCol="0" anchor="ctr">
            <a:spAutoFit/>
          </a:bodyPr>
          <a:lstStyle>
            <a:defPPr>
              <a:defRPr lang="en-US"/>
            </a:defPPr>
            <a:lvl1pPr marL="0" algn="r" defTabSz="914400" rtl="0" eaLnBrk="1" latinLnBrk="0" hangingPunct="1">
              <a:defRPr sz="1200" b="0" i="0" kern="1200">
                <a:solidFill>
                  <a:schemeClr val="tx1">
                    <a:tint val="75000"/>
                  </a:schemeClr>
                </a:solidFill>
                <a:latin typeface="Chap" panose="02010500000000000000"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F93E2B5-5FC6-014C-985C-5DA0DE4EF692}" type="slidenum">
              <a:rPr kumimoji="0" lang="en-US" sz="1000" b="0" i="0" u="none" strike="noStrike" kern="1200" cap="none" spc="0" normalizeH="0" baseline="0" noProof="0" smtClean="0">
                <a:ln>
                  <a:noFill/>
                </a:ln>
                <a:solidFill>
                  <a:schemeClr val="bg1"/>
                </a:solidFill>
                <a:effectLst/>
                <a:uLnTx/>
                <a:uFillTx/>
                <a:latin typeface="Chap" panose="02010500000000000000" pitchFamily="2" charset="77"/>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bg1"/>
              </a:solidFill>
              <a:effectLst/>
              <a:uLnTx/>
              <a:uFillTx/>
              <a:latin typeface="Chap" panose="02010500000000000000" pitchFamily="2" charset="77"/>
              <a:ea typeface="+mn-ea"/>
              <a:cs typeface="+mn-cs"/>
            </a:endParaRPr>
          </a:p>
        </p:txBody>
      </p:sp>
      <p:sp>
        <p:nvSpPr>
          <p:cNvPr id="8" name="Chart Placeholder 7">
            <a:extLst>
              <a:ext uri="{FF2B5EF4-FFF2-40B4-BE49-F238E27FC236}">
                <a16:creationId xmlns:a16="http://schemas.microsoft.com/office/drawing/2014/main" id="{93B20BB4-F69C-4DC4-AE7F-A7AD283A6F38}"/>
              </a:ext>
            </a:extLst>
          </p:cNvPr>
          <p:cNvSpPr>
            <a:spLocks noGrp="1"/>
          </p:cNvSpPr>
          <p:nvPr>
            <p:ph type="chart" sz="quarter" idx="12"/>
          </p:nvPr>
        </p:nvSpPr>
        <p:spPr>
          <a:xfrm>
            <a:off x="380774" y="3755571"/>
            <a:ext cx="4920570" cy="2435679"/>
          </a:xfrm>
          <a:prstGeom prst="rect">
            <a:avLst/>
          </a:prstGeom>
        </p:spPr>
        <p:txBody>
          <a:bodyPr/>
          <a:lstStyle>
            <a:lvl1pPr>
              <a:defRPr>
                <a:latin typeface="Source Sans Pro" panose="020B0503030403020204" pitchFamily="34" charset="0"/>
              </a:defRPr>
            </a:lvl1pPr>
          </a:lstStyle>
          <a:p>
            <a:endParaRPr lang="en-US" dirty="0"/>
          </a:p>
        </p:txBody>
      </p:sp>
      <p:sp>
        <p:nvSpPr>
          <p:cNvPr id="9" name="Chart Placeholder 8">
            <a:extLst>
              <a:ext uri="{FF2B5EF4-FFF2-40B4-BE49-F238E27FC236}">
                <a16:creationId xmlns:a16="http://schemas.microsoft.com/office/drawing/2014/main" id="{7B154726-A2F1-42FD-BE20-41E4C85E5C27}"/>
              </a:ext>
            </a:extLst>
          </p:cNvPr>
          <p:cNvSpPr>
            <a:spLocks noGrp="1"/>
          </p:cNvSpPr>
          <p:nvPr>
            <p:ph type="chart" sz="quarter" idx="13"/>
          </p:nvPr>
        </p:nvSpPr>
        <p:spPr>
          <a:xfrm>
            <a:off x="369888" y="1366520"/>
            <a:ext cx="4920570" cy="2257425"/>
          </a:xfrm>
          <a:prstGeom prst="rect">
            <a:avLst/>
          </a:prstGeom>
        </p:spPr>
        <p:txBody>
          <a:bodyPr/>
          <a:lstStyle>
            <a:lvl1pPr>
              <a:defRPr>
                <a:latin typeface="Source Sans Pro" panose="020B0503030403020204" pitchFamily="34" charset="0"/>
              </a:defRPr>
            </a:lvl1pPr>
          </a:lstStyle>
          <a:p>
            <a:endParaRPr lang="en-US" dirty="0"/>
          </a:p>
        </p:txBody>
      </p:sp>
      <p:sp>
        <p:nvSpPr>
          <p:cNvPr id="7" name="Text Placeholder 6">
            <a:extLst>
              <a:ext uri="{FF2B5EF4-FFF2-40B4-BE49-F238E27FC236}">
                <a16:creationId xmlns:a16="http://schemas.microsoft.com/office/drawing/2014/main" id="{3CD2E618-D970-464C-85BA-06635CD74F60}"/>
              </a:ext>
            </a:extLst>
          </p:cNvPr>
          <p:cNvSpPr>
            <a:spLocks noGrp="1"/>
          </p:cNvSpPr>
          <p:nvPr>
            <p:ph type="body" sz="quarter" idx="14"/>
          </p:nvPr>
        </p:nvSpPr>
        <p:spPr>
          <a:xfrm>
            <a:off x="5617029" y="1366520"/>
            <a:ext cx="3146197" cy="4824730"/>
          </a:xfrm>
          <a:prstGeom prst="rect">
            <a:avLst/>
          </a:prstGeom>
        </p:spPr>
        <p:txBody>
          <a:bodyPr/>
          <a:lstStyle>
            <a:lvl1pPr>
              <a:lnSpc>
                <a:spcPts val="1400"/>
              </a:lnSpc>
              <a:defRPr sz="1400" b="0">
                <a:latin typeface="Source Sans Pro" panose="020B0503030403020204" pitchFamily="34" charset="0"/>
              </a:defRPr>
            </a:lvl1pPr>
            <a:lvl2pPr marL="800100" indent="-342900">
              <a:lnSpc>
                <a:spcPts val="1400"/>
              </a:lnSpc>
              <a:buFont typeface="Arial" panose="020B0604020202020204" pitchFamily="34" charset="0"/>
              <a:buChar char="•"/>
              <a:defRPr sz="1400" b="0">
                <a:latin typeface="Source Sans Pro" panose="020B0503030403020204" pitchFamily="34" charset="0"/>
              </a:defRPr>
            </a:lvl2pPr>
            <a:lvl3pPr marL="1257300" indent="-342900">
              <a:buFont typeface="Arial" panose="020B0604020202020204" pitchFamily="34" charset="0"/>
              <a:buChar char="•"/>
              <a:defRPr sz="1400"/>
            </a:lvl3pPr>
            <a:lvl4pPr marL="1657350" indent="-285750">
              <a:buFont typeface="Arial" panose="020B0604020202020204" pitchFamily="34" charset="0"/>
              <a:buChar char="•"/>
              <a:defRPr sz="1400"/>
            </a:lvl4pPr>
            <a:lvl5pPr marL="2114550" indent="-285750">
              <a:buFont typeface="Arial" panose="020B0604020202020204" pitchFamily="34" charset="0"/>
              <a:buChar char="•"/>
              <a:defRPr sz="1400"/>
            </a:lvl5pPr>
          </a:lstStyle>
          <a:p>
            <a:pPr lvl="0"/>
            <a:r>
              <a:rPr lang="en-US" dirty="0"/>
              <a:t>Edit Master text styles</a:t>
            </a:r>
          </a:p>
          <a:p>
            <a:pPr lvl="1"/>
            <a:r>
              <a:rPr lang="en-US" dirty="0"/>
              <a:t>Second level</a:t>
            </a:r>
          </a:p>
          <a:p>
            <a:pPr lvl="1"/>
            <a:r>
              <a:rPr lang="en-US" dirty="0"/>
              <a:t>Second level</a:t>
            </a:r>
          </a:p>
        </p:txBody>
      </p:sp>
      <p:cxnSp>
        <p:nvCxnSpPr>
          <p:cNvPr id="11" name="Straight Connector 10">
            <a:extLst>
              <a:ext uri="{FF2B5EF4-FFF2-40B4-BE49-F238E27FC236}">
                <a16:creationId xmlns:a16="http://schemas.microsoft.com/office/drawing/2014/main" id="{47FE6D70-28C1-4EAF-B7B8-DBAF0F167842}"/>
              </a:ext>
            </a:extLst>
          </p:cNvPr>
          <p:cNvCxnSpPr/>
          <p:nvPr userDrawn="1"/>
        </p:nvCxnSpPr>
        <p:spPr>
          <a:xfrm>
            <a:off x="5464630" y="1355634"/>
            <a:ext cx="0" cy="482473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Text Placeholder 7">
            <a:extLst>
              <a:ext uri="{FF2B5EF4-FFF2-40B4-BE49-F238E27FC236}">
                <a16:creationId xmlns:a16="http://schemas.microsoft.com/office/drawing/2014/main" id="{06B85FF0-1C43-40C2-9EE5-5FB3859ABFB2}"/>
              </a:ext>
            </a:extLst>
          </p:cNvPr>
          <p:cNvSpPr>
            <a:spLocks noGrp="1"/>
          </p:cNvSpPr>
          <p:nvPr>
            <p:ph type="body" sz="quarter" idx="15" hasCustomPrompt="1"/>
          </p:nvPr>
        </p:nvSpPr>
        <p:spPr>
          <a:xfrm>
            <a:off x="1463040" y="6459538"/>
            <a:ext cx="7311073" cy="246062"/>
          </a:xfrm>
          <a:prstGeom prst="rect">
            <a:avLst/>
          </a:prstGeom>
        </p:spPr>
        <p:txBody>
          <a:bodyPr anchor="ct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sz="900">
                <a:solidFill>
                  <a:schemeClr val="accent1"/>
                </a:solidFill>
                <a:latin typeface="Source Sans Pro" panose="020B0503030403020204" pitchFamily="34" charset="0"/>
              </a:defRPr>
            </a:lvl1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Disclosure text</a:t>
            </a:r>
          </a:p>
        </p:txBody>
      </p:sp>
      <p:cxnSp>
        <p:nvCxnSpPr>
          <p:cNvPr id="13" name="Straight Connector 12">
            <a:extLst>
              <a:ext uri="{FF2B5EF4-FFF2-40B4-BE49-F238E27FC236}">
                <a16:creationId xmlns:a16="http://schemas.microsoft.com/office/drawing/2014/main" id="{62E5D5E7-51A1-4542-978B-1FBF19E1803D}"/>
              </a:ext>
            </a:extLst>
          </p:cNvPr>
          <p:cNvCxnSpPr/>
          <p:nvPr userDrawn="1"/>
        </p:nvCxnSpPr>
        <p:spPr>
          <a:xfrm>
            <a:off x="0" y="870438"/>
            <a:ext cx="9144000"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
        <p:nvSpPr>
          <p:cNvPr id="14" name="Text Placeholder 5">
            <a:extLst>
              <a:ext uri="{FF2B5EF4-FFF2-40B4-BE49-F238E27FC236}">
                <a16:creationId xmlns:a16="http://schemas.microsoft.com/office/drawing/2014/main" id="{C48B1CF1-6A40-4654-BDF9-354DB8649205}"/>
              </a:ext>
            </a:extLst>
          </p:cNvPr>
          <p:cNvSpPr>
            <a:spLocks noGrp="1"/>
          </p:cNvSpPr>
          <p:nvPr>
            <p:ph type="body" sz="quarter" idx="10"/>
          </p:nvPr>
        </p:nvSpPr>
        <p:spPr>
          <a:xfrm>
            <a:off x="374649" y="205451"/>
            <a:ext cx="6748046" cy="502410"/>
          </a:xfrm>
          <a:prstGeom prst="rect">
            <a:avLst/>
          </a:prstGeom>
        </p:spPr>
        <p:txBody>
          <a:bodyPr anchor="ctr"/>
          <a:lstStyle>
            <a:lvl1pPr>
              <a:lnSpc>
                <a:spcPct val="100000"/>
              </a:lnSpc>
              <a:defRPr sz="2200">
                <a:latin typeface="Source Sans Pro" panose="020B0503030403020204" pitchFamily="34" charset="0"/>
              </a:defRPr>
            </a:lvl1pPr>
          </a:lstStyle>
          <a:p>
            <a:pPr lvl="0"/>
            <a:r>
              <a:rPr lang="en-US" dirty="0"/>
              <a:t>Edit Master text styles</a:t>
            </a:r>
          </a:p>
        </p:txBody>
      </p:sp>
    </p:spTree>
    <p:extLst>
      <p:ext uri="{BB962C8B-B14F-4D97-AF65-F5344CB8AC3E}">
        <p14:creationId xmlns:p14="http://schemas.microsoft.com/office/powerpoint/2010/main" val="1400561948"/>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Slide - 1 Chart + Text Box">
    <p:spTree>
      <p:nvGrpSpPr>
        <p:cNvPr id="1" name=""/>
        <p:cNvGrpSpPr/>
        <p:nvPr/>
      </p:nvGrpSpPr>
      <p:grpSpPr>
        <a:xfrm>
          <a:off x="0" y="0"/>
          <a:ext cx="0" cy="0"/>
          <a:chOff x="0" y="0"/>
          <a:chExt cx="0" cy="0"/>
        </a:xfrm>
      </p:grpSpPr>
      <p:sp>
        <p:nvSpPr>
          <p:cNvPr id="6" name="Chart Placeholder 8">
            <a:extLst>
              <a:ext uri="{FF2B5EF4-FFF2-40B4-BE49-F238E27FC236}">
                <a16:creationId xmlns:a16="http://schemas.microsoft.com/office/drawing/2014/main" id="{26DAD9A1-D840-4EE3-8F12-036EEEF45386}"/>
              </a:ext>
            </a:extLst>
          </p:cNvPr>
          <p:cNvSpPr>
            <a:spLocks noGrp="1"/>
          </p:cNvSpPr>
          <p:nvPr>
            <p:ph type="chart" sz="quarter" idx="13"/>
          </p:nvPr>
        </p:nvSpPr>
        <p:spPr>
          <a:xfrm>
            <a:off x="369888" y="1366520"/>
            <a:ext cx="4920570" cy="4824730"/>
          </a:xfrm>
          <a:prstGeom prst="rect">
            <a:avLst/>
          </a:prstGeom>
        </p:spPr>
        <p:txBody>
          <a:bodyPr/>
          <a:lstStyle>
            <a:lvl1pPr>
              <a:defRPr>
                <a:latin typeface="Source Sans Pro" panose="020B0503030403020204" pitchFamily="34" charset="0"/>
              </a:defRPr>
            </a:lvl1pPr>
          </a:lstStyle>
          <a:p>
            <a:endParaRPr lang="en-US" dirty="0"/>
          </a:p>
        </p:txBody>
      </p:sp>
      <p:sp>
        <p:nvSpPr>
          <p:cNvPr id="7" name="Slide Number Placeholder 5">
            <a:extLst>
              <a:ext uri="{FF2B5EF4-FFF2-40B4-BE49-F238E27FC236}">
                <a16:creationId xmlns:a16="http://schemas.microsoft.com/office/drawing/2014/main" id="{76C3EB8A-1C04-43C6-BAC9-74ECF9E0A7FD}"/>
              </a:ext>
            </a:extLst>
          </p:cNvPr>
          <p:cNvSpPr txBox="1">
            <a:spLocks/>
          </p:cNvSpPr>
          <p:nvPr userDrawn="1"/>
        </p:nvSpPr>
        <p:spPr>
          <a:xfrm>
            <a:off x="0" y="6459379"/>
            <a:ext cx="393700" cy="246221"/>
          </a:xfrm>
          <a:prstGeom prst="rect">
            <a:avLst/>
          </a:prstGeom>
          <a:solidFill>
            <a:schemeClr val="bg2"/>
          </a:solidFill>
        </p:spPr>
        <p:txBody>
          <a:bodyPr vert="horz" wrap="square" lIns="91440" tIns="45720" rIns="45720" bIns="45720" rtlCol="0" anchor="ctr">
            <a:spAutoFit/>
          </a:bodyPr>
          <a:lstStyle>
            <a:defPPr>
              <a:defRPr lang="en-US"/>
            </a:defPPr>
            <a:lvl1pPr marL="0" algn="r" defTabSz="914400" rtl="0" eaLnBrk="1" latinLnBrk="0" hangingPunct="1">
              <a:defRPr sz="1200" b="0" i="0" kern="1200">
                <a:solidFill>
                  <a:schemeClr val="tx1">
                    <a:tint val="75000"/>
                  </a:schemeClr>
                </a:solidFill>
                <a:latin typeface="Chap" panose="02010500000000000000"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F93E2B5-5FC6-014C-985C-5DA0DE4EF692}" type="slidenum">
              <a:rPr kumimoji="0" lang="en-US" sz="1000" b="0" i="0" u="none" strike="noStrike" kern="1200" cap="none" spc="0" normalizeH="0" baseline="0" noProof="0" smtClean="0">
                <a:ln>
                  <a:noFill/>
                </a:ln>
                <a:solidFill>
                  <a:schemeClr val="bg1"/>
                </a:solidFill>
                <a:effectLst/>
                <a:uLnTx/>
                <a:uFillTx/>
                <a:latin typeface="Chap" panose="02010500000000000000" pitchFamily="2" charset="77"/>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bg1"/>
              </a:solidFill>
              <a:effectLst/>
              <a:uLnTx/>
              <a:uFillTx/>
              <a:latin typeface="Chap" panose="02010500000000000000" pitchFamily="2" charset="77"/>
              <a:ea typeface="+mn-ea"/>
              <a:cs typeface="+mn-cs"/>
            </a:endParaRPr>
          </a:p>
        </p:txBody>
      </p:sp>
      <p:sp>
        <p:nvSpPr>
          <p:cNvPr id="8" name="Text Placeholder 7">
            <a:extLst>
              <a:ext uri="{FF2B5EF4-FFF2-40B4-BE49-F238E27FC236}">
                <a16:creationId xmlns:a16="http://schemas.microsoft.com/office/drawing/2014/main" id="{70DFEDDD-BD56-41D1-BD5B-46358234E6F6}"/>
              </a:ext>
            </a:extLst>
          </p:cNvPr>
          <p:cNvSpPr>
            <a:spLocks noGrp="1"/>
          </p:cNvSpPr>
          <p:nvPr>
            <p:ph type="body" sz="quarter" idx="15" hasCustomPrompt="1"/>
          </p:nvPr>
        </p:nvSpPr>
        <p:spPr>
          <a:xfrm>
            <a:off x="1463040" y="6459538"/>
            <a:ext cx="7311073" cy="246062"/>
          </a:xfrm>
          <a:prstGeom prst="rect">
            <a:avLst/>
          </a:prstGeom>
        </p:spPr>
        <p:txBody>
          <a:bodyPr anchor="ct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sz="900">
                <a:solidFill>
                  <a:schemeClr val="accent1"/>
                </a:solidFill>
                <a:latin typeface="Source Sans Pro" panose="020B0503030403020204" pitchFamily="34" charset="0"/>
              </a:defRPr>
            </a:lvl1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Disclosure text</a:t>
            </a:r>
          </a:p>
        </p:txBody>
      </p:sp>
      <p:sp>
        <p:nvSpPr>
          <p:cNvPr id="9" name="Text Placeholder 6">
            <a:extLst>
              <a:ext uri="{FF2B5EF4-FFF2-40B4-BE49-F238E27FC236}">
                <a16:creationId xmlns:a16="http://schemas.microsoft.com/office/drawing/2014/main" id="{C28EC005-EE69-4463-8161-4E02517508F0}"/>
              </a:ext>
            </a:extLst>
          </p:cNvPr>
          <p:cNvSpPr>
            <a:spLocks noGrp="1"/>
          </p:cNvSpPr>
          <p:nvPr>
            <p:ph type="body" sz="quarter" idx="14"/>
          </p:nvPr>
        </p:nvSpPr>
        <p:spPr>
          <a:xfrm>
            <a:off x="5617029" y="1366520"/>
            <a:ext cx="3146197" cy="4824730"/>
          </a:xfrm>
          <a:prstGeom prst="rect">
            <a:avLst/>
          </a:prstGeom>
        </p:spPr>
        <p:txBody>
          <a:bodyPr/>
          <a:lstStyle>
            <a:lvl1pPr>
              <a:lnSpc>
                <a:spcPts val="1400"/>
              </a:lnSpc>
              <a:defRPr sz="1400" b="0">
                <a:latin typeface="Source Sans Pro" panose="020B0503030403020204" pitchFamily="34" charset="0"/>
              </a:defRPr>
            </a:lvl1pPr>
            <a:lvl2pPr marL="800100" indent="-342900">
              <a:lnSpc>
                <a:spcPts val="1400"/>
              </a:lnSpc>
              <a:buFont typeface="Arial" panose="020B0604020202020204" pitchFamily="34" charset="0"/>
              <a:buChar char="•"/>
              <a:defRPr sz="1400" b="0">
                <a:latin typeface="Source Sans Pro" panose="020B0503030403020204" pitchFamily="34" charset="0"/>
              </a:defRPr>
            </a:lvl2pPr>
            <a:lvl3pPr marL="1257300" indent="-342900">
              <a:buFont typeface="Arial" panose="020B0604020202020204" pitchFamily="34" charset="0"/>
              <a:buChar char="•"/>
              <a:defRPr sz="1400"/>
            </a:lvl3pPr>
            <a:lvl4pPr marL="1657350" indent="-285750">
              <a:buFont typeface="Arial" panose="020B0604020202020204" pitchFamily="34" charset="0"/>
              <a:buChar char="•"/>
              <a:defRPr sz="1400"/>
            </a:lvl4pPr>
            <a:lvl5pPr marL="2114550" indent="-285750">
              <a:buFont typeface="Arial" panose="020B0604020202020204" pitchFamily="34" charset="0"/>
              <a:buChar char="•"/>
              <a:defRPr sz="1400"/>
            </a:lvl5pPr>
          </a:lstStyle>
          <a:p>
            <a:pPr lvl="0"/>
            <a:r>
              <a:rPr lang="en-US" dirty="0"/>
              <a:t>Edit Master text styles</a:t>
            </a:r>
          </a:p>
          <a:p>
            <a:pPr lvl="1"/>
            <a:r>
              <a:rPr lang="en-US" dirty="0"/>
              <a:t>Second level</a:t>
            </a:r>
          </a:p>
          <a:p>
            <a:pPr lvl="1"/>
            <a:r>
              <a:rPr lang="en-US" dirty="0"/>
              <a:t>Second level</a:t>
            </a:r>
          </a:p>
        </p:txBody>
      </p:sp>
      <p:cxnSp>
        <p:nvCxnSpPr>
          <p:cNvPr id="10" name="Straight Connector 9">
            <a:extLst>
              <a:ext uri="{FF2B5EF4-FFF2-40B4-BE49-F238E27FC236}">
                <a16:creationId xmlns:a16="http://schemas.microsoft.com/office/drawing/2014/main" id="{B6C6FF98-A229-4AC8-B3FD-116899FDF068}"/>
              </a:ext>
            </a:extLst>
          </p:cNvPr>
          <p:cNvCxnSpPr/>
          <p:nvPr userDrawn="1"/>
        </p:nvCxnSpPr>
        <p:spPr>
          <a:xfrm>
            <a:off x="5464630" y="1355634"/>
            <a:ext cx="0" cy="482473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D7AD6E8-2388-4AFB-BEFB-ED809E973882}"/>
              </a:ext>
            </a:extLst>
          </p:cNvPr>
          <p:cNvCxnSpPr/>
          <p:nvPr userDrawn="1"/>
        </p:nvCxnSpPr>
        <p:spPr>
          <a:xfrm>
            <a:off x="0" y="870438"/>
            <a:ext cx="9144000"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
        <p:nvSpPr>
          <p:cNvPr id="12" name="Text Placeholder 5">
            <a:extLst>
              <a:ext uri="{FF2B5EF4-FFF2-40B4-BE49-F238E27FC236}">
                <a16:creationId xmlns:a16="http://schemas.microsoft.com/office/drawing/2014/main" id="{2E7FCA35-4C41-4EAE-8950-97BFC74769D2}"/>
              </a:ext>
            </a:extLst>
          </p:cNvPr>
          <p:cNvSpPr>
            <a:spLocks noGrp="1"/>
          </p:cNvSpPr>
          <p:nvPr>
            <p:ph type="body" sz="quarter" idx="10"/>
          </p:nvPr>
        </p:nvSpPr>
        <p:spPr>
          <a:xfrm>
            <a:off x="374649" y="205451"/>
            <a:ext cx="6748046" cy="502410"/>
          </a:xfrm>
          <a:prstGeom prst="rect">
            <a:avLst/>
          </a:prstGeom>
        </p:spPr>
        <p:txBody>
          <a:bodyPr anchor="ctr"/>
          <a:lstStyle>
            <a:lvl1pPr>
              <a:lnSpc>
                <a:spcPct val="100000"/>
              </a:lnSpc>
              <a:defRPr sz="2200">
                <a:latin typeface="Source Sans Pro" panose="020B0503030403020204" pitchFamily="34" charset="0"/>
              </a:defRPr>
            </a:lvl1pPr>
          </a:lstStyle>
          <a:p>
            <a:pPr lvl="0"/>
            <a:r>
              <a:rPr lang="en-US" dirty="0"/>
              <a:t>Edit Master text styles</a:t>
            </a:r>
          </a:p>
        </p:txBody>
      </p:sp>
    </p:spTree>
    <p:extLst>
      <p:ext uri="{BB962C8B-B14F-4D97-AF65-F5344CB8AC3E}">
        <p14:creationId xmlns:p14="http://schemas.microsoft.com/office/powerpoint/2010/main" val="1849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Slide - 1 Chart + Text Box">
    <p:spTree>
      <p:nvGrpSpPr>
        <p:cNvPr id="1" name=""/>
        <p:cNvGrpSpPr/>
        <p:nvPr/>
      </p:nvGrpSpPr>
      <p:grpSpPr>
        <a:xfrm>
          <a:off x="0" y="0"/>
          <a:ext cx="0" cy="0"/>
          <a:chOff x="0" y="0"/>
          <a:chExt cx="0" cy="0"/>
        </a:xfrm>
      </p:grpSpPr>
      <p:sp>
        <p:nvSpPr>
          <p:cNvPr id="6" name="Chart Placeholder 8">
            <a:extLst>
              <a:ext uri="{FF2B5EF4-FFF2-40B4-BE49-F238E27FC236}">
                <a16:creationId xmlns:a16="http://schemas.microsoft.com/office/drawing/2014/main" id="{26DAD9A1-D840-4EE3-8F12-036EEEF45386}"/>
              </a:ext>
            </a:extLst>
          </p:cNvPr>
          <p:cNvSpPr>
            <a:spLocks noGrp="1"/>
          </p:cNvSpPr>
          <p:nvPr>
            <p:ph type="chart" sz="quarter" idx="13"/>
          </p:nvPr>
        </p:nvSpPr>
        <p:spPr>
          <a:xfrm>
            <a:off x="369887" y="1366520"/>
            <a:ext cx="5694188" cy="4824730"/>
          </a:xfrm>
          <a:prstGeom prst="rect">
            <a:avLst/>
          </a:prstGeom>
        </p:spPr>
        <p:txBody>
          <a:bodyPr/>
          <a:lstStyle>
            <a:lvl1pPr>
              <a:defRPr>
                <a:latin typeface="Source Sans Pro" panose="020B0503030403020204" pitchFamily="34" charset="0"/>
              </a:defRPr>
            </a:lvl1pPr>
          </a:lstStyle>
          <a:p>
            <a:endParaRPr lang="en-US" dirty="0"/>
          </a:p>
        </p:txBody>
      </p:sp>
      <p:sp>
        <p:nvSpPr>
          <p:cNvPr id="7" name="Slide Number Placeholder 5">
            <a:extLst>
              <a:ext uri="{FF2B5EF4-FFF2-40B4-BE49-F238E27FC236}">
                <a16:creationId xmlns:a16="http://schemas.microsoft.com/office/drawing/2014/main" id="{76C3EB8A-1C04-43C6-BAC9-74ECF9E0A7FD}"/>
              </a:ext>
            </a:extLst>
          </p:cNvPr>
          <p:cNvSpPr txBox="1">
            <a:spLocks/>
          </p:cNvSpPr>
          <p:nvPr userDrawn="1"/>
        </p:nvSpPr>
        <p:spPr>
          <a:xfrm>
            <a:off x="0" y="6459379"/>
            <a:ext cx="393700" cy="246221"/>
          </a:xfrm>
          <a:prstGeom prst="rect">
            <a:avLst/>
          </a:prstGeom>
          <a:solidFill>
            <a:schemeClr val="bg2"/>
          </a:solidFill>
        </p:spPr>
        <p:txBody>
          <a:bodyPr vert="horz" wrap="square" lIns="91440" tIns="45720" rIns="45720" bIns="45720" rtlCol="0" anchor="ctr">
            <a:spAutoFit/>
          </a:bodyPr>
          <a:lstStyle>
            <a:defPPr>
              <a:defRPr lang="en-US"/>
            </a:defPPr>
            <a:lvl1pPr marL="0" algn="r" defTabSz="914400" rtl="0" eaLnBrk="1" latinLnBrk="0" hangingPunct="1">
              <a:defRPr sz="1200" b="0" i="0" kern="1200">
                <a:solidFill>
                  <a:schemeClr val="tx1">
                    <a:tint val="75000"/>
                  </a:schemeClr>
                </a:solidFill>
                <a:latin typeface="Chap" panose="02010500000000000000"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F93E2B5-5FC6-014C-985C-5DA0DE4EF692}" type="slidenum">
              <a:rPr kumimoji="0" lang="en-US" sz="1000" b="0" i="0" u="none" strike="noStrike" kern="1200" cap="none" spc="0" normalizeH="0" baseline="0" noProof="0" smtClean="0">
                <a:ln>
                  <a:noFill/>
                </a:ln>
                <a:solidFill>
                  <a:schemeClr val="bg1"/>
                </a:solidFill>
                <a:effectLst/>
                <a:uLnTx/>
                <a:uFillTx/>
                <a:latin typeface="Chap" panose="02010500000000000000" pitchFamily="2" charset="77"/>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bg1"/>
              </a:solidFill>
              <a:effectLst/>
              <a:uLnTx/>
              <a:uFillTx/>
              <a:latin typeface="Chap" panose="02010500000000000000" pitchFamily="2" charset="77"/>
              <a:ea typeface="+mn-ea"/>
              <a:cs typeface="+mn-cs"/>
            </a:endParaRPr>
          </a:p>
        </p:txBody>
      </p:sp>
      <p:sp>
        <p:nvSpPr>
          <p:cNvPr id="8" name="Text Placeholder 7">
            <a:extLst>
              <a:ext uri="{FF2B5EF4-FFF2-40B4-BE49-F238E27FC236}">
                <a16:creationId xmlns:a16="http://schemas.microsoft.com/office/drawing/2014/main" id="{70DFEDDD-BD56-41D1-BD5B-46358234E6F6}"/>
              </a:ext>
            </a:extLst>
          </p:cNvPr>
          <p:cNvSpPr>
            <a:spLocks noGrp="1"/>
          </p:cNvSpPr>
          <p:nvPr>
            <p:ph type="body" sz="quarter" idx="15" hasCustomPrompt="1"/>
          </p:nvPr>
        </p:nvSpPr>
        <p:spPr>
          <a:xfrm>
            <a:off x="1463040" y="6459538"/>
            <a:ext cx="7311073" cy="246062"/>
          </a:xfrm>
          <a:prstGeom prst="rect">
            <a:avLst/>
          </a:prstGeom>
        </p:spPr>
        <p:txBody>
          <a:bodyPr anchor="ct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sz="900">
                <a:solidFill>
                  <a:schemeClr val="accent1"/>
                </a:solidFill>
                <a:latin typeface="Source Sans Pro" panose="020B0503030403020204" pitchFamily="34" charset="0"/>
              </a:defRPr>
            </a:lvl1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Disclosure text</a:t>
            </a:r>
          </a:p>
        </p:txBody>
      </p:sp>
      <p:sp>
        <p:nvSpPr>
          <p:cNvPr id="9" name="Text Placeholder 6">
            <a:extLst>
              <a:ext uri="{FF2B5EF4-FFF2-40B4-BE49-F238E27FC236}">
                <a16:creationId xmlns:a16="http://schemas.microsoft.com/office/drawing/2014/main" id="{C28EC005-EE69-4463-8161-4E02517508F0}"/>
              </a:ext>
            </a:extLst>
          </p:cNvPr>
          <p:cNvSpPr>
            <a:spLocks noGrp="1"/>
          </p:cNvSpPr>
          <p:nvPr>
            <p:ph type="body" sz="quarter" idx="14"/>
          </p:nvPr>
        </p:nvSpPr>
        <p:spPr>
          <a:xfrm>
            <a:off x="6375952" y="1366520"/>
            <a:ext cx="2387274" cy="4824730"/>
          </a:xfrm>
          <a:prstGeom prst="rect">
            <a:avLst/>
          </a:prstGeom>
        </p:spPr>
        <p:txBody>
          <a:bodyPr/>
          <a:lstStyle>
            <a:lvl1pPr>
              <a:lnSpc>
                <a:spcPts val="1400"/>
              </a:lnSpc>
              <a:defRPr sz="1200" b="0">
                <a:latin typeface="Source Sans Pro" panose="020B0503030403020204" pitchFamily="34" charset="0"/>
              </a:defRPr>
            </a:lvl1pPr>
            <a:lvl2pPr marL="800100" indent="-342900">
              <a:lnSpc>
                <a:spcPts val="1400"/>
              </a:lnSpc>
              <a:buFont typeface="Arial" panose="020B0604020202020204" pitchFamily="34" charset="0"/>
              <a:buChar char="•"/>
              <a:defRPr sz="1200" b="0">
                <a:latin typeface="Source Sans Pro" panose="020B0503030403020204" pitchFamily="34" charset="0"/>
              </a:defRPr>
            </a:lvl2pPr>
            <a:lvl3pPr marL="1257300" indent="-342900">
              <a:buFont typeface="Arial" panose="020B0604020202020204" pitchFamily="34" charset="0"/>
              <a:buChar char="•"/>
              <a:defRPr sz="1400"/>
            </a:lvl3pPr>
            <a:lvl4pPr marL="1657350" indent="-285750">
              <a:buFont typeface="Arial" panose="020B0604020202020204" pitchFamily="34" charset="0"/>
              <a:buChar char="•"/>
              <a:defRPr sz="1400"/>
            </a:lvl4pPr>
            <a:lvl5pPr marL="2114550" indent="-285750">
              <a:buFont typeface="Arial" panose="020B0604020202020204" pitchFamily="34" charset="0"/>
              <a:buChar char="•"/>
              <a:defRPr sz="1400"/>
            </a:lvl5pPr>
          </a:lstStyle>
          <a:p>
            <a:pPr lvl="0"/>
            <a:r>
              <a:rPr lang="en-US" dirty="0"/>
              <a:t>Edit Master text styles</a:t>
            </a:r>
          </a:p>
          <a:p>
            <a:pPr lvl="1"/>
            <a:r>
              <a:rPr lang="en-US" dirty="0"/>
              <a:t>Second level</a:t>
            </a:r>
          </a:p>
          <a:p>
            <a:pPr lvl="1"/>
            <a:r>
              <a:rPr lang="en-US" dirty="0"/>
              <a:t>Second level</a:t>
            </a:r>
          </a:p>
        </p:txBody>
      </p:sp>
      <p:cxnSp>
        <p:nvCxnSpPr>
          <p:cNvPr id="10" name="Straight Connector 9">
            <a:extLst>
              <a:ext uri="{FF2B5EF4-FFF2-40B4-BE49-F238E27FC236}">
                <a16:creationId xmlns:a16="http://schemas.microsoft.com/office/drawing/2014/main" id="{B6C6FF98-A229-4AC8-B3FD-116899FDF068}"/>
              </a:ext>
            </a:extLst>
          </p:cNvPr>
          <p:cNvCxnSpPr/>
          <p:nvPr userDrawn="1"/>
        </p:nvCxnSpPr>
        <p:spPr>
          <a:xfrm>
            <a:off x="6229957" y="1355634"/>
            <a:ext cx="0" cy="482473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D7AD6E8-2388-4AFB-BEFB-ED809E973882}"/>
              </a:ext>
            </a:extLst>
          </p:cNvPr>
          <p:cNvCxnSpPr/>
          <p:nvPr userDrawn="1"/>
        </p:nvCxnSpPr>
        <p:spPr>
          <a:xfrm>
            <a:off x="0" y="870438"/>
            <a:ext cx="9144000"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
        <p:nvSpPr>
          <p:cNvPr id="12" name="Text Placeholder 5">
            <a:extLst>
              <a:ext uri="{FF2B5EF4-FFF2-40B4-BE49-F238E27FC236}">
                <a16:creationId xmlns:a16="http://schemas.microsoft.com/office/drawing/2014/main" id="{2E7FCA35-4C41-4EAE-8950-97BFC74769D2}"/>
              </a:ext>
            </a:extLst>
          </p:cNvPr>
          <p:cNvSpPr>
            <a:spLocks noGrp="1"/>
          </p:cNvSpPr>
          <p:nvPr>
            <p:ph type="body" sz="quarter" idx="10"/>
          </p:nvPr>
        </p:nvSpPr>
        <p:spPr>
          <a:xfrm>
            <a:off x="374649" y="205451"/>
            <a:ext cx="6748046" cy="502410"/>
          </a:xfrm>
          <a:prstGeom prst="rect">
            <a:avLst/>
          </a:prstGeom>
        </p:spPr>
        <p:txBody>
          <a:bodyPr anchor="ctr"/>
          <a:lstStyle>
            <a:lvl1pPr>
              <a:lnSpc>
                <a:spcPct val="100000"/>
              </a:lnSpc>
              <a:defRPr sz="2200">
                <a:latin typeface="Source Sans Pro" panose="020B0503030403020204" pitchFamily="34" charset="0"/>
              </a:defRPr>
            </a:lvl1pPr>
          </a:lstStyle>
          <a:p>
            <a:pPr lvl="0"/>
            <a:r>
              <a:rPr lang="en-US" dirty="0"/>
              <a:t>Edit Master text styles</a:t>
            </a:r>
          </a:p>
        </p:txBody>
      </p:sp>
    </p:spTree>
    <p:extLst>
      <p:ext uri="{BB962C8B-B14F-4D97-AF65-F5344CB8AC3E}">
        <p14:creationId xmlns:p14="http://schemas.microsoft.com/office/powerpoint/2010/main" val="2436093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cxnSp>
        <p:nvCxnSpPr>
          <p:cNvPr id="4" name="Straight Connector 10">
            <a:extLst>
              <a:ext uri="{FF2B5EF4-FFF2-40B4-BE49-F238E27FC236}">
                <a16:creationId xmlns:a16="http://schemas.microsoft.com/office/drawing/2014/main" id="{F6782C17-B541-4521-863A-C4249E7DEB34}"/>
              </a:ext>
            </a:extLst>
          </p:cNvPr>
          <p:cNvCxnSpPr>
            <a:cxnSpLocks noChangeShapeType="1"/>
          </p:cNvCxnSpPr>
          <p:nvPr/>
        </p:nvCxnSpPr>
        <p:spPr bwMode="auto">
          <a:xfrm rot="5400000">
            <a:off x="7658100" y="1485900"/>
            <a:ext cx="2971800" cy="0"/>
          </a:xfrm>
          <a:prstGeom prst="line">
            <a:avLst/>
          </a:prstGeom>
          <a:noFill/>
          <a:ln w="9525" algn="ctr">
            <a:solidFill>
              <a:srgbClr val="637C8A"/>
            </a:solidFill>
            <a:round/>
            <a:headEnd/>
            <a:tailEnd/>
          </a:ln>
          <a:extLst>
            <a:ext uri="{909E8E84-426E-40DD-AFC4-6F175D3DCCD1}">
              <a14:hiddenFill xmlns:a14="http://schemas.microsoft.com/office/drawing/2010/main">
                <a:noFill/>
              </a14:hiddenFill>
            </a:ext>
          </a:extLst>
        </p:spPr>
      </p:cxnSp>
      <p:cxnSp>
        <p:nvCxnSpPr>
          <p:cNvPr id="5" name="Straight Connector 11">
            <a:extLst>
              <a:ext uri="{FF2B5EF4-FFF2-40B4-BE49-F238E27FC236}">
                <a16:creationId xmlns:a16="http://schemas.microsoft.com/office/drawing/2014/main" id="{CD83867A-10E0-42A7-B881-8E5F6C53556B}"/>
              </a:ext>
            </a:extLst>
          </p:cNvPr>
          <p:cNvCxnSpPr>
            <a:cxnSpLocks noChangeShapeType="1"/>
          </p:cNvCxnSpPr>
          <p:nvPr/>
        </p:nvCxnSpPr>
        <p:spPr bwMode="auto">
          <a:xfrm>
            <a:off x="0" y="0"/>
            <a:ext cx="9144000" cy="0"/>
          </a:xfrm>
          <a:prstGeom prst="line">
            <a:avLst/>
          </a:prstGeom>
          <a:noFill/>
          <a:ln w="9525" algn="ctr">
            <a:solidFill>
              <a:srgbClr val="637C8A"/>
            </a:solidFill>
            <a:round/>
            <a:headEnd/>
            <a:tailEnd/>
          </a:ln>
          <a:extLst>
            <a:ext uri="{909E8E84-426E-40DD-AFC4-6F175D3DCCD1}">
              <a14:hiddenFill xmlns:a14="http://schemas.microsoft.com/office/drawing/2010/main">
                <a:noFill/>
              </a14:hiddenFill>
            </a:ext>
          </a:extLst>
        </p:spPr>
      </p:cxnSp>
      <p:sp>
        <p:nvSpPr>
          <p:cNvPr id="9" name="Rectangle 7"/>
          <p:cNvSpPr>
            <a:spLocks noGrp="1" noChangeArrowheads="1"/>
          </p:cNvSpPr>
          <p:nvPr>
            <p:ph type="ctrTitle" sz="quarter"/>
          </p:nvPr>
        </p:nvSpPr>
        <p:spPr>
          <a:xfrm>
            <a:off x="1048871" y="2782977"/>
            <a:ext cx="7239000" cy="1219200"/>
          </a:xfrm>
          <a:prstGeom prst="rect">
            <a:avLst/>
          </a:prstGeom>
        </p:spPr>
        <p:txBody>
          <a:bodyPr/>
          <a:lstStyle>
            <a:lvl1pPr>
              <a:defRPr sz="2400" b="0" baseline="0">
                <a:solidFill>
                  <a:srgbClr val="153D68"/>
                </a:solidFill>
              </a:defRPr>
            </a:lvl1pPr>
          </a:lstStyle>
          <a:p>
            <a:r>
              <a:rPr lang="en-US" dirty="0"/>
              <a:t>Click to edit Master title style</a:t>
            </a:r>
          </a:p>
        </p:txBody>
      </p:sp>
      <p:sp>
        <p:nvSpPr>
          <p:cNvPr id="10" name="Rectangle 8"/>
          <p:cNvSpPr>
            <a:spLocks noGrp="1" noChangeArrowheads="1"/>
          </p:cNvSpPr>
          <p:nvPr>
            <p:ph type="subTitle" sz="quarter" idx="1"/>
          </p:nvPr>
        </p:nvSpPr>
        <p:spPr>
          <a:xfrm>
            <a:off x="1048871" y="4153439"/>
            <a:ext cx="4953000" cy="496888"/>
          </a:xfrm>
        </p:spPr>
        <p:txBody>
          <a:bodyPr/>
          <a:lstStyle>
            <a:lvl1pPr marL="0" indent="0" algn="l">
              <a:buFontTx/>
              <a:buNone/>
              <a:defRPr sz="1500">
                <a:solidFill>
                  <a:schemeClr val="tx1">
                    <a:lumMod val="50000"/>
                    <a:lumOff val="50000"/>
                  </a:schemeClr>
                </a:solidFill>
              </a:defRPr>
            </a:lvl1pPr>
          </a:lstStyle>
          <a:p>
            <a:r>
              <a:rPr lang="en-US" dirty="0"/>
              <a:t>Click to edit Master subtitle style</a:t>
            </a:r>
          </a:p>
        </p:txBody>
      </p:sp>
    </p:spTree>
    <p:extLst>
      <p:ext uri="{BB962C8B-B14F-4D97-AF65-F5344CB8AC3E}">
        <p14:creationId xmlns:p14="http://schemas.microsoft.com/office/powerpoint/2010/main" val="3044817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0733032"/>
      </p:ext>
    </p:extLst>
  </p:cSld>
  <p:clrMap bg1="lt1" tx1="dk1" bg2="lt2" tx2="dk2" accent1="accent1" accent2="accent2" accent3="accent3" accent4="accent4" accent5="accent5" accent6="accent6" hlink="hlink" folHlink="folHlink"/>
  <p:sldLayoutIdLst>
    <p:sldLayoutId id="2147483677" r:id="rId1"/>
    <p:sldLayoutId id="2147483690" r:id="rId2"/>
    <p:sldLayoutId id="2147483695" r:id="rId3"/>
    <p:sldLayoutId id="2147483691" r:id="rId4"/>
    <p:sldLayoutId id="2147483694" r:id="rId5"/>
    <p:sldLayoutId id="2147483692" r:id="rId6"/>
    <p:sldLayoutId id="2147483693" r:id="rId7"/>
    <p:sldLayoutId id="2147483696" r:id="rId8"/>
    <p:sldLayoutId id="2147483697" r:id="rId9"/>
  </p:sldLayoutIdLst>
  <p:hf sldNum="0" hdr="0" ftr="0" dt="0"/>
  <p:txStyles>
    <p:titleStyle>
      <a:lvl1pPr algn="l" defTabSz="914400" rtl="0" eaLnBrk="1" latinLnBrk="0" hangingPunct="1">
        <a:lnSpc>
          <a:spcPct val="90000"/>
        </a:lnSpc>
        <a:spcBef>
          <a:spcPct val="0"/>
        </a:spcBef>
        <a:buNone/>
        <a:defRPr sz="2500" b="0" i="0" kern="1200" baseline="0">
          <a:solidFill>
            <a:schemeClr val="tx1"/>
          </a:solidFill>
          <a:latin typeface="Chap" panose="02010500000000000000" pitchFamily="2" charset="77"/>
          <a:ea typeface="Apple Color Emoji" pitchFamily="2" charset="0"/>
          <a:cs typeface="Adobe Hebrew" panose="02040503050201020203" pitchFamily="18" charset="-79"/>
        </a:defRPr>
      </a:lvl1pPr>
    </p:titleStyle>
    <p:bodyStyle>
      <a:lvl1pPr marL="0" indent="0" algn="l" defTabSz="914400" rtl="0" eaLnBrk="1" latinLnBrk="0" hangingPunct="1">
        <a:lnSpc>
          <a:spcPct val="90000"/>
        </a:lnSpc>
        <a:spcBef>
          <a:spcPts val="1000"/>
        </a:spcBef>
        <a:buFont typeface="Arial" panose="020B0604020202020204" pitchFamily="34" charset="0"/>
        <a:buNone/>
        <a:defRPr sz="1600" b="0" i="0" kern="1200" baseline="0">
          <a:solidFill>
            <a:schemeClr val="tx1"/>
          </a:solidFill>
          <a:latin typeface="Brasley" pitchFamily="2" charset="77"/>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b="0" i="0" kern="1200">
          <a:solidFill>
            <a:schemeClr val="tx1"/>
          </a:solidFill>
          <a:latin typeface="Brasley" pitchFamily="2" charset="77"/>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b="0" i="0" kern="1200">
          <a:solidFill>
            <a:schemeClr val="tx1"/>
          </a:solidFill>
          <a:latin typeface="Brasley" pitchFamily="2" charset="77"/>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b="0" i="0" kern="1200">
          <a:solidFill>
            <a:schemeClr val="tx1"/>
          </a:solidFill>
          <a:latin typeface="Brasley" pitchFamily="2" charset="77"/>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b="0" i="0" kern="1200">
          <a:solidFill>
            <a:schemeClr val="tx1"/>
          </a:solidFill>
          <a:latin typeface="Brasley"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guide id="3" pos="5472" userDrawn="1">
          <p15:clr>
            <a:srgbClr val="F26B43"/>
          </p15:clr>
        </p15:guide>
        <p15:guide id="4" pos="288" userDrawn="1">
          <p15:clr>
            <a:srgbClr val="F26B43"/>
          </p15:clr>
        </p15:guide>
        <p15:guide id="6" orient="horz" pos="168" userDrawn="1">
          <p15:clr>
            <a:srgbClr val="F26B43"/>
          </p15:clr>
        </p15:guide>
        <p15:guide id="7"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a:extLst>
              <a:ext uri="{FF2B5EF4-FFF2-40B4-BE49-F238E27FC236}">
                <a16:creationId xmlns:a16="http://schemas.microsoft.com/office/drawing/2014/main" id="{F463CCDC-23CF-4572-9CE7-0E0539DD7B0C}"/>
              </a:ext>
            </a:extLst>
          </p:cNvPr>
          <p:cNvSpPr>
            <a:spLocks noGrp="1"/>
          </p:cNvSpPr>
          <p:nvPr>
            <p:ph type="ctrTitle" sz="quarter"/>
          </p:nvPr>
        </p:nvSpPr>
        <p:spPr bwMode="auto">
          <a:xfrm>
            <a:off x="1930004" y="2944416"/>
            <a:ext cx="542925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r>
              <a:rPr lang="en-US" altLang="en-US">
                <a:solidFill>
                  <a:schemeClr val="tx1"/>
                </a:solidFill>
              </a:rPr>
              <a:t>Market Review</a:t>
            </a:r>
            <a:endParaRPr lang="en-US" altLang="en-US" dirty="0">
              <a:solidFill>
                <a:schemeClr val="tx1"/>
              </a:solidFill>
            </a:endParaRPr>
          </a:p>
        </p:txBody>
      </p:sp>
      <p:sp>
        <p:nvSpPr>
          <p:cNvPr id="5" name="Subtitle 4">
            <a:extLst>
              <a:ext uri="{FF2B5EF4-FFF2-40B4-BE49-F238E27FC236}">
                <a16:creationId xmlns:a16="http://schemas.microsoft.com/office/drawing/2014/main" id="{177EA5D9-8219-439C-8562-492B66AFFB67}"/>
              </a:ext>
            </a:extLst>
          </p:cNvPr>
          <p:cNvSpPr>
            <a:spLocks noGrp="1"/>
          </p:cNvSpPr>
          <p:nvPr>
            <p:ph type="subTitle" sz="quarter" idx="1"/>
          </p:nvPr>
        </p:nvSpPr>
        <p:spPr>
          <a:xfrm>
            <a:off x="1930004" y="3971925"/>
            <a:ext cx="3714750" cy="372666"/>
          </a:xfrm>
        </p:spPr>
        <p:txBody>
          <a:bodyPr/>
          <a:lstStyle/>
          <a:p>
            <a:pPr>
              <a:defRPr/>
            </a:pPr>
            <a:r>
              <a:rPr lang="en-US" dirty="0"/>
              <a:t>Third Quarter 2019</a:t>
            </a:r>
          </a:p>
        </p:txBody>
      </p:sp>
      <p:pic>
        <p:nvPicPr>
          <p:cNvPr id="8196" name="Picture 1">
            <a:extLst>
              <a:ext uri="{FF2B5EF4-FFF2-40B4-BE49-F238E27FC236}">
                <a16:creationId xmlns:a16="http://schemas.microsoft.com/office/drawing/2014/main" id="{486FC349-963F-4718-A0A7-700AA6EA238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30004" y="4789886"/>
            <a:ext cx="2246709" cy="448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19B029B-C0A6-4B94-8DAF-6071DF569736}"/>
              </a:ext>
            </a:extLst>
          </p:cNvPr>
          <p:cNvSpPr>
            <a:spLocks noGrp="1"/>
          </p:cNvSpPr>
          <p:nvPr>
            <p:ph type="body" sz="quarter" idx="4294967295"/>
          </p:nvPr>
        </p:nvSpPr>
        <p:spPr>
          <a:xfrm>
            <a:off x="374649" y="235262"/>
            <a:ext cx="6488164" cy="502410"/>
          </a:xfrm>
          <a:prstGeom prst="rect">
            <a:avLst/>
          </a:prstGeom>
        </p:spPr>
        <p:txBody>
          <a:bodyPr anchor="b"/>
          <a:lstStyle/>
          <a:p>
            <a:r>
              <a:rPr lang="en-US" sz="2200" dirty="0">
                <a:latin typeface="Source Sans Pro" panose="020B0503030403020204" pitchFamily="34" charset="0"/>
              </a:rPr>
              <a:t>Disclosure</a:t>
            </a:r>
          </a:p>
        </p:txBody>
      </p:sp>
      <p:sp>
        <p:nvSpPr>
          <p:cNvPr id="6" name="Content Placeholder 1">
            <a:extLst>
              <a:ext uri="{FF2B5EF4-FFF2-40B4-BE49-F238E27FC236}">
                <a16:creationId xmlns:a16="http://schemas.microsoft.com/office/drawing/2014/main" id="{8078607C-A817-461B-87DF-9081CE5DBE0C}"/>
              </a:ext>
            </a:extLst>
          </p:cNvPr>
          <p:cNvSpPr>
            <a:spLocks noGrp="1"/>
          </p:cNvSpPr>
          <p:nvPr>
            <p:ph type="body" sz="quarter" idx="11"/>
          </p:nvPr>
        </p:nvSpPr>
        <p:spPr>
          <a:xfrm>
            <a:off x="374649" y="1232454"/>
            <a:ext cx="8399237" cy="5150057"/>
          </a:xfrm>
        </p:spPr>
        <p:txBody>
          <a:bodyPr>
            <a:normAutofit fontScale="70000" lnSpcReduction="20000"/>
          </a:bodyPr>
          <a:lstStyle/>
          <a:p>
            <a:pPr>
              <a:spcBef>
                <a:spcPts val="0"/>
              </a:spcBef>
              <a:spcAft>
                <a:spcPts val="0"/>
              </a:spcAft>
              <a:buNone/>
            </a:pPr>
            <a:r>
              <a:rPr lang="en-US" sz="1300" u="sng" dirty="0">
                <a:latin typeface="Source Sans Pro" panose="020B0503030403020204" pitchFamily="34" charset="0"/>
              </a:rPr>
              <a:t>Asset Class Descriptions:</a:t>
            </a:r>
          </a:p>
          <a:p>
            <a:pPr marL="91440" indent="0">
              <a:buNone/>
            </a:pPr>
            <a:r>
              <a:rPr lang="en-US" sz="1100" dirty="0">
                <a:latin typeface="Source Sans Pro" panose="020B0503030403020204" pitchFamily="34" charset="0"/>
              </a:rPr>
              <a:t>Domestic Investment-Grade Bonds (Barclays Capital U.S. Aggregate Bond Index)</a:t>
            </a:r>
            <a:r>
              <a:rPr lang="en-US" sz="1100" b="0" dirty="0">
                <a:latin typeface="Source Sans Pro" panose="020B0503030403020204" pitchFamily="34" charset="0"/>
              </a:rPr>
              <a:t>: We are currently using the Vanguard Total Bond Market Index Fund to represent the Barclays Capital U.S. Aggregate Bond Index, an index of domestic investment grade bonds. </a:t>
            </a:r>
          </a:p>
          <a:p>
            <a:pPr marL="91440" indent="0">
              <a:buNone/>
            </a:pPr>
            <a:r>
              <a:rPr lang="en-US" sz="1100" dirty="0">
                <a:latin typeface="Source Sans Pro" panose="020B0503030403020204" pitchFamily="34" charset="0"/>
              </a:rPr>
              <a:t>Floating Rate Loans (S&amp;P/LSTA Leveraged Loan Index)</a:t>
            </a:r>
            <a:r>
              <a:rPr lang="en-US" sz="1100" b="0" dirty="0">
                <a:latin typeface="Source Sans Pro" panose="020B0503030403020204" pitchFamily="34" charset="0"/>
              </a:rPr>
              <a:t>:  We are currently using the S&amp;P/LSTA Leveraged Loan Index to represent an index of floating rate loans. </a:t>
            </a:r>
          </a:p>
          <a:p>
            <a:pPr marL="91440" indent="0">
              <a:buNone/>
            </a:pPr>
            <a:r>
              <a:rPr lang="en-US" sz="1100" dirty="0">
                <a:latin typeface="Source Sans Pro" panose="020B0503030403020204" pitchFamily="34" charset="0"/>
              </a:rPr>
              <a:t>High Yield Bonds (Merrill Lynch U.S. High Yield Master Cash Pay Index)</a:t>
            </a:r>
            <a:r>
              <a:rPr lang="en-US" sz="1100" b="0" dirty="0">
                <a:latin typeface="Source Sans Pro" panose="020B0503030403020204" pitchFamily="34" charset="0"/>
              </a:rPr>
              <a:t>:  We are currently using the Merrill Lynch U.S. High Yield Master Cash Pay Index to represent an index of domestic high yield bonds. </a:t>
            </a:r>
          </a:p>
          <a:p>
            <a:pPr marL="91440" indent="0">
              <a:buNone/>
            </a:pPr>
            <a:r>
              <a:rPr lang="en-US" sz="1100" dirty="0">
                <a:latin typeface="Source Sans Pro" panose="020B0503030403020204" pitchFamily="34" charset="0"/>
              </a:rPr>
              <a:t>Domestic Larger-Cap Stocks (S&amp;P 500 Index)</a:t>
            </a:r>
            <a:r>
              <a:rPr lang="en-US" sz="1100" b="0" dirty="0">
                <a:latin typeface="Source Sans Pro" panose="020B0503030403020204" pitchFamily="34" charset="0"/>
              </a:rPr>
              <a:t>: We are currently using the Vanguard 500 Index Fund to represent the S&amp;P 500, an index of primarily domestic larger-cap stocks. </a:t>
            </a:r>
          </a:p>
          <a:p>
            <a:pPr marL="91440" indent="0">
              <a:buNone/>
            </a:pPr>
            <a:r>
              <a:rPr lang="en-US" sz="1100" dirty="0">
                <a:latin typeface="Source Sans Pro" panose="020B0503030403020204" pitchFamily="34" charset="0"/>
              </a:rPr>
              <a:t>Domestic Smaller-Cap Stocks (Russell 2000 Index)</a:t>
            </a:r>
            <a:r>
              <a:rPr lang="en-US" sz="1100" b="0" dirty="0">
                <a:latin typeface="Source Sans Pro" panose="020B0503030403020204" pitchFamily="34" charset="0"/>
              </a:rPr>
              <a:t>: We are currently using the Russell 2000 Index iShares Exchange Traded Fund (ETF) to represent the Russell 2000, an index of primarily domestic smaller-cap stocks. </a:t>
            </a:r>
          </a:p>
          <a:p>
            <a:pPr marL="91440" indent="0">
              <a:buNone/>
            </a:pPr>
            <a:r>
              <a:rPr lang="en-US" sz="1100" dirty="0">
                <a:latin typeface="Source Sans Pro" panose="020B0503030403020204" pitchFamily="34" charset="0"/>
              </a:rPr>
              <a:t>International Developed-Market Stocks (FTSE Developed ex North America Index)</a:t>
            </a:r>
            <a:r>
              <a:rPr lang="en-US" sz="1100" b="0" dirty="0">
                <a:latin typeface="Source Sans Pro" panose="020B0503030403020204" pitchFamily="34" charset="0"/>
              </a:rPr>
              <a:t>: We are currently using the Vanguard FTSE Developed Markets Exchange Trade Fund (ETF) to represent an index of international developed-market stocks. Prior to May 2013, this Vanguard Exchange Traded Fund followed MSCI-EAFE. Prior to the July 2007 inception of Vanguard MSCI EAFE ETF, we use iShares MSCI EAFE Index from September 2001 to July 2007, and the MSCI EAFE Index adjusted for 0.35% expenses annually prior to September 2001. </a:t>
            </a:r>
          </a:p>
          <a:p>
            <a:pPr marL="91440" indent="0">
              <a:buNone/>
            </a:pPr>
            <a:r>
              <a:rPr lang="en-US" sz="1100" dirty="0">
                <a:latin typeface="Source Sans Pro" panose="020B0503030403020204" pitchFamily="34" charset="0"/>
              </a:rPr>
              <a:t>International Emerging-Market Stocks (FTSE Emerging Markets Index)</a:t>
            </a:r>
            <a:r>
              <a:rPr lang="en-US" sz="1100" b="0" dirty="0">
                <a:latin typeface="Source Sans Pro" panose="020B0503030403020204" pitchFamily="34" charset="0"/>
              </a:rPr>
              <a:t>: We are currently using the Vanguard FTSE Emerging Markets Index Exchange Traded Fund (ETF) to represent an index of emerging market stocks. Prior to January 2013, this Vanguard Exchange Traded Fund followed the MSCI Emerging Markets Index. Prior to the March 2005 inception of Vanguard MSCI Emerging Markets ETF, we use iShares MSCI Emerging Markets Index from May 2003 to March 2005, and the MSCI Emerging Markets Index adjusted for 0.67% expenses annually prior to May 2003. </a:t>
            </a:r>
          </a:p>
          <a:p>
            <a:pPr marL="91440" indent="0">
              <a:buNone/>
            </a:pPr>
            <a:r>
              <a:rPr lang="en-US" sz="1100" dirty="0">
                <a:latin typeface="Source Sans Pro" panose="020B0503030403020204" pitchFamily="34" charset="0"/>
              </a:rPr>
              <a:t>Managed Futures: </a:t>
            </a:r>
            <a:r>
              <a:rPr lang="en-US" sz="1100" b="0" dirty="0">
                <a:latin typeface="Source Sans Pro" panose="020B0503030403020204" pitchFamily="34" charset="0"/>
              </a:rPr>
              <a:t>We are currently using an average of the AQR Managed Futures Strategy HV, Natixis ASG Managed Futures Strategy Y, and PIMCO TRENDS Managed Futures Strategy.</a:t>
            </a:r>
            <a:endParaRPr lang="en-US" sz="1100" dirty="0">
              <a:latin typeface="Source Sans Pro" panose="020B0503030403020204" pitchFamily="34" charset="0"/>
            </a:endParaRPr>
          </a:p>
          <a:p>
            <a:pPr marL="91440">
              <a:defRPr/>
            </a:pPr>
            <a:r>
              <a:rPr lang="en-US" sz="1100" dirty="0">
                <a:latin typeface="Source Sans Pro" panose="020B0503030403020204" pitchFamily="34" charset="0"/>
              </a:rPr>
              <a:t>Arbitrage Strategies</a:t>
            </a:r>
            <a:r>
              <a:rPr lang="en-US" sz="1100" b="0" dirty="0">
                <a:latin typeface="Source Sans Pro" panose="020B0503030403020204" pitchFamily="34" charset="0"/>
              </a:rPr>
              <a:t>: We are currently using an average of the AQR Diversified Arbitrage Strategy (ADAIX) and the Arbitrage Event Driven Strategy (AEDNX).</a:t>
            </a:r>
            <a:r>
              <a:rPr lang="en-US" altLang="en-US" sz="1100" i="1" dirty="0"/>
              <a:t> </a:t>
            </a:r>
          </a:p>
          <a:p>
            <a:pPr marL="91440">
              <a:defRPr/>
            </a:pPr>
            <a:r>
              <a:rPr lang="en-US" altLang="en-US" sz="1100" i="1" dirty="0"/>
              <a:t>Advisory services offered through Alsworth Capital Management, LLC, an independent Registered Investment Advisory firm.  Broker Dealer services offered through Cadaret, Grant &amp; Co., Inc. Member FINRA/SIPC.  Alsworth Capital Management, LLC and Cadaret, Grant &amp; Co. are separate entities.  </a:t>
            </a:r>
          </a:p>
          <a:p>
            <a:pPr marL="91440">
              <a:defRPr/>
            </a:pPr>
            <a:r>
              <a:rPr lang="en-US" altLang="en-US" sz="1100" i="1" dirty="0"/>
              <a:t>Projections and opinions in this presentation are attributed solely to Shane Alsworth and Alsworth Capital Management, LLC.</a:t>
            </a:r>
          </a:p>
          <a:p>
            <a:pPr marL="91440" indent="0">
              <a:buNone/>
            </a:pPr>
            <a:endParaRPr lang="en-US" sz="1100" b="0" dirty="0">
              <a:latin typeface="Source Sans Pro" panose="020B0503030403020204" pitchFamily="34" charset="0"/>
            </a:endParaRPr>
          </a:p>
          <a:p>
            <a:pPr marL="91440" indent="0">
              <a:buNone/>
            </a:pPr>
            <a:endParaRPr lang="en-US" sz="1100" b="0" dirty="0">
              <a:latin typeface="Source Sans Pro" panose="020B0503030403020204" pitchFamily="34" charset="0"/>
            </a:endParaRPr>
          </a:p>
          <a:p>
            <a:pPr marL="91440" indent="0">
              <a:buNone/>
            </a:pPr>
            <a:endParaRPr lang="en-US" dirty="0">
              <a:latin typeface="Source Sans Pro" panose="020B0503030403020204" pitchFamily="34" charset="0"/>
            </a:endParaRPr>
          </a:p>
        </p:txBody>
      </p:sp>
    </p:spTree>
    <p:extLst>
      <p:ext uri="{BB962C8B-B14F-4D97-AF65-F5344CB8AC3E}">
        <p14:creationId xmlns:p14="http://schemas.microsoft.com/office/powerpoint/2010/main" val="153179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4140EA53-F4EF-4A57-9AE8-10D07C943F81}"/>
              </a:ext>
            </a:extLst>
          </p:cNvPr>
          <p:cNvSpPr>
            <a:spLocks noGrp="1"/>
          </p:cNvSpPr>
          <p:nvPr>
            <p:ph type="body" sz="quarter" idx="11"/>
          </p:nvPr>
        </p:nvSpPr>
        <p:spPr>
          <a:xfrm>
            <a:off x="369886" y="3809756"/>
            <a:ext cx="8399237" cy="2649782"/>
          </a:xfrm>
          <a:prstGeom prst="rect">
            <a:avLst/>
          </a:prstGeom>
        </p:spPr>
        <p:txBody>
          <a:bodyPr/>
          <a:lstStyle/>
          <a:p>
            <a:r>
              <a:rPr lang="en-US" sz="1200" dirty="0">
                <a:ea typeface="Source Sans Pro" panose="020B0503030403020204" pitchFamily="34" charset="0"/>
              </a:rPr>
              <a:t>The third quarter of 2019 was another choppy one for financial markets—up in July, down in August, back up in September—as investors continued to weigh the overall health of the global economy against a host of uncertain macro factors including but not limited to the length of the current economic cycle, the implications for an extended U.S.-China trade war, an inverted yield curve and other recessionary precursors, slowing global growth, and central bank monetary policy. </a:t>
            </a:r>
          </a:p>
          <a:p>
            <a:r>
              <a:rPr lang="en-US" sz="1200" dirty="0">
                <a:ea typeface="Source Sans Pro" panose="020B0503030403020204" pitchFamily="34" charset="0"/>
              </a:rPr>
              <a:t>Foreign stocks likewise rode a roller-coaster quarter; however, their rebound in September wasn’t enough to see them keep pace with U.S. stocks, at least in dollar terms, as the U.S. dollar appreciated versus other currencies, which dragged on foreign market returns for dollar-based investors.</a:t>
            </a:r>
          </a:p>
          <a:p>
            <a:r>
              <a:rPr lang="en-US" sz="1200" dirty="0">
                <a:ea typeface="Source Sans Pro" panose="020B0503030403020204" pitchFamily="34" charset="0"/>
              </a:rPr>
              <a:t>Bond yields around the world continued to move lower in the third quarter as deflation concerns took hold. The benchmark 10-year Treasury yield ended the quarter at 1.68%, down from a 2% yield at the end of the second quarter, and down from a little over 3.2% this time last year.</a:t>
            </a:r>
          </a:p>
        </p:txBody>
      </p:sp>
      <p:sp>
        <p:nvSpPr>
          <p:cNvPr id="7" name="Text Placeholder 6">
            <a:extLst>
              <a:ext uri="{FF2B5EF4-FFF2-40B4-BE49-F238E27FC236}">
                <a16:creationId xmlns:a16="http://schemas.microsoft.com/office/drawing/2014/main" id="{1595E281-37BE-4C1B-B5B2-708B2F896BC3}"/>
              </a:ext>
            </a:extLst>
          </p:cNvPr>
          <p:cNvSpPr>
            <a:spLocks noGrp="1"/>
          </p:cNvSpPr>
          <p:nvPr>
            <p:ph type="body" sz="quarter" idx="13"/>
          </p:nvPr>
        </p:nvSpPr>
        <p:spPr/>
        <p:txBody>
          <a:bodyPr/>
          <a:lstStyle/>
          <a:p>
            <a:r>
              <a:rPr lang="en-US" dirty="0">
                <a:ea typeface="Source Sans Pro" panose="020B0503030403020204" pitchFamily="34" charset="0"/>
              </a:rPr>
              <a:t>Source: Morningstar Direct. Data as of 9/30/2019.</a:t>
            </a:r>
          </a:p>
        </p:txBody>
      </p:sp>
      <p:sp>
        <p:nvSpPr>
          <p:cNvPr id="3" name="Text Placeholder 2">
            <a:extLst>
              <a:ext uri="{FF2B5EF4-FFF2-40B4-BE49-F238E27FC236}">
                <a16:creationId xmlns:a16="http://schemas.microsoft.com/office/drawing/2014/main" id="{E01E42F3-C2A6-43D3-81EA-F2FF5E74EBEF}"/>
              </a:ext>
            </a:extLst>
          </p:cNvPr>
          <p:cNvSpPr>
            <a:spLocks noGrp="1"/>
          </p:cNvSpPr>
          <p:nvPr>
            <p:ph type="body" sz="quarter" idx="10"/>
          </p:nvPr>
        </p:nvSpPr>
        <p:spPr/>
        <p:txBody>
          <a:bodyPr/>
          <a:lstStyle/>
          <a:p>
            <a:r>
              <a:rPr lang="en-US" dirty="0">
                <a:ea typeface="Source Sans Pro" panose="020B0503030403020204" pitchFamily="34" charset="0"/>
              </a:rPr>
              <a:t>Market Review</a:t>
            </a:r>
          </a:p>
        </p:txBody>
      </p:sp>
      <p:cxnSp>
        <p:nvCxnSpPr>
          <p:cNvPr id="13" name="Straight Connector 12">
            <a:extLst>
              <a:ext uri="{FF2B5EF4-FFF2-40B4-BE49-F238E27FC236}">
                <a16:creationId xmlns:a16="http://schemas.microsoft.com/office/drawing/2014/main" id="{821C7648-33DC-42AD-A004-353559A8BD82}"/>
              </a:ext>
            </a:extLst>
          </p:cNvPr>
          <p:cNvCxnSpPr>
            <a:cxnSpLocks/>
          </p:cNvCxnSpPr>
          <p:nvPr/>
        </p:nvCxnSpPr>
        <p:spPr>
          <a:xfrm>
            <a:off x="3506927" y="1308098"/>
            <a:ext cx="0" cy="2120902"/>
          </a:xfrm>
          <a:prstGeom prst="line">
            <a:avLst/>
          </a:prstGeom>
          <a:ln w="2222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87EF07A-2A27-444B-9688-27407A7597BB}"/>
              </a:ext>
            </a:extLst>
          </p:cNvPr>
          <p:cNvCxnSpPr>
            <a:cxnSpLocks/>
          </p:cNvCxnSpPr>
          <p:nvPr/>
        </p:nvCxnSpPr>
        <p:spPr>
          <a:xfrm>
            <a:off x="6934436" y="1308098"/>
            <a:ext cx="0" cy="2120902"/>
          </a:xfrm>
          <a:prstGeom prst="line">
            <a:avLst/>
          </a:prstGeom>
          <a:ln w="22225">
            <a:solidFill>
              <a:srgbClr val="000000"/>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7C74B718-4047-4C66-8D5E-4E0B52BA0B8A}"/>
              </a:ext>
            </a:extLst>
          </p:cNvPr>
          <p:cNvSpPr txBox="1"/>
          <p:nvPr/>
        </p:nvSpPr>
        <p:spPr>
          <a:xfrm>
            <a:off x="1785256" y="1184519"/>
            <a:ext cx="673768" cy="276999"/>
          </a:xfrm>
          <a:prstGeom prst="rect">
            <a:avLst/>
          </a:prstGeom>
          <a:noFill/>
        </p:spPr>
        <p:txBody>
          <a:bodyPr wrap="square" rtlCol="0">
            <a:spAutoFit/>
          </a:bodyPr>
          <a:lstStyle/>
          <a:p>
            <a:r>
              <a:rPr lang="en-US" sz="1200" dirty="0">
                <a:latin typeface="Source Sans Pro" panose="020B0503030403020204" pitchFamily="34" charset="0"/>
                <a:ea typeface="Source Sans Pro" panose="020B0503030403020204" pitchFamily="34" charset="0"/>
                <a:cs typeface="DejaVu Sans Condensed" panose="020B0606030804020204" pitchFamily="34" charset="0"/>
              </a:rPr>
              <a:t>Bonds</a:t>
            </a:r>
          </a:p>
        </p:txBody>
      </p:sp>
      <p:sp>
        <p:nvSpPr>
          <p:cNvPr id="16" name="TextBox 15">
            <a:extLst>
              <a:ext uri="{FF2B5EF4-FFF2-40B4-BE49-F238E27FC236}">
                <a16:creationId xmlns:a16="http://schemas.microsoft.com/office/drawing/2014/main" id="{BBFCE13A-6DF0-42BB-9CB1-8A3A7B193FC6}"/>
              </a:ext>
            </a:extLst>
          </p:cNvPr>
          <p:cNvSpPr txBox="1"/>
          <p:nvPr/>
        </p:nvSpPr>
        <p:spPr>
          <a:xfrm>
            <a:off x="4841737" y="1190145"/>
            <a:ext cx="673768" cy="276999"/>
          </a:xfrm>
          <a:prstGeom prst="rect">
            <a:avLst/>
          </a:prstGeom>
          <a:noFill/>
        </p:spPr>
        <p:txBody>
          <a:bodyPr wrap="square" rtlCol="0">
            <a:spAutoFit/>
          </a:bodyPr>
          <a:lstStyle/>
          <a:p>
            <a:r>
              <a:rPr lang="en-US" sz="1200" dirty="0">
                <a:latin typeface="Source Sans Pro" panose="020B0503030403020204" pitchFamily="34" charset="0"/>
                <a:ea typeface="Source Sans Pro" panose="020B0503030403020204" pitchFamily="34" charset="0"/>
                <a:cs typeface="DejaVu Sans Condensed" panose="020B0606030804020204" pitchFamily="34" charset="0"/>
              </a:rPr>
              <a:t>Stocks</a:t>
            </a:r>
          </a:p>
        </p:txBody>
      </p:sp>
      <p:sp>
        <p:nvSpPr>
          <p:cNvPr id="17" name="TextBox 16">
            <a:extLst>
              <a:ext uri="{FF2B5EF4-FFF2-40B4-BE49-F238E27FC236}">
                <a16:creationId xmlns:a16="http://schemas.microsoft.com/office/drawing/2014/main" id="{FFC2112D-6A39-4C0D-843A-54594DA2A6D5}"/>
              </a:ext>
            </a:extLst>
          </p:cNvPr>
          <p:cNvSpPr txBox="1"/>
          <p:nvPr/>
        </p:nvSpPr>
        <p:spPr>
          <a:xfrm>
            <a:off x="7254700" y="1190145"/>
            <a:ext cx="1126143" cy="276999"/>
          </a:xfrm>
          <a:prstGeom prst="rect">
            <a:avLst/>
          </a:prstGeom>
          <a:noFill/>
        </p:spPr>
        <p:txBody>
          <a:bodyPr wrap="square" rtlCol="0">
            <a:spAutoFit/>
          </a:bodyPr>
          <a:lstStyle/>
          <a:p>
            <a:r>
              <a:rPr lang="en-US" sz="1200" dirty="0">
                <a:latin typeface="Source Sans Pro" panose="020B0503030403020204" pitchFamily="34" charset="0"/>
                <a:ea typeface="Source Sans Pro" panose="020B0503030403020204" pitchFamily="34" charset="0"/>
                <a:cs typeface="DejaVu Sans Condensed" panose="020B0606030804020204" pitchFamily="34" charset="0"/>
              </a:rPr>
              <a:t>Alternatives</a:t>
            </a:r>
          </a:p>
        </p:txBody>
      </p:sp>
      <p:graphicFrame>
        <p:nvGraphicFramePr>
          <p:cNvPr id="20" name="Chart Placeholder 7">
            <a:extLst>
              <a:ext uri="{FF2B5EF4-FFF2-40B4-BE49-F238E27FC236}">
                <a16:creationId xmlns:a16="http://schemas.microsoft.com/office/drawing/2014/main" id="{B6D103BD-D186-4D1F-AB6E-1C2436DE33D1}"/>
              </a:ext>
            </a:extLst>
          </p:cNvPr>
          <p:cNvGraphicFramePr>
            <a:graphicFrameLocks noGrp="1"/>
          </p:cNvGraphicFramePr>
          <p:nvPr>
            <p:ph type="chart" sz="quarter" idx="14"/>
            <p:extLst>
              <p:ext uri="{D42A27DB-BD31-4B8C-83A1-F6EECF244321}">
                <p14:modId xmlns:p14="http://schemas.microsoft.com/office/powerpoint/2010/main" val="1750978303"/>
              </p:ext>
            </p:extLst>
          </p:nvPr>
        </p:nvGraphicFramePr>
        <p:xfrm>
          <a:off x="379413" y="1393825"/>
          <a:ext cx="8404225" cy="2206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31147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0793F57-8116-4D0F-8282-980E80D86959}"/>
              </a:ext>
            </a:extLst>
          </p:cNvPr>
          <p:cNvSpPr>
            <a:spLocks noGrp="1"/>
          </p:cNvSpPr>
          <p:nvPr>
            <p:ph type="body" sz="quarter" idx="15"/>
          </p:nvPr>
        </p:nvSpPr>
        <p:spPr/>
        <p:txBody>
          <a:bodyPr/>
          <a:lstStyle/>
          <a:p>
            <a:r>
              <a:rPr lang="en-US" dirty="0"/>
              <a:t>Source: National Bureau of Economic Research. Data as of 09/30/2019.</a:t>
            </a:r>
          </a:p>
        </p:txBody>
      </p:sp>
      <p:sp>
        <p:nvSpPr>
          <p:cNvPr id="4" name="Text Placeholder 3">
            <a:extLst>
              <a:ext uri="{FF2B5EF4-FFF2-40B4-BE49-F238E27FC236}">
                <a16:creationId xmlns:a16="http://schemas.microsoft.com/office/drawing/2014/main" id="{B2F55A62-3879-4C81-BBBF-2264D35B1F5A}"/>
              </a:ext>
            </a:extLst>
          </p:cNvPr>
          <p:cNvSpPr>
            <a:spLocks noGrp="1"/>
          </p:cNvSpPr>
          <p:nvPr>
            <p:ph type="body" sz="quarter" idx="10"/>
          </p:nvPr>
        </p:nvSpPr>
        <p:spPr>
          <a:xfrm>
            <a:off x="374648" y="205451"/>
            <a:ext cx="7060369" cy="502410"/>
          </a:xfrm>
        </p:spPr>
        <p:txBody>
          <a:bodyPr/>
          <a:lstStyle/>
          <a:p>
            <a:r>
              <a:rPr lang="en-US" sz="2400" dirty="0"/>
              <a:t>Trade Policy Versus Monetary Policy Tug Of War</a:t>
            </a:r>
          </a:p>
        </p:txBody>
      </p:sp>
      <p:sp>
        <p:nvSpPr>
          <p:cNvPr id="5" name="Text Placeholder 4">
            <a:extLst>
              <a:ext uri="{FF2B5EF4-FFF2-40B4-BE49-F238E27FC236}">
                <a16:creationId xmlns:a16="http://schemas.microsoft.com/office/drawing/2014/main" id="{99CBB7AD-4DEB-4D00-962F-74DA8FAFA54A}"/>
              </a:ext>
            </a:extLst>
          </p:cNvPr>
          <p:cNvSpPr>
            <a:spLocks noGrp="1"/>
          </p:cNvSpPr>
          <p:nvPr>
            <p:ph type="body" sz="quarter" idx="14"/>
          </p:nvPr>
        </p:nvSpPr>
        <p:spPr/>
        <p:txBody>
          <a:bodyPr/>
          <a:lstStyle/>
          <a:p>
            <a:pPr marL="171450" indent="-171450">
              <a:buFont typeface="Arial" panose="020B0604020202020204" pitchFamily="34" charset="0"/>
              <a:buChar char="•"/>
            </a:pPr>
            <a:r>
              <a:rPr lang="en-US" dirty="0">
                <a:ea typeface="Source Sans Pro" panose="020B0503030403020204" pitchFamily="34" charset="0"/>
                <a:cs typeface="DejaVu Sans Condensed" panose="020B0606030804020204" pitchFamily="34" charset="0"/>
              </a:rPr>
              <a:t>Economic signals are mixed, and analysis of the current economic environment continues to be challenging. </a:t>
            </a:r>
          </a:p>
          <a:p>
            <a:pPr marL="171450" indent="-171450">
              <a:buFont typeface="Arial" panose="020B0604020202020204" pitchFamily="34" charset="0"/>
              <a:buChar char="•"/>
            </a:pPr>
            <a:r>
              <a:rPr lang="en-US" dirty="0">
                <a:ea typeface="Source Sans Pro" panose="020B0503030403020204" pitchFamily="34" charset="0"/>
                <a:cs typeface="DejaVu Sans Condensed" panose="020B0606030804020204" pitchFamily="34" charset="0"/>
              </a:rPr>
              <a:t>On one side, we have a still-solid U.S. economy that has grown for a record number of consecutive years. </a:t>
            </a:r>
          </a:p>
          <a:p>
            <a:pPr marL="171450" indent="-171450">
              <a:buFont typeface="Arial" panose="020B0604020202020204" pitchFamily="34" charset="0"/>
              <a:buChar char="•"/>
            </a:pPr>
            <a:r>
              <a:rPr lang="en-US" dirty="0">
                <a:ea typeface="Source Sans Pro" panose="020B0503030403020204" pitchFamily="34" charset="0"/>
                <a:cs typeface="DejaVu Sans Condensed" panose="020B0606030804020204" pitchFamily="34" charset="0"/>
              </a:rPr>
              <a:t>On the other side, global economic growth remains weak and consensus expectations are for further slowing.</a:t>
            </a:r>
          </a:p>
          <a:p>
            <a:pPr marL="171450" indent="-171450">
              <a:buFont typeface="Arial" panose="020B0604020202020204" pitchFamily="34" charset="0"/>
              <a:buChar char="•"/>
            </a:pPr>
            <a:r>
              <a:rPr lang="en-US" dirty="0">
                <a:ea typeface="Source Sans Pro" panose="020B0503030403020204" pitchFamily="34" charset="0"/>
                <a:cs typeface="DejaVu Sans Condensed" panose="020B0606030804020204" pitchFamily="34" charset="0"/>
              </a:rPr>
              <a:t>The expansive monetary policies of central banks around the world continue to present an unknown risk factor.</a:t>
            </a:r>
          </a:p>
          <a:p>
            <a:endParaRPr lang="en-US" dirty="0">
              <a:ea typeface="Source Sans Pro" panose="020B0503030403020204" pitchFamily="34" charset="0"/>
            </a:endParaRPr>
          </a:p>
        </p:txBody>
      </p:sp>
      <p:sp>
        <p:nvSpPr>
          <p:cNvPr id="12" name="Rectangle 11">
            <a:extLst>
              <a:ext uri="{FF2B5EF4-FFF2-40B4-BE49-F238E27FC236}">
                <a16:creationId xmlns:a16="http://schemas.microsoft.com/office/drawing/2014/main" id="{B5FC196E-AF3C-43B9-9FBF-DA9911030ECB}"/>
              </a:ext>
            </a:extLst>
          </p:cNvPr>
          <p:cNvSpPr/>
          <p:nvPr/>
        </p:nvSpPr>
        <p:spPr>
          <a:xfrm>
            <a:off x="1573982" y="1098550"/>
            <a:ext cx="3450390" cy="246221"/>
          </a:xfrm>
          <a:prstGeom prst="rect">
            <a:avLst/>
          </a:prstGeom>
        </p:spPr>
        <p:txBody>
          <a:bodyPr wrap="square">
            <a:spAutoFit/>
          </a:bodyPr>
          <a:lstStyle/>
          <a:p>
            <a:r>
              <a:rPr lang="en-US" sz="1000" b="1" dirty="0">
                <a:latin typeface="Source Sans Pro" panose="020B0503030403020204" pitchFamily="34" charset="0"/>
                <a:ea typeface="Source Sans Pro" panose="020B0503030403020204" pitchFamily="34" charset="0"/>
                <a:cs typeface="DejaVu Sans Condensed" panose="020B0606030804020204" pitchFamily="34" charset="0"/>
              </a:rPr>
              <a:t>The Current U.S. Expansion Is Now The Longest on Record</a:t>
            </a:r>
          </a:p>
        </p:txBody>
      </p:sp>
      <p:graphicFrame>
        <p:nvGraphicFramePr>
          <p:cNvPr id="15" name="Chart Placeholder 8">
            <a:extLst>
              <a:ext uri="{FF2B5EF4-FFF2-40B4-BE49-F238E27FC236}">
                <a16:creationId xmlns:a16="http://schemas.microsoft.com/office/drawing/2014/main" id="{8237F798-83A0-486F-B642-E339AA87167C}"/>
              </a:ext>
            </a:extLst>
          </p:cNvPr>
          <p:cNvGraphicFramePr>
            <a:graphicFrameLocks noGrp="1"/>
          </p:cNvGraphicFramePr>
          <p:nvPr>
            <p:ph type="chart" sz="quarter" idx="13"/>
            <p:extLst>
              <p:ext uri="{D42A27DB-BD31-4B8C-83A1-F6EECF244321}">
                <p14:modId xmlns:p14="http://schemas.microsoft.com/office/powerpoint/2010/main" val="3107651575"/>
              </p:ext>
            </p:extLst>
          </p:nvPr>
        </p:nvGraphicFramePr>
        <p:xfrm>
          <a:off x="369888" y="1366838"/>
          <a:ext cx="5694362" cy="48244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91773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7790532-C9DF-4445-8B2F-4E11EBA47C8F}"/>
              </a:ext>
            </a:extLst>
          </p:cNvPr>
          <p:cNvSpPr>
            <a:spLocks noGrp="1"/>
          </p:cNvSpPr>
          <p:nvPr>
            <p:ph type="body" sz="quarter" idx="15"/>
          </p:nvPr>
        </p:nvSpPr>
        <p:spPr/>
        <p:txBody>
          <a:bodyPr/>
          <a:lstStyle/>
          <a:p>
            <a:r>
              <a:rPr lang="en-US" dirty="0"/>
              <a:t>Source: Bloomberg. Data as of 9/30/2019.</a:t>
            </a:r>
          </a:p>
        </p:txBody>
      </p:sp>
      <p:sp>
        <p:nvSpPr>
          <p:cNvPr id="2" name="Text Placeholder 1">
            <a:extLst>
              <a:ext uri="{FF2B5EF4-FFF2-40B4-BE49-F238E27FC236}">
                <a16:creationId xmlns:a16="http://schemas.microsoft.com/office/drawing/2014/main" id="{98AD6D50-EEAB-4F91-B863-5B4239B88F31}"/>
              </a:ext>
            </a:extLst>
          </p:cNvPr>
          <p:cNvSpPr>
            <a:spLocks noGrp="1"/>
          </p:cNvSpPr>
          <p:nvPr>
            <p:ph type="body" sz="quarter" idx="14"/>
          </p:nvPr>
        </p:nvSpPr>
        <p:spPr>
          <a:prstGeom prst="rect">
            <a:avLst/>
          </a:prstGeom>
        </p:spPr>
        <p:txBody>
          <a:bodyPr/>
          <a:lstStyle/>
          <a:p>
            <a:pPr marL="171450" lvl="0" indent="-171450">
              <a:lnSpc>
                <a:spcPct val="100000"/>
              </a:lnSpc>
              <a:buFont typeface="Arial" panose="020B0604020202020204" pitchFamily="34" charset="0"/>
              <a:buChar char="•"/>
            </a:pPr>
            <a:r>
              <a:rPr lang="en-US" sz="1100" dirty="0">
                <a:solidFill>
                  <a:srgbClr val="000000"/>
                </a:solidFill>
                <a:ea typeface="Source Sans Pro" panose="020B0503030403020204" pitchFamily="34" charset="0"/>
                <a:cs typeface="DejaVu Sans Condensed" panose="020B0606030804020204" pitchFamily="34" charset="0"/>
              </a:rPr>
              <a:t>A pattern of uncertainty and volatility has persisted in consumer confidence for much of the year.</a:t>
            </a:r>
          </a:p>
          <a:p>
            <a:pPr marL="171450" lvl="0" indent="-171450">
              <a:lnSpc>
                <a:spcPct val="100000"/>
              </a:lnSpc>
              <a:buFont typeface="Arial" panose="020B0604020202020204" pitchFamily="34" charset="0"/>
              <a:buChar char="•"/>
            </a:pPr>
            <a:r>
              <a:rPr lang="en-US" sz="1100" dirty="0">
                <a:solidFill>
                  <a:srgbClr val="000000"/>
                </a:solidFill>
                <a:ea typeface="Source Sans Pro" panose="020B0503030403020204" pitchFamily="34" charset="0"/>
                <a:cs typeface="DejaVu Sans Condensed" panose="020B0606030804020204" pitchFamily="34" charset="0"/>
              </a:rPr>
              <a:t>Escalation in trade and tariff tensions in late August led to a fall from near-highs during the last month of the quarter.</a:t>
            </a:r>
          </a:p>
          <a:p>
            <a:pPr marL="171450" lvl="0" indent="-171450">
              <a:lnSpc>
                <a:spcPct val="100000"/>
              </a:lnSpc>
              <a:buFont typeface="Arial" panose="020B0604020202020204" pitchFamily="34" charset="0"/>
              <a:buChar char="•"/>
            </a:pPr>
            <a:r>
              <a:rPr lang="en-US" sz="1100" dirty="0">
                <a:solidFill>
                  <a:srgbClr val="000000"/>
                </a:solidFill>
                <a:ea typeface="Source Sans Pro" panose="020B0503030403020204" pitchFamily="34" charset="0"/>
                <a:cs typeface="DejaVu Sans Condensed" panose="020B0606030804020204" pitchFamily="34" charset="0"/>
              </a:rPr>
              <a:t>Continued uncertainty may increase investors’ skepticism about the expansion.</a:t>
            </a:r>
          </a:p>
        </p:txBody>
      </p:sp>
      <p:sp>
        <p:nvSpPr>
          <p:cNvPr id="4" name="Text Placeholder 3">
            <a:extLst>
              <a:ext uri="{FF2B5EF4-FFF2-40B4-BE49-F238E27FC236}">
                <a16:creationId xmlns:a16="http://schemas.microsoft.com/office/drawing/2014/main" id="{B2F55A62-3879-4C81-BBBF-2264D35B1F5A}"/>
              </a:ext>
            </a:extLst>
          </p:cNvPr>
          <p:cNvSpPr>
            <a:spLocks noGrp="1"/>
          </p:cNvSpPr>
          <p:nvPr>
            <p:ph type="body" sz="quarter" idx="10"/>
          </p:nvPr>
        </p:nvSpPr>
        <p:spPr/>
        <p:txBody>
          <a:bodyPr/>
          <a:lstStyle/>
          <a:p>
            <a:r>
              <a:rPr lang="en-US" dirty="0"/>
              <a:t>Consumer Confidence Remains High </a:t>
            </a:r>
          </a:p>
        </p:txBody>
      </p:sp>
      <p:graphicFrame>
        <p:nvGraphicFramePr>
          <p:cNvPr id="8" name="Chart Placeholder 6">
            <a:extLst>
              <a:ext uri="{FF2B5EF4-FFF2-40B4-BE49-F238E27FC236}">
                <a16:creationId xmlns:a16="http://schemas.microsoft.com/office/drawing/2014/main" id="{DFC320DB-33AF-4DE6-9D79-32869C8417A9}"/>
              </a:ext>
            </a:extLst>
          </p:cNvPr>
          <p:cNvGraphicFramePr>
            <a:graphicFrameLocks noGrp="1"/>
          </p:cNvGraphicFramePr>
          <p:nvPr>
            <p:ph type="chart" sz="quarter" idx="13"/>
            <p:extLst>
              <p:ext uri="{D42A27DB-BD31-4B8C-83A1-F6EECF244321}">
                <p14:modId xmlns:p14="http://schemas.microsoft.com/office/powerpoint/2010/main" val="423518667"/>
              </p:ext>
            </p:extLst>
          </p:nvPr>
        </p:nvGraphicFramePr>
        <p:xfrm>
          <a:off x="369888" y="1366838"/>
          <a:ext cx="5694362" cy="48244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15851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2CE5F7D-9EB9-44F5-8B19-6DD5099D493B}"/>
              </a:ext>
            </a:extLst>
          </p:cNvPr>
          <p:cNvSpPr>
            <a:spLocks noGrp="1"/>
          </p:cNvSpPr>
          <p:nvPr>
            <p:ph type="body" sz="quarter" idx="13"/>
          </p:nvPr>
        </p:nvSpPr>
        <p:spPr>
          <a:prstGeom prst="rect">
            <a:avLst/>
          </a:prstGeom>
        </p:spPr>
        <p:txBody>
          <a:bodyPr/>
          <a:lstStyle/>
          <a:p>
            <a:pPr lvl="0">
              <a:defRPr/>
            </a:pPr>
            <a:r>
              <a:rPr lang="en-US" dirty="0">
                <a:solidFill>
                  <a:srgbClr val="798682"/>
                </a:solidFill>
                <a:latin typeface="Source Sans Pro" panose="020B0604020202020204" charset="0"/>
              </a:rPr>
              <a:t>BCA Research.  *Source: MARKIT / J.P. Morgan.  Data as of 9/30/2019.</a:t>
            </a:r>
          </a:p>
        </p:txBody>
      </p:sp>
      <p:sp>
        <p:nvSpPr>
          <p:cNvPr id="6" name="Text Placeholder 5">
            <a:extLst>
              <a:ext uri="{FF2B5EF4-FFF2-40B4-BE49-F238E27FC236}">
                <a16:creationId xmlns:a16="http://schemas.microsoft.com/office/drawing/2014/main" id="{556B6862-FAD5-4C57-BCB3-127A5A9057A0}"/>
              </a:ext>
            </a:extLst>
          </p:cNvPr>
          <p:cNvSpPr>
            <a:spLocks noGrp="1"/>
          </p:cNvSpPr>
          <p:nvPr>
            <p:ph type="body" sz="quarter" idx="10"/>
          </p:nvPr>
        </p:nvSpPr>
        <p:spPr>
          <a:xfrm>
            <a:off x="374648" y="185573"/>
            <a:ext cx="7129737" cy="502410"/>
          </a:xfrm>
        </p:spPr>
        <p:txBody>
          <a:bodyPr/>
          <a:lstStyle/>
          <a:p>
            <a:r>
              <a:rPr lang="en-US" sz="2000" dirty="0"/>
              <a:t>The Service Sector Has Softened Much Less Than Manufacturing</a:t>
            </a:r>
            <a:endParaRPr lang="en-US" sz="2000" dirty="0">
              <a:solidFill>
                <a:srgbClr val="F04C05"/>
              </a:solidFill>
            </a:endParaRPr>
          </a:p>
        </p:txBody>
      </p:sp>
      <p:pic>
        <p:nvPicPr>
          <p:cNvPr id="9" name="Chart Placeholder 8">
            <a:extLst>
              <a:ext uri="{FF2B5EF4-FFF2-40B4-BE49-F238E27FC236}">
                <a16:creationId xmlns:a16="http://schemas.microsoft.com/office/drawing/2014/main" id="{19F6C0D2-14AF-4A21-A118-A5E937955C71}"/>
              </a:ext>
            </a:extLst>
          </p:cNvPr>
          <p:cNvPicPr>
            <a:picLocks noGrp="1" noChangeAspect="1"/>
          </p:cNvPicPr>
          <p:nvPr>
            <p:ph type="chart" sz="quarter" idx="12"/>
          </p:nvPr>
        </p:nvPicPr>
        <p:blipFill rotWithShape="1">
          <a:blip r:embed="rId3"/>
          <a:srcRect t="6759"/>
          <a:stretch/>
        </p:blipFill>
        <p:spPr>
          <a:xfrm>
            <a:off x="402908" y="1126217"/>
            <a:ext cx="8109929" cy="3463368"/>
          </a:xfrm>
          <a:prstGeom prst="rect">
            <a:avLst/>
          </a:prstGeom>
          <a:noFill/>
          <a:ln>
            <a:noFill/>
            <a:prstDash val="sysDot"/>
          </a:ln>
        </p:spPr>
      </p:pic>
      <p:sp>
        <p:nvSpPr>
          <p:cNvPr id="10" name="Rectangle 9">
            <a:extLst>
              <a:ext uri="{FF2B5EF4-FFF2-40B4-BE49-F238E27FC236}">
                <a16:creationId xmlns:a16="http://schemas.microsoft.com/office/drawing/2014/main" id="{BB377BC5-A5F2-4051-805E-1432C3A0597E}"/>
              </a:ext>
            </a:extLst>
          </p:cNvPr>
          <p:cNvSpPr/>
          <p:nvPr/>
        </p:nvSpPr>
        <p:spPr>
          <a:xfrm>
            <a:off x="2099836" y="989493"/>
            <a:ext cx="4572000" cy="430887"/>
          </a:xfrm>
          <a:prstGeom prst="rect">
            <a:avLst/>
          </a:prstGeom>
        </p:spPr>
        <p:txBody>
          <a:bodyPr>
            <a:spAutoFit/>
          </a:bodyPr>
          <a:lstStyle/>
          <a:p>
            <a:pPr algn="ctr" fontAlgn="b"/>
            <a:r>
              <a:rPr lang="en-US" sz="1100" b="1" dirty="0">
                <a:solidFill>
                  <a:srgbClr val="000000"/>
                </a:solidFill>
                <a:latin typeface="Source Sans Pro" panose="020B0503030403020204" pitchFamily="34" charset="0"/>
                <a:ea typeface="DejaVu Sans Condensed" panose="020B0606030804020204" pitchFamily="34" charset="0"/>
                <a:cs typeface="DejaVu Sans Condensed" panose="020B0606030804020204" pitchFamily="34" charset="0"/>
              </a:rPr>
              <a:t>Global Purchasing Managers’ Index (PMI) </a:t>
            </a:r>
          </a:p>
          <a:p>
            <a:pPr algn="ctr" fontAlgn="b"/>
            <a:r>
              <a:rPr lang="en-US" sz="1100" b="1" dirty="0">
                <a:solidFill>
                  <a:srgbClr val="005E61"/>
                </a:solidFill>
                <a:latin typeface="Source Sans Pro" panose="020B0503030403020204" pitchFamily="34" charset="0"/>
                <a:ea typeface="DejaVu Sans Condensed" panose="020B0606030804020204" pitchFamily="34" charset="0"/>
                <a:cs typeface="DejaVu Sans Condensed" panose="020B0606030804020204" pitchFamily="34" charset="0"/>
              </a:rPr>
              <a:t>----------- Manufacturing    </a:t>
            </a:r>
            <a:r>
              <a:rPr lang="en-US" sz="1100" b="1" dirty="0">
                <a:solidFill>
                  <a:srgbClr val="7A8782"/>
                </a:solidFill>
                <a:latin typeface="Source Sans Pro" panose="020B0503030403020204" pitchFamily="34" charset="0"/>
                <a:ea typeface="DejaVu Sans Condensed" panose="020B0606030804020204" pitchFamily="34" charset="0"/>
                <a:cs typeface="DejaVu Sans Condensed" panose="020B0606030804020204" pitchFamily="34" charset="0"/>
              </a:rPr>
              <a:t>------------- Services (non-manufacturing)</a:t>
            </a:r>
          </a:p>
        </p:txBody>
      </p:sp>
      <p:sp>
        <p:nvSpPr>
          <p:cNvPr id="11" name="Text Placeholder 4">
            <a:extLst>
              <a:ext uri="{FF2B5EF4-FFF2-40B4-BE49-F238E27FC236}">
                <a16:creationId xmlns:a16="http://schemas.microsoft.com/office/drawing/2014/main" id="{52089F76-D306-4E32-BB6B-6073C8173BF6}"/>
              </a:ext>
            </a:extLst>
          </p:cNvPr>
          <p:cNvSpPr txBox="1">
            <a:spLocks/>
          </p:cNvSpPr>
          <p:nvPr/>
        </p:nvSpPr>
        <p:spPr>
          <a:xfrm>
            <a:off x="537038" y="4831613"/>
            <a:ext cx="8069923" cy="1360023"/>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0" i="0" kern="1200" baseline="0">
                <a:solidFill>
                  <a:schemeClr val="tx1"/>
                </a:solidFill>
                <a:latin typeface="Brasley" pitchFamily="2" charset="77"/>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b="0" i="0" kern="1200">
                <a:solidFill>
                  <a:schemeClr val="tx1"/>
                </a:solidFill>
                <a:latin typeface="Brasley" pitchFamily="2" charset="77"/>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b="0" i="0" kern="1200">
                <a:solidFill>
                  <a:schemeClr val="tx1"/>
                </a:solidFill>
                <a:latin typeface="Brasley" pitchFamily="2" charset="77"/>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b="0" i="0" kern="1200">
                <a:solidFill>
                  <a:schemeClr val="tx1"/>
                </a:solidFill>
                <a:latin typeface="Brasley" pitchFamily="2" charset="77"/>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b="0" i="0" kern="1200">
                <a:solidFill>
                  <a:schemeClr val="tx1"/>
                </a:solidFill>
                <a:latin typeface="Brasley"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buFont typeface="Arial" panose="020B0604020202020204" pitchFamily="34" charset="0"/>
              <a:buChar char="•"/>
            </a:pPr>
            <a:r>
              <a:rPr lang="en-US" sz="1200" dirty="0">
                <a:latin typeface="Source Sans Pro" panose="020B0503030403020204" pitchFamily="34" charset="0"/>
                <a:ea typeface="Source Sans Pro" panose="020B0503030403020204" pitchFamily="34" charset="0"/>
              </a:rPr>
              <a:t>While measures of manufacturing activity are slowing, global services activity, which represents upward of 70%-plus of the global economy (and more than 80% of U.S. GDP) still looks solid. </a:t>
            </a:r>
          </a:p>
          <a:p>
            <a:pPr marL="171450" indent="-171450">
              <a:buFont typeface="Arial" panose="020B0604020202020204" pitchFamily="34" charset="0"/>
              <a:buChar char="•"/>
            </a:pPr>
            <a:r>
              <a:rPr lang="en-US" sz="1200" dirty="0">
                <a:latin typeface="Source Sans Pro" panose="020B0503030403020204" pitchFamily="34" charset="0"/>
                <a:ea typeface="Source Sans Pro" panose="020B0503030403020204" pitchFamily="34" charset="0"/>
              </a:rPr>
              <a:t>The longer a China-U.S. trade agreement remains elusive, the weaker the economy will get as corporations further delay capital expenditures and hiring decisions, not to mention the direct impact already felt by the manufacturing sector. </a:t>
            </a:r>
          </a:p>
          <a:p>
            <a:pPr marL="171450" indent="-171450">
              <a:buFont typeface="Arial" panose="020B0604020202020204" pitchFamily="34" charset="0"/>
              <a:buChar char="•"/>
            </a:pPr>
            <a:r>
              <a:rPr lang="en-US" sz="1200" dirty="0">
                <a:latin typeface="Source Sans Pro" panose="020B0503030403020204" pitchFamily="34" charset="0"/>
                <a:ea typeface="Source Sans Pro" panose="020B0503030403020204" pitchFamily="34" charset="0"/>
              </a:rPr>
              <a:t>Easing monetary policy may support a pickup in manufacturing activity extending the expansion.</a:t>
            </a:r>
          </a:p>
          <a:p>
            <a:pPr marL="171450" indent="-171450">
              <a:buFont typeface="Arial" panose="020B0604020202020204" pitchFamily="34" charset="0"/>
              <a:buChar char="•"/>
            </a:pPr>
            <a:endParaRPr lang="en-US" sz="1200" dirty="0">
              <a:latin typeface="Source Sans Pro" panose="020B0503030403020204" pitchFamily="34" charset="0"/>
              <a:ea typeface="Source Sans Pro" panose="020B0503030403020204" pitchFamily="34" charset="0"/>
            </a:endParaRPr>
          </a:p>
          <a:p>
            <a:pPr marL="171450" indent="-171450">
              <a:buFont typeface="Arial" panose="020B0604020202020204" pitchFamily="34" charset="0"/>
              <a:buChar char="•"/>
            </a:pPr>
            <a:endParaRPr lang="en-US" sz="1200" dirty="0">
              <a:latin typeface="Source Sans Pro" panose="020B0503030403020204" pitchFamily="34" charset="0"/>
              <a:ea typeface="Source Sans Pro" panose="020B0503030403020204" pitchFamily="34" charset="0"/>
            </a:endParaRPr>
          </a:p>
          <a:p>
            <a:pPr marL="171450" indent="-171450">
              <a:buFont typeface="Arial" panose="020B0604020202020204" pitchFamily="34" charset="0"/>
              <a:buChar char="•"/>
            </a:pPr>
            <a:endParaRPr lang="en-US" sz="1200" dirty="0">
              <a:latin typeface="Source Sans Pro" panose="020B0503030403020204" pitchFamily="34" charset="0"/>
              <a:ea typeface="Source Sans Pro" panose="020B0503030403020204" pitchFamily="34" charset="0"/>
            </a:endParaRPr>
          </a:p>
          <a:p>
            <a:pPr marL="171450" indent="-171450">
              <a:buFont typeface="Arial" panose="020B0604020202020204" pitchFamily="34" charset="0"/>
              <a:buChar char="•"/>
            </a:pPr>
            <a:endParaRPr lang="en-US" sz="1200" dirty="0">
              <a:latin typeface="Source Sans Pro" panose="020B0503030403020204" pitchFamily="34" charset="0"/>
              <a:ea typeface="Source Sans Pro" panose="020B0503030403020204" pitchFamily="34" charset="0"/>
            </a:endParaRPr>
          </a:p>
          <a:p>
            <a:pPr marL="171450" indent="-171450">
              <a:buFont typeface="Arial" panose="020B0604020202020204" pitchFamily="34" charset="0"/>
              <a:buChar char="•"/>
            </a:pPr>
            <a:endParaRPr lang="en-US" sz="1200" dirty="0">
              <a:latin typeface="Source Sans Pro" panose="020B0503030403020204" pitchFamily="34" charset="0"/>
              <a:ea typeface="Source Sans Pro" panose="020B0503030403020204" pitchFamily="34" charset="0"/>
            </a:endParaRPr>
          </a:p>
          <a:p>
            <a:pPr marL="171450" indent="-171450">
              <a:buFont typeface="Arial" panose="020B0604020202020204" pitchFamily="34" charset="0"/>
              <a:buChar char="•"/>
            </a:pPr>
            <a:endParaRPr lang="en-US" sz="1200" dirty="0">
              <a:latin typeface="Source Sans Pro" panose="020B0503030403020204" pitchFamily="34" charset="0"/>
              <a:ea typeface="Source Sans Pro" panose="020B0503030403020204" pitchFamily="34" charset="0"/>
            </a:endParaRPr>
          </a:p>
        </p:txBody>
      </p:sp>
      <p:sp>
        <p:nvSpPr>
          <p:cNvPr id="12" name="TextBox 11">
            <a:extLst>
              <a:ext uri="{FF2B5EF4-FFF2-40B4-BE49-F238E27FC236}">
                <a16:creationId xmlns:a16="http://schemas.microsoft.com/office/drawing/2014/main" id="{105162F4-C711-4EFB-999C-8198B7BDB3CF}"/>
              </a:ext>
            </a:extLst>
          </p:cNvPr>
          <p:cNvSpPr txBox="1"/>
          <p:nvPr/>
        </p:nvSpPr>
        <p:spPr>
          <a:xfrm>
            <a:off x="6550942" y="3489650"/>
            <a:ext cx="1260987" cy="338554"/>
          </a:xfrm>
          <a:prstGeom prst="rect">
            <a:avLst/>
          </a:prstGeom>
          <a:noFill/>
        </p:spPr>
        <p:txBody>
          <a:bodyPr wrap="square" rtlCol="0">
            <a:spAutoFit/>
          </a:bodyPr>
          <a:lstStyle/>
          <a:p>
            <a:r>
              <a:rPr lang="en-US" sz="800" b="1" i="1" dirty="0">
                <a:latin typeface="Source Sans Pro" panose="020B0503030403020204" pitchFamily="34" charset="0"/>
                <a:ea typeface="Source Sans Pro" panose="020B0503030403020204" pitchFamily="34" charset="0"/>
                <a:cs typeface="DejaVu Sans Condensed" panose="020B0606030804020204" pitchFamily="34" charset="0"/>
              </a:rPr>
              <a:t>Above 50 suggests economic expansion</a:t>
            </a:r>
          </a:p>
        </p:txBody>
      </p:sp>
      <p:sp>
        <p:nvSpPr>
          <p:cNvPr id="13" name="TextBox 12">
            <a:extLst>
              <a:ext uri="{FF2B5EF4-FFF2-40B4-BE49-F238E27FC236}">
                <a16:creationId xmlns:a16="http://schemas.microsoft.com/office/drawing/2014/main" id="{A9730C4D-0CBC-40CD-B7E5-C30BA226B2FE}"/>
              </a:ext>
            </a:extLst>
          </p:cNvPr>
          <p:cNvSpPr txBox="1"/>
          <p:nvPr/>
        </p:nvSpPr>
        <p:spPr>
          <a:xfrm>
            <a:off x="5920448" y="3870340"/>
            <a:ext cx="1260987" cy="338554"/>
          </a:xfrm>
          <a:prstGeom prst="rect">
            <a:avLst/>
          </a:prstGeom>
          <a:noFill/>
        </p:spPr>
        <p:txBody>
          <a:bodyPr wrap="square" rtlCol="0">
            <a:spAutoFit/>
          </a:bodyPr>
          <a:lstStyle/>
          <a:p>
            <a:r>
              <a:rPr lang="en-US" sz="800" b="1" i="1" dirty="0">
                <a:latin typeface="Source Sans Pro" panose="020B0503030403020204" pitchFamily="34" charset="0"/>
                <a:ea typeface="Source Sans Pro" panose="020B0503030403020204" pitchFamily="34" charset="0"/>
                <a:cs typeface="DejaVu Sans Condensed" panose="020B0606030804020204" pitchFamily="34" charset="0"/>
              </a:rPr>
              <a:t>Below 50 suggests economic contraction</a:t>
            </a:r>
          </a:p>
        </p:txBody>
      </p:sp>
      <p:sp>
        <p:nvSpPr>
          <p:cNvPr id="14" name="Arrow: Curved Up 13">
            <a:extLst>
              <a:ext uri="{FF2B5EF4-FFF2-40B4-BE49-F238E27FC236}">
                <a16:creationId xmlns:a16="http://schemas.microsoft.com/office/drawing/2014/main" id="{566844E2-AEE4-4B79-8CFD-50EDA264FD5C}"/>
              </a:ext>
            </a:extLst>
          </p:cNvPr>
          <p:cNvSpPr/>
          <p:nvPr/>
        </p:nvSpPr>
        <p:spPr>
          <a:xfrm>
            <a:off x="1952478" y="4252228"/>
            <a:ext cx="655320" cy="198119"/>
          </a:xfrm>
          <a:prstGeom prst="curvedUpArrow">
            <a:avLst/>
          </a:prstGeom>
          <a:solidFill>
            <a:srgbClr val="F04C05"/>
          </a:solidFill>
          <a:ln>
            <a:solidFill>
              <a:srgbClr val="F04C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Arrow: Curved Up 14">
            <a:extLst>
              <a:ext uri="{FF2B5EF4-FFF2-40B4-BE49-F238E27FC236}">
                <a16:creationId xmlns:a16="http://schemas.microsoft.com/office/drawing/2014/main" id="{1BF88AD2-15FA-41EE-9085-FC985BBD3A27}"/>
              </a:ext>
            </a:extLst>
          </p:cNvPr>
          <p:cNvSpPr/>
          <p:nvPr/>
        </p:nvSpPr>
        <p:spPr>
          <a:xfrm>
            <a:off x="4968240" y="3916784"/>
            <a:ext cx="655320" cy="198119"/>
          </a:xfrm>
          <a:prstGeom prst="curvedUpArrow">
            <a:avLst/>
          </a:prstGeom>
          <a:solidFill>
            <a:srgbClr val="F04C05"/>
          </a:solidFill>
          <a:ln>
            <a:solidFill>
              <a:srgbClr val="F04C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Arrow: Curved Up 15">
            <a:extLst>
              <a:ext uri="{FF2B5EF4-FFF2-40B4-BE49-F238E27FC236}">
                <a16:creationId xmlns:a16="http://schemas.microsoft.com/office/drawing/2014/main" id="{B684050F-DB9F-4D39-B693-F86C4B60564F}"/>
              </a:ext>
            </a:extLst>
          </p:cNvPr>
          <p:cNvSpPr/>
          <p:nvPr/>
        </p:nvSpPr>
        <p:spPr>
          <a:xfrm>
            <a:off x="7829257" y="3980293"/>
            <a:ext cx="655320" cy="228601"/>
          </a:xfrm>
          <a:prstGeom prst="curvedUpArrow">
            <a:avLst/>
          </a:prstGeom>
          <a:noFill/>
          <a:ln>
            <a:solidFill>
              <a:srgbClr val="F04C0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TextBox 16">
            <a:extLst>
              <a:ext uri="{FF2B5EF4-FFF2-40B4-BE49-F238E27FC236}">
                <a16:creationId xmlns:a16="http://schemas.microsoft.com/office/drawing/2014/main" id="{E666C538-679B-42DF-98DB-7CFC708D82B6}"/>
              </a:ext>
            </a:extLst>
          </p:cNvPr>
          <p:cNvSpPr txBox="1"/>
          <p:nvPr/>
        </p:nvSpPr>
        <p:spPr>
          <a:xfrm>
            <a:off x="1689588" y="1695836"/>
            <a:ext cx="1181100" cy="707886"/>
          </a:xfrm>
          <a:prstGeom prst="rect">
            <a:avLst/>
          </a:prstGeom>
          <a:solidFill>
            <a:schemeClr val="bg1">
              <a:lumMod val="95000"/>
            </a:schemeClr>
          </a:solidFill>
        </p:spPr>
        <p:txBody>
          <a:bodyPr wrap="square" rtlCol="0">
            <a:spAutoFit/>
          </a:bodyPr>
          <a:lstStyle/>
          <a:p>
            <a:pPr algn="ctr"/>
            <a:r>
              <a:rPr lang="en-US" sz="800" dirty="0">
                <a:solidFill>
                  <a:srgbClr val="F04C05"/>
                </a:solidFill>
                <a:latin typeface="Source Sans Pro" panose="020B0503030403020204" pitchFamily="34" charset="0"/>
                <a:ea typeface="Source Sans Pro" panose="020B0503030403020204" pitchFamily="34" charset="0"/>
                <a:cs typeface="DejaVu Sans Condensed" panose="020B0606030804020204" pitchFamily="34" charset="0"/>
              </a:rPr>
              <a:t>Europe Debt Crisis</a:t>
            </a:r>
          </a:p>
          <a:p>
            <a:pPr algn="ctr"/>
            <a:r>
              <a:rPr lang="en-US" sz="800" dirty="0">
                <a:solidFill>
                  <a:srgbClr val="F04C05"/>
                </a:solidFill>
                <a:latin typeface="Source Sans Pro" panose="020B0503030403020204" pitchFamily="34" charset="0"/>
                <a:ea typeface="Source Sans Pro" panose="020B0503030403020204" pitchFamily="34" charset="0"/>
                <a:cs typeface="DejaVu Sans Condensed" panose="020B0606030804020204" pitchFamily="34" charset="0"/>
              </a:rPr>
              <a:t>U.S. Debt-Ceiling Crisis</a:t>
            </a:r>
          </a:p>
          <a:p>
            <a:pPr algn="ctr"/>
            <a:r>
              <a:rPr lang="en-US" sz="800" dirty="0">
                <a:latin typeface="Source Sans Pro" panose="020B0503030403020204" pitchFamily="34" charset="0"/>
                <a:ea typeface="Source Sans Pro" panose="020B0503030403020204" pitchFamily="34" charset="0"/>
                <a:cs typeface="DejaVu Sans Condensed" panose="020B0606030804020204" pitchFamily="34" charset="0"/>
              </a:rPr>
              <a:t> Fed Rate at 0%,</a:t>
            </a:r>
          </a:p>
          <a:p>
            <a:pPr algn="ctr"/>
            <a:r>
              <a:rPr lang="en-US" sz="800" dirty="0">
                <a:latin typeface="Source Sans Pro" panose="020B0503030403020204" pitchFamily="34" charset="0"/>
                <a:ea typeface="Source Sans Pro" panose="020B0503030403020204" pitchFamily="34" charset="0"/>
                <a:cs typeface="DejaVu Sans Condensed" panose="020B0606030804020204" pitchFamily="34" charset="0"/>
              </a:rPr>
              <a:t>Starts QE3</a:t>
            </a:r>
          </a:p>
          <a:p>
            <a:pPr algn="ctr"/>
            <a:r>
              <a:rPr lang="en-US" sz="800" b="1" dirty="0">
                <a:latin typeface="Source Sans Pro" panose="020B0503030403020204" pitchFamily="34" charset="0"/>
                <a:ea typeface="Source Sans Pro" panose="020B0503030403020204" pitchFamily="34" charset="0"/>
                <a:cs typeface="DejaVu Sans Condensed" panose="020B0606030804020204" pitchFamily="34" charset="0"/>
              </a:rPr>
              <a:t>Extends Expansion</a:t>
            </a:r>
          </a:p>
        </p:txBody>
      </p:sp>
      <p:sp>
        <p:nvSpPr>
          <p:cNvPr id="18" name="TextBox 17">
            <a:extLst>
              <a:ext uri="{FF2B5EF4-FFF2-40B4-BE49-F238E27FC236}">
                <a16:creationId xmlns:a16="http://schemas.microsoft.com/office/drawing/2014/main" id="{345537CF-3D62-496F-A308-358E680D7106}"/>
              </a:ext>
            </a:extLst>
          </p:cNvPr>
          <p:cNvSpPr txBox="1"/>
          <p:nvPr/>
        </p:nvSpPr>
        <p:spPr>
          <a:xfrm>
            <a:off x="4608537" y="1801071"/>
            <a:ext cx="1370622" cy="707886"/>
          </a:xfrm>
          <a:prstGeom prst="rect">
            <a:avLst/>
          </a:prstGeom>
          <a:solidFill>
            <a:schemeClr val="bg1">
              <a:lumMod val="95000"/>
            </a:schemeClr>
          </a:solidFill>
        </p:spPr>
        <p:txBody>
          <a:bodyPr wrap="square" rtlCol="0">
            <a:spAutoFit/>
          </a:bodyPr>
          <a:lstStyle/>
          <a:p>
            <a:pPr algn="ctr"/>
            <a:r>
              <a:rPr lang="en-US" sz="800" dirty="0">
                <a:solidFill>
                  <a:srgbClr val="F04C05"/>
                </a:solidFill>
                <a:latin typeface="Source Sans Pro" panose="020B0503030403020204" pitchFamily="34" charset="0"/>
                <a:ea typeface="Source Sans Pro" panose="020B0503030403020204" pitchFamily="34" charset="0"/>
                <a:cs typeface="DejaVu Sans Condensed" panose="020B0606030804020204" pitchFamily="34" charset="0"/>
              </a:rPr>
              <a:t>Oil Price Collapse</a:t>
            </a:r>
          </a:p>
          <a:p>
            <a:pPr algn="ctr"/>
            <a:r>
              <a:rPr lang="en-US" sz="800" dirty="0">
                <a:solidFill>
                  <a:srgbClr val="F04C05"/>
                </a:solidFill>
                <a:latin typeface="Source Sans Pro" panose="020B0503030403020204" pitchFamily="34" charset="0"/>
                <a:ea typeface="Source Sans Pro" panose="020B0503030403020204" pitchFamily="34" charset="0"/>
                <a:cs typeface="DejaVu Sans Condensed" panose="020B0606030804020204" pitchFamily="34" charset="0"/>
              </a:rPr>
              <a:t>China Slowdown</a:t>
            </a:r>
          </a:p>
          <a:p>
            <a:pPr algn="ctr"/>
            <a:r>
              <a:rPr lang="en-US" sz="800" dirty="0">
                <a:solidFill>
                  <a:srgbClr val="F04C05"/>
                </a:solidFill>
                <a:latin typeface="Source Sans Pro" panose="020B0503030403020204" pitchFamily="34" charset="0"/>
                <a:ea typeface="Source Sans Pro" panose="020B0503030403020204" pitchFamily="34" charset="0"/>
                <a:cs typeface="DejaVu Sans Condensed" panose="020B0606030804020204" pitchFamily="34" charset="0"/>
              </a:rPr>
              <a:t>Global Weakness </a:t>
            </a:r>
          </a:p>
          <a:p>
            <a:pPr algn="ctr"/>
            <a:r>
              <a:rPr lang="en-US" sz="800" dirty="0">
                <a:latin typeface="Source Sans Pro" panose="020B0503030403020204" pitchFamily="34" charset="0"/>
                <a:ea typeface="Source Sans Pro" panose="020B0503030403020204" pitchFamily="34" charset="0"/>
                <a:cs typeface="DejaVu Sans Condensed" panose="020B0606030804020204" pitchFamily="34" charset="0"/>
              </a:rPr>
              <a:t> Fed Holds Rates Steady</a:t>
            </a:r>
          </a:p>
          <a:p>
            <a:pPr algn="ctr"/>
            <a:r>
              <a:rPr lang="en-US" sz="800" b="1" dirty="0">
                <a:latin typeface="Source Sans Pro" panose="020B0503030403020204" pitchFamily="34" charset="0"/>
                <a:ea typeface="Source Sans Pro" panose="020B0503030403020204" pitchFamily="34" charset="0"/>
                <a:cs typeface="DejaVu Sans Condensed" panose="020B0606030804020204" pitchFamily="34" charset="0"/>
              </a:rPr>
              <a:t>Extends Expansion</a:t>
            </a:r>
            <a:endParaRPr lang="en-US" sz="800" dirty="0">
              <a:latin typeface="Source Sans Pro" panose="020B0503030403020204" pitchFamily="34" charset="0"/>
              <a:ea typeface="Source Sans Pro" panose="020B0503030403020204" pitchFamily="34" charset="0"/>
              <a:cs typeface="DejaVu Sans Condensed" panose="020B0606030804020204" pitchFamily="34" charset="0"/>
            </a:endParaRPr>
          </a:p>
        </p:txBody>
      </p:sp>
      <p:sp>
        <p:nvSpPr>
          <p:cNvPr id="19" name="TextBox 18">
            <a:extLst>
              <a:ext uri="{FF2B5EF4-FFF2-40B4-BE49-F238E27FC236}">
                <a16:creationId xmlns:a16="http://schemas.microsoft.com/office/drawing/2014/main" id="{E363BBD1-7D6E-4A7A-BDAF-0A9CAB5333F3}"/>
              </a:ext>
            </a:extLst>
          </p:cNvPr>
          <p:cNvSpPr txBox="1"/>
          <p:nvPr/>
        </p:nvSpPr>
        <p:spPr>
          <a:xfrm>
            <a:off x="7370470" y="2026387"/>
            <a:ext cx="1370622" cy="549384"/>
          </a:xfrm>
          <a:prstGeom prst="rect">
            <a:avLst/>
          </a:prstGeom>
          <a:solidFill>
            <a:schemeClr val="bg1">
              <a:lumMod val="95000"/>
            </a:schemeClr>
          </a:solidFill>
        </p:spPr>
        <p:txBody>
          <a:bodyPr wrap="square" rtlCol="0">
            <a:noAutofit/>
          </a:bodyPr>
          <a:lstStyle/>
          <a:p>
            <a:pPr algn="ctr"/>
            <a:r>
              <a:rPr lang="en-US" sz="800" dirty="0">
                <a:solidFill>
                  <a:srgbClr val="F04C05"/>
                </a:solidFill>
                <a:latin typeface="Source Sans Pro" panose="020B0503030403020204" pitchFamily="34" charset="0"/>
                <a:ea typeface="Source Sans Pro" panose="020B0503030403020204" pitchFamily="34" charset="0"/>
                <a:cs typeface="DejaVu Sans Condensed" panose="020B0606030804020204" pitchFamily="34" charset="0"/>
              </a:rPr>
              <a:t>Trade Conflict</a:t>
            </a:r>
          </a:p>
          <a:p>
            <a:pPr algn="ctr"/>
            <a:r>
              <a:rPr lang="en-US" sz="800" dirty="0">
                <a:solidFill>
                  <a:srgbClr val="F04C05"/>
                </a:solidFill>
                <a:latin typeface="Source Sans Pro" panose="020B0503030403020204" pitchFamily="34" charset="0"/>
                <a:ea typeface="Source Sans Pro" panose="020B0503030403020204" pitchFamily="34" charset="0"/>
                <a:cs typeface="DejaVu Sans Condensed" panose="020B0606030804020204" pitchFamily="34" charset="0"/>
              </a:rPr>
              <a:t>Fed 2017-18 Tightening</a:t>
            </a:r>
          </a:p>
          <a:p>
            <a:pPr algn="ctr"/>
            <a:r>
              <a:rPr lang="en-US" sz="800" dirty="0">
                <a:latin typeface="Source Sans Pro" panose="020B0503030403020204" pitchFamily="34" charset="0"/>
                <a:ea typeface="Source Sans Pro" panose="020B0503030403020204" pitchFamily="34" charset="0"/>
                <a:cs typeface="DejaVu Sans Condensed" panose="020B0606030804020204" pitchFamily="34" charset="0"/>
              </a:rPr>
              <a:t>Fed Rate Cuts…</a:t>
            </a:r>
            <a:endParaRPr lang="en-US" sz="800" b="1" dirty="0">
              <a:latin typeface="Source Sans Pro" panose="020B0503030403020204" pitchFamily="34" charset="0"/>
              <a:ea typeface="Source Sans Pro" panose="020B0503030403020204" pitchFamily="34" charset="0"/>
              <a:cs typeface="DejaVu Sans Condensed" panose="020B0606030804020204" pitchFamily="34" charset="0"/>
            </a:endParaRPr>
          </a:p>
        </p:txBody>
      </p:sp>
    </p:spTree>
    <p:extLst>
      <p:ext uri="{BB962C8B-B14F-4D97-AF65-F5344CB8AC3E}">
        <p14:creationId xmlns:p14="http://schemas.microsoft.com/office/powerpoint/2010/main" val="3471050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14FA201-6672-4BAB-8D21-06834484F55E}"/>
              </a:ext>
            </a:extLst>
          </p:cNvPr>
          <p:cNvSpPr>
            <a:spLocks noGrp="1"/>
          </p:cNvSpPr>
          <p:nvPr>
            <p:ph type="body" sz="quarter" idx="15"/>
          </p:nvPr>
        </p:nvSpPr>
        <p:spPr/>
        <p:txBody>
          <a:bodyPr/>
          <a:lstStyle/>
          <a:p>
            <a:r>
              <a:rPr lang="en-US" dirty="0"/>
              <a:t>Source: Board of Governors of the Federal Reserve System.  Weekly data as of 9/27/2019.  </a:t>
            </a:r>
          </a:p>
        </p:txBody>
      </p:sp>
      <p:sp>
        <p:nvSpPr>
          <p:cNvPr id="2" name="Text Placeholder 1">
            <a:extLst>
              <a:ext uri="{FF2B5EF4-FFF2-40B4-BE49-F238E27FC236}">
                <a16:creationId xmlns:a16="http://schemas.microsoft.com/office/drawing/2014/main" id="{98AD6D50-EEAB-4F91-B863-5B4239B88F31}"/>
              </a:ext>
            </a:extLst>
          </p:cNvPr>
          <p:cNvSpPr>
            <a:spLocks noGrp="1"/>
          </p:cNvSpPr>
          <p:nvPr>
            <p:ph type="body" sz="quarter" idx="14"/>
          </p:nvPr>
        </p:nvSpPr>
        <p:spPr>
          <a:prstGeom prst="rect">
            <a:avLst/>
          </a:prstGeom>
        </p:spPr>
        <p:txBody>
          <a:bodyPr/>
          <a:lstStyle/>
          <a:p>
            <a:pPr marL="171450" lvl="0" indent="-171450">
              <a:lnSpc>
                <a:spcPct val="100000"/>
              </a:lnSpc>
              <a:buFont typeface="Arial" panose="020B0604020202020204" pitchFamily="34" charset="0"/>
              <a:buChar char="•"/>
            </a:pPr>
            <a:r>
              <a:rPr lang="en-US" dirty="0">
                <a:solidFill>
                  <a:srgbClr val="000000"/>
                </a:solidFill>
                <a:ea typeface="Source Sans Pro" panose="020B0503030403020204" pitchFamily="34" charset="0"/>
                <a:cs typeface="DejaVu Sans Condensed" panose="020B0606030804020204" pitchFamily="34" charset="0"/>
              </a:rPr>
              <a:t>The yield curve (3-month T-bill vs. 10-year Treasury) has been inverted for a few months.</a:t>
            </a:r>
          </a:p>
          <a:p>
            <a:pPr marL="171450" lvl="0" indent="-171450">
              <a:lnSpc>
                <a:spcPct val="100000"/>
              </a:lnSpc>
              <a:buFont typeface="Arial" panose="020B0604020202020204" pitchFamily="34" charset="0"/>
              <a:buChar char="•"/>
            </a:pPr>
            <a:r>
              <a:rPr lang="en-US" dirty="0">
                <a:solidFill>
                  <a:srgbClr val="000000"/>
                </a:solidFill>
                <a:ea typeface="Source Sans Pro" panose="020B0503030403020204" pitchFamily="34" charset="0"/>
                <a:cs typeface="DejaVu Sans Condensed" panose="020B0606030804020204" pitchFamily="34" charset="0"/>
              </a:rPr>
              <a:t>Treasury yield curve inversions have preceded each of the seven prior recessions.</a:t>
            </a:r>
            <a:endParaRPr lang="en-US" dirty="0">
              <a:solidFill>
                <a:srgbClr val="F04C05"/>
              </a:solidFill>
              <a:ea typeface="Source Sans Pro" panose="020B0503030403020204" pitchFamily="34" charset="0"/>
              <a:cs typeface="DejaVu Sans Condensed" panose="020B0606030804020204" pitchFamily="34" charset="0"/>
            </a:endParaRPr>
          </a:p>
          <a:p>
            <a:pPr marL="171450" lvl="0" indent="-171450">
              <a:lnSpc>
                <a:spcPct val="100000"/>
              </a:lnSpc>
              <a:buFont typeface="Arial" panose="020B0604020202020204" pitchFamily="34" charset="0"/>
              <a:buChar char="•"/>
            </a:pPr>
            <a:r>
              <a:rPr lang="en-US" dirty="0">
                <a:solidFill>
                  <a:srgbClr val="000000"/>
                </a:solidFill>
                <a:ea typeface="Source Sans Pro" panose="020B0503030403020204" pitchFamily="34" charset="0"/>
                <a:cs typeface="DejaVu Sans Condensed" panose="020B0606030804020204" pitchFamily="34" charset="0"/>
              </a:rPr>
              <a:t>But, lag times from inversion to recession have been long and variable, ranging from six to 23 months. There have also been two inversions that were recession “false alarms”</a:t>
            </a:r>
          </a:p>
        </p:txBody>
      </p:sp>
      <p:sp>
        <p:nvSpPr>
          <p:cNvPr id="4" name="Text Placeholder 3">
            <a:extLst>
              <a:ext uri="{FF2B5EF4-FFF2-40B4-BE49-F238E27FC236}">
                <a16:creationId xmlns:a16="http://schemas.microsoft.com/office/drawing/2014/main" id="{B2F55A62-3879-4C81-BBBF-2264D35B1F5A}"/>
              </a:ext>
            </a:extLst>
          </p:cNvPr>
          <p:cNvSpPr>
            <a:spLocks noGrp="1"/>
          </p:cNvSpPr>
          <p:nvPr>
            <p:ph type="body" sz="quarter" idx="10"/>
          </p:nvPr>
        </p:nvSpPr>
        <p:spPr/>
        <p:txBody>
          <a:bodyPr/>
          <a:lstStyle/>
          <a:p>
            <a:r>
              <a:rPr lang="en-US" dirty="0"/>
              <a:t>Treasury Yield Curve Inversion Possible Signal of Impending Recession</a:t>
            </a:r>
            <a:endParaRPr lang="en-US" dirty="0">
              <a:solidFill>
                <a:srgbClr val="F04C05"/>
              </a:solidFill>
            </a:endParaRPr>
          </a:p>
        </p:txBody>
      </p:sp>
      <p:sp>
        <p:nvSpPr>
          <p:cNvPr id="10" name="Rectangle 9">
            <a:extLst>
              <a:ext uri="{FF2B5EF4-FFF2-40B4-BE49-F238E27FC236}">
                <a16:creationId xmlns:a16="http://schemas.microsoft.com/office/drawing/2014/main" id="{060E4202-82C2-4C88-BBD5-7A170F3E65AF}"/>
              </a:ext>
            </a:extLst>
          </p:cNvPr>
          <p:cNvSpPr/>
          <p:nvPr/>
        </p:nvSpPr>
        <p:spPr>
          <a:xfrm>
            <a:off x="956513" y="1145204"/>
            <a:ext cx="4521112" cy="246238"/>
          </a:xfrm>
          <a:prstGeom prst="rect">
            <a:avLst/>
          </a:prstGeom>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fontAlgn="b"/>
            <a:r>
              <a:rPr lang="en-US" sz="1000" b="1" dirty="0">
                <a:solidFill>
                  <a:srgbClr val="000000"/>
                </a:solidFill>
                <a:latin typeface="Source Sans Pro" panose="020B0503030403020204" pitchFamily="34" charset="0"/>
                <a:ea typeface="Source Sans Pro" panose="020B0503030403020204" pitchFamily="34" charset="0"/>
                <a:cs typeface="DejaVu Sans Condensed" panose="020B0606030804020204" pitchFamily="34" charset="0"/>
              </a:rPr>
              <a:t>U.S. Treasury Spread: 10-Year Minus 3-Month</a:t>
            </a:r>
          </a:p>
        </p:txBody>
      </p:sp>
      <p:graphicFrame>
        <p:nvGraphicFramePr>
          <p:cNvPr id="11" name="Chart Placeholder 7">
            <a:extLst>
              <a:ext uri="{FF2B5EF4-FFF2-40B4-BE49-F238E27FC236}">
                <a16:creationId xmlns:a16="http://schemas.microsoft.com/office/drawing/2014/main" id="{7F4A639D-CD1F-4291-90EF-B707047DCD1F}"/>
              </a:ext>
            </a:extLst>
          </p:cNvPr>
          <p:cNvGraphicFramePr>
            <a:graphicFrameLocks noGrp="1"/>
          </p:cNvGraphicFramePr>
          <p:nvPr>
            <p:ph type="chart" sz="quarter" idx="13"/>
            <p:extLst>
              <p:ext uri="{D42A27DB-BD31-4B8C-83A1-F6EECF244321}">
                <p14:modId xmlns:p14="http://schemas.microsoft.com/office/powerpoint/2010/main" val="1400511522"/>
              </p:ext>
            </p:extLst>
          </p:nvPr>
        </p:nvGraphicFramePr>
        <p:xfrm>
          <a:off x="369888" y="1366838"/>
          <a:ext cx="5694362" cy="48244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96238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7790532-C9DF-4445-8B2F-4E11EBA47C8F}"/>
              </a:ext>
            </a:extLst>
          </p:cNvPr>
          <p:cNvSpPr>
            <a:spLocks noGrp="1"/>
          </p:cNvSpPr>
          <p:nvPr>
            <p:ph type="body" sz="quarter" idx="15"/>
          </p:nvPr>
        </p:nvSpPr>
        <p:spPr/>
        <p:txBody>
          <a:bodyPr/>
          <a:lstStyle/>
          <a:p>
            <a:r>
              <a:rPr lang="en-US" dirty="0">
                <a:ea typeface="Source Sans Pro" panose="020B0503030403020204" pitchFamily="34" charset="0"/>
              </a:rPr>
              <a:t>Chart concept: Guggenheim Investments.  Source: Board of Governors of the Federal Reserve System. Recession as defined by the National Bureau of Economic Research (NBER).  Data as of 9/24/2019.  </a:t>
            </a:r>
          </a:p>
        </p:txBody>
      </p:sp>
      <p:sp>
        <p:nvSpPr>
          <p:cNvPr id="2" name="Text Placeholder 1">
            <a:extLst>
              <a:ext uri="{FF2B5EF4-FFF2-40B4-BE49-F238E27FC236}">
                <a16:creationId xmlns:a16="http://schemas.microsoft.com/office/drawing/2014/main" id="{98AD6D50-EEAB-4F91-B863-5B4239B88F31}"/>
              </a:ext>
            </a:extLst>
          </p:cNvPr>
          <p:cNvSpPr>
            <a:spLocks noGrp="1"/>
          </p:cNvSpPr>
          <p:nvPr>
            <p:ph type="body" sz="quarter" idx="14"/>
          </p:nvPr>
        </p:nvSpPr>
        <p:spPr>
          <a:prstGeom prst="rect">
            <a:avLst/>
          </a:prstGeom>
        </p:spPr>
        <p:txBody>
          <a:bodyPr/>
          <a:lstStyle/>
          <a:p>
            <a:pPr marL="171450" lvl="0" indent="-171450">
              <a:lnSpc>
                <a:spcPct val="100000"/>
              </a:lnSpc>
              <a:buFont typeface="Arial" panose="020B0604020202020204" pitchFamily="34" charset="0"/>
              <a:buChar char="•"/>
            </a:pPr>
            <a:r>
              <a:rPr lang="en-US" sz="1100" dirty="0">
                <a:solidFill>
                  <a:srgbClr val="000000"/>
                </a:solidFill>
                <a:ea typeface="Source Sans Pro" panose="020B0503030403020204" pitchFamily="34" charset="0"/>
                <a:cs typeface="DejaVu Sans Condensed" panose="020B0606030804020204" pitchFamily="34" charset="0"/>
              </a:rPr>
              <a:t>Fed rate cuts do not necessarily prevent a recession from happening.</a:t>
            </a:r>
          </a:p>
          <a:p>
            <a:pPr marL="171450" lvl="0" indent="-171450">
              <a:lnSpc>
                <a:spcPct val="100000"/>
              </a:lnSpc>
              <a:buFont typeface="Arial" panose="020B0604020202020204" pitchFamily="34" charset="0"/>
              <a:buChar char="•"/>
            </a:pPr>
            <a:r>
              <a:rPr lang="en-US" sz="1100" dirty="0">
                <a:solidFill>
                  <a:srgbClr val="000000"/>
                </a:solidFill>
                <a:ea typeface="Source Sans Pro" panose="020B0503030403020204" pitchFamily="34" charset="0"/>
                <a:cs typeface="DejaVu Sans Condensed" panose="020B0606030804020204" pitchFamily="34" charset="0"/>
              </a:rPr>
              <a:t>The last three recessions in 1990, 2000, and 2008 all occurred despite the Fed cutting rates prior to the recessions’ start.</a:t>
            </a:r>
          </a:p>
          <a:p>
            <a:pPr marL="171450" lvl="0" indent="-171450">
              <a:lnSpc>
                <a:spcPct val="100000"/>
              </a:lnSpc>
              <a:buFont typeface="Arial" panose="020B0604020202020204" pitchFamily="34" charset="0"/>
              <a:buChar char="•"/>
            </a:pPr>
            <a:r>
              <a:rPr lang="en-US" sz="1100" dirty="0">
                <a:solidFill>
                  <a:srgbClr val="000000"/>
                </a:solidFill>
                <a:ea typeface="Source Sans Pro" panose="020B0503030403020204" pitchFamily="34" charset="0"/>
                <a:cs typeface="DejaVu Sans Condensed" panose="020B0606030804020204" pitchFamily="34" charset="0"/>
              </a:rPr>
              <a:t>Notable periods of rate cut success were in 1995/96, and again in 1998 when recession was avoided—or delayed.</a:t>
            </a:r>
          </a:p>
          <a:p>
            <a:pPr marL="171450" lvl="0" indent="-171450">
              <a:lnSpc>
                <a:spcPct val="100000"/>
              </a:lnSpc>
              <a:buFont typeface="Arial" panose="020B0604020202020204" pitchFamily="34" charset="0"/>
              <a:buChar char="•"/>
            </a:pPr>
            <a:r>
              <a:rPr lang="en-US" sz="1100" dirty="0">
                <a:solidFill>
                  <a:srgbClr val="000000"/>
                </a:solidFill>
                <a:ea typeface="Source Sans Pro" panose="020B0503030403020204" pitchFamily="34" charset="0"/>
                <a:cs typeface="DejaVu Sans Condensed" panose="020B0606030804020204" pitchFamily="34" charset="0"/>
              </a:rPr>
              <a:t>The impact of the two rate cuts in the third quarter remains to be seen. </a:t>
            </a:r>
          </a:p>
        </p:txBody>
      </p:sp>
      <p:sp>
        <p:nvSpPr>
          <p:cNvPr id="4" name="Text Placeholder 3">
            <a:extLst>
              <a:ext uri="{FF2B5EF4-FFF2-40B4-BE49-F238E27FC236}">
                <a16:creationId xmlns:a16="http://schemas.microsoft.com/office/drawing/2014/main" id="{B2F55A62-3879-4C81-BBBF-2264D35B1F5A}"/>
              </a:ext>
            </a:extLst>
          </p:cNvPr>
          <p:cNvSpPr>
            <a:spLocks noGrp="1"/>
          </p:cNvSpPr>
          <p:nvPr>
            <p:ph type="body" sz="quarter" idx="10"/>
          </p:nvPr>
        </p:nvSpPr>
        <p:spPr>
          <a:xfrm>
            <a:off x="374648" y="205451"/>
            <a:ext cx="8117841" cy="502410"/>
          </a:xfrm>
        </p:spPr>
        <p:txBody>
          <a:bodyPr/>
          <a:lstStyle/>
          <a:p>
            <a:r>
              <a:rPr lang="en-US" dirty="0">
                <a:ea typeface="Source Sans Pro" panose="020B0503030403020204" pitchFamily="34" charset="0"/>
              </a:rPr>
              <a:t>The Fed Has a Mixed Record Using Rate Cuts to Prevent Recessions</a:t>
            </a:r>
          </a:p>
        </p:txBody>
      </p:sp>
      <p:graphicFrame>
        <p:nvGraphicFramePr>
          <p:cNvPr id="7" name="Chart Placeholder 6">
            <a:extLst>
              <a:ext uri="{FF2B5EF4-FFF2-40B4-BE49-F238E27FC236}">
                <a16:creationId xmlns:a16="http://schemas.microsoft.com/office/drawing/2014/main" id="{CE8EE75D-50CD-4FEE-AC49-42DE2C86F96B}"/>
              </a:ext>
            </a:extLst>
          </p:cNvPr>
          <p:cNvGraphicFramePr>
            <a:graphicFrameLocks noGrp="1"/>
          </p:cNvGraphicFramePr>
          <p:nvPr>
            <p:ph type="chart" sz="quarter" idx="13"/>
            <p:extLst>
              <p:ext uri="{D42A27DB-BD31-4B8C-83A1-F6EECF244321}">
                <p14:modId xmlns:p14="http://schemas.microsoft.com/office/powerpoint/2010/main" val="4086366190"/>
              </p:ext>
            </p:extLst>
          </p:nvPr>
        </p:nvGraphicFramePr>
        <p:xfrm>
          <a:off x="369888" y="1366838"/>
          <a:ext cx="5694362" cy="4824412"/>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a:extLst>
              <a:ext uri="{FF2B5EF4-FFF2-40B4-BE49-F238E27FC236}">
                <a16:creationId xmlns:a16="http://schemas.microsoft.com/office/drawing/2014/main" id="{6BC431D2-D769-4E03-93D1-A53BF93C7D3E}"/>
              </a:ext>
            </a:extLst>
          </p:cNvPr>
          <p:cNvSpPr/>
          <p:nvPr/>
        </p:nvSpPr>
        <p:spPr>
          <a:xfrm>
            <a:off x="1016718" y="1406503"/>
            <a:ext cx="4521112" cy="246238"/>
          </a:xfrm>
          <a:prstGeom prst="rect">
            <a:avLst/>
          </a:prstGeom>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fontAlgn="b"/>
            <a:r>
              <a:rPr lang="en-US" sz="1000" b="1" dirty="0">
                <a:solidFill>
                  <a:srgbClr val="005E61"/>
                </a:solidFill>
                <a:latin typeface="Source Sans Pro" panose="020B0503030403020204" pitchFamily="34" charset="0"/>
                <a:ea typeface="Source Sans Pro" panose="020B0503030403020204" pitchFamily="34" charset="0"/>
                <a:cs typeface="DejaVu Sans Condensed" panose="020B0606030804020204" pitchFamily="34" charset="0"/>
              </a:rPr>
              <a:t> </a:t>
            </a:r>
            <a:r>
              <a:rPr lang="en-US" sz="1000" b="1" dirty="0">
                <a:latin typeface="Source Sans Pro" panose="020B0503030403020204" pitchFamily="34" charset="0"/>
                <a:ea typeface="Source Sans Pro" panose="020B0503030403020204" pitchFamily="34" charset="0"/>
                <a:cs typeface="DejaVu Sans Condensed" panose="020B0606030804020204" pitchFamily="34" charset="0"/>
              </a:rPr>
              <a:t>Fed Funds Target Rate</a:t>
            </a:r>
          </a:p>
        </p:txBody>
      </p:sp>
    </p:spTree>
    <p:extLst>
      <p:ext uri="{BB962C8B-B14F-4D97-AF65-F5344CB8AC3E}">
        <p14:creationId xmlns:p14="http://schemas.microsoft.com/office/powerpoint/2010/main" val="4176448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851CA760-68AA-49D8-B3B9-1822FE51DFE4}"/>
              </a:ext>
            </a:extLst>
          </p:cNvPr>
          <p:cNvSpPr>
            <a:spLocks noGrp="1"/>
          </p:cNvSpPr>
          <p:nvPr>
            <p:ph type="body" sz="quarter" idx="11"/>
          </p:nvPr>
        </p:nvSpPr>
        <p:spPr>
          <a:xfrm>
            <a:off x="374649" y="1229823"/>
            <a:ext cx="8399237" cy="1450316"/>
          </a:xfrm>
        </p:spPr>
        <p:txBody>
          <a:bodyPr/>
          <a:lstStyle/>
          <a:p>
            <a:r>
              <a:rPr lang="en-US" dirty="0">
                <a:ea typeface="Source Sans Pro" panose="020B0503030403020204" pitchFamily="34" charset="0"/>
              </a:rPr>
              <a:t>After nine rate </a:t>
            </a:r>
            <a:r>
              <a:rPr lang="en-US" i="1" dirty="0">
                <a:ea typeface="Source Sans Pro" panose="020B0503030403020204" pitchFamily="34" charset="0"/>
              </a:rPr>
              <a:t>hikes</a:t>
            </a:r>
            <a:r>
              <a:rPr lang="en-US" dirty="0">
                <a:ea typeface="Source Sans Pro" panose="020B0503030403020204" pitchFamily="34" charset="0"/>
              </a:rPr>
              <a:t>, the fed funds rate is barely above levels where it has ended most other </a:t>
            </a:r>
            <a:r>
              <a:rPr lang="en-US" i="1" dirty="0">
                <a:ea typeface="Source Sans Pro" panose="020B0503030403020204" pitchFamily="34" charset="0"/>
              </a:rPr>
              <a:t>easing </a:t>
            </a:r>
            <a:r>
              <a:rPr lang="en-US" dirty="0">
                <a:ea typeface="Source Sans Pro" panose="020B0503030403020204" pitchFamily="34" charset="0"/>
              </a:rPr>
              <a:t>cycles. Moreover, the Fed has historically cut rates by 5%–7% during a recessionary easing cycle, and there will be little room to cut rates before hitting the “zero lower bound.”</a:t>
            </a:r>
          </a:p>
          <a:p>
            <a:endParaRPr lang="en-US" dirty="0"/>
          </a:p>
        </p:txBody>
      </p:sp>
      <p:sp>
        <p:nvSpPr>
          <p:cNvPr id="2" name="Text Placeholder 1">
            <a:extLst>
              <a:ext uri="{FF2B5EF4-FFF2-40B4-BE49-F238E27FC236}">
                <a16:creationId xmlns:a16="http://schemas.microsoft.com/office/drawing/2014/main" id="{02CE5F7D-9EB9-44F5-8B19-6DD5099D493B}"/>
              </a:ext>
            </a:extLst>
          </p:cNvPr>
          <p:cNvSpPr>
            <a:spLocks noGrp="1"/>
          </p:cNvSpPr>
          <p:nvPr>
            <p:ph type="body" sz="quarter" idx="13"/>
          </p:nvPr>
        </p:nvSpPr>
        <p:spPr>
          <a:prstGeom prst="rect">
            <a:avLst/>
          </a:prstGeom>
        </p:spPr>
        <p:txBody>
          <a:bodyPr/>
          <a:lstStyle/>
          <a:p>
            <a:r>
              <a:rPr lang="en-US" dirty="0"/>
              <a:t>Shaded regions represent NBER-defined recessions.  Source: Federal Reserve. Data as of 9/30/2019.</a:t>
            </a:r>
          </a:p>
        </p:txBody>
      </p:sp>
      <p:sp>
        <p:nvSpPr>
          <p:cNvPr id="6" name="Text Placeholder 5">
            <a:extLst>
              <a:ext uri="{FF2B5EF4-FFF2-40B4-BE49-F238E27FC236}">
                <a16:creationId xmlns:a16="http://schemas.microsoft.com/office/drawing/2014/main" id="{556B6862-FAD5-4C57-BCB3-127A5A9057A0}"/>
              </a:ext>
            </a:extLst>
          </p:cNvPr>
          <p:cNvSpPr>
            <a:spLocks noGrp="1"/>
          </p:cNvSpPr>
          <p:nvPr>
            <p:ph type="body" sz="quarter" idx="10"/>
          </p:nvPr>
        </p:nvSpPr>
        <p:spPr>
          <a:xfrm>
            <a:off x="374648" y="185573"/>
            <a:ext cx="7564865" cy="502410"/>
          </a:xfrm>
        </p:spPr>
        <p:txBody>
          <a:bodyPr/>
          <a:lstStyle/>
          <a:p>
            <a:r>
              <a:rPr lang="en-US" dirty="0"/>
              <a:t>The Benefit From Additional Rate Cuts Will Likely Be Limited</a:t>
            </a:r>
            <a:endParaRPr lang="en-US" dirty="0">
              <a:solidFill>
                <a:srgbClr val="F04C05"/>
              </a:solidFill>
            </a:endParaRPr>
          </a:p>
        </p:txBody>
      </p:sp>
      <p:graphicFrame>
        <p:nvGraphicFramePr>
          <p:cNvPr id="9" name="Chart Placeholder 5">
            <a:extLst>
              <a:ext uri="{FF2B5EF4-FFF2-40B4-BE49-F238E27FC236}">
                <a16:creationId xmlns:a16="http://schemas.microsoft.com/office/drawing/2014/main" id="{8FBF26D6-1E03-44E4-A15F-0CB7DB7A1482}"/>
              </a:ext>
            </a:extLst>
          </p:cNvPr>
          <p:cNvGraphicFramePr>
            <a:graphicFrameLocks noGrp="1"/>
          </p:cNvGraphicFramePr>
          <p:nvPr>
            <p:ph type="chart" sz="quarter" idx="12"/>
            <p:extLst>
              <p:ext uri="{D42A27DB-BD31-4B8C-83A1-F6EECF244321}">
                <p14:modId xmlns:p14="http://schemas.microsoft.com/office/powerpoint/2010/main" val="2962774069"/>
              </p:ext>
            </p:extLst>
          </p:nvPr>
        </p:nvGraphicFramePr>
        <p:xfrm>
          <a:off x="369888" y="2194561"/>
          <a:ext cx="8404225" cy="39966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70168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C0185CF-6C9F-4023-A61C-4AD1298D6480}"/>
              </a:ext>
            </a:extLst>
          </p:cNvPr>
          <p:cNvSpPr>
            <a:spLocks noGrp="1"/>
          </p:cNvSpPr>
          <p:nvPr>
            <p:ph type="body" sz="quarter" idx="11"/>
          </p:nvPr>
        </p:nvSpPr>
        <p:spPr/>
        <p:txBody>
          <a:bodyPr/>
          <a:lstStyle/>
          <a:p>
            <a:pPr marL="171450" indent="-171450">
              <a:buFont typeface="Arial" panose="020B0604020202020204" pitchFamily="34" charset="0"/>
              <a:buChar char="•"/>
            </a:pPr>
            <a:r>
              <a:rPr lang="en-US" sz="1200" dirty="0">
                <a:ea typeface="Source Sans Pro" panose="020B0503030403020204" pitchFamily="34" charset="0"/>
                <a:cs typeface="DejaVu Sans Condensed" panose="020B0606030804020204" pitchFamily="34" charset="0"/>
              </a:rPr>
              <a:t>Our base-case macroeconomic scenario assumes moderate trend economic growth, both in the United States and globally, and corporate earnings growth and interest rates normalize over our five-year tactical investment time horizon.</a:t>
            </a:r>
          </a:p>
          <a:p>
            <a:pPr marL="171450" indent="-171450">
              <a:buFont typeface="Arial" panose="020B0604020202020204" pitchFamily="34" charset="0"/>
              <a:buChar char="•"/>
            </a:pPr>
            <a:r>
              <a:rPr lang="en-US" sz="1200" dirty="0">
                <a:ea typeface="Source Sans Pro" panose="020B0503030403020204" pitchFamily="34" charset="0"/>
                <a:cs typeface="DejaVu Sans Condensed" panose="020B0606030804020204" pitchFamily="34" charset="0"/>
              </a:rPr>
              <a:t>The likelihood of a U.S. recession over the near term (six to 12 months) has increased, and a trade war further increases the odds. While the precise timing is highly uncertain, we think a U.S. recession is very likely within our five-year tactical horizon—the business cycle has not been repealed.</a:t>
            </a:r>
          </a:p>
          <a:p>
            <a:pPr marL="171450" indent="-171450">
              <a:buFont typeface="Arial" panose="020B0604020202020204" pitchFamily="34" charset="0"/>
              <a:buChar char="•"/>
            </a:pPr>
            <a:r>
              <a:rPr lang="en-US" sz="1200" dirty="0">
                <a:ea typeface="Source Sans Pro" panose="020B0503030403020204" pitchFamily="34" charset="0"/>
                <a:cs typeface="DejaVu Sans Condensed" panose="020B0606030804020204" pitchFamily="34" charset="0"/>
              </a:rPr>
              <a:t>The base case also implies low expected returns for both U.S. stocks and U.S. core bonds. As such, our portfolios are tilted toward opportunities we believe offer more attractive risk-adjusted return potential—specifically, non-U.S. stocks, non-core fixed-income strategies, and alternative strategies. </a:t>
            </a:r>
          </a:p>
          <a:p>
            <a:endParaRPr lang="en-US" sz="1200" dirty="0">
              <a:ea typeface="Source Sans Pro" panose="020B0503030403020204" pitchFamily="34" charset="0"/>
            </a:endParaRPr>
          </a:p>
        </p:txBody>
      </p:sp>
      <p:sp>
        <p:nvSpPr>
          <p:cNvPr id="5" name="Text Placeholder 4">
            <a:extLst>
              <a:ext uri="{FF2B5EF4-FFF2-40B4-BE49-F238E27FC236}">
                <a16:creationId xmlns:a16="http://schemas.microsoft.com/office/drawing/2014/main" id="{6223CD3D-6B45-4D13-BA5A-30B83F7FCC84}"/>
              </a:ext>
            </a:extLst>
          </p:cNvPr>
          <p:cNvSpPr>
            <a:spLocks noGrp="1"/>
          </p:cNvSpPr>
          <p:nvPr>
            <p:ph type="body" sz="quarter" idx="13"/>
          </p:nvPr>
        </p:nvSpPr>
        <p:spPr/>
        <p:txBody>
          <a:bodyPr/>
          <a:lstStyle/>
          <a:p>
            <a:endParaRPr lang="en-US" dirty="0"/>
          </a:p>
        </p:txBody>
      </p:sp>
      <p:sp>
        <p:nvSpPr>
          <p:cNvPr id="3" name="Text Placeholder 2">
            <a:extLst>
              <a:ext uri="{FF2B5EF4-FFF2-40B4-BE49-F238E27FC236}">
                <a16:creationId xmlns:a16="http://schemas.microsoft.com/office/drawing/2014/main" id="{C19B029B-C0A6-4B94-8DAF-6071DF569736}"/>
              </a:ext>
            </a:extLst>
          </p:cNvPr>
          <p:cNvSpPr>
            <a:spLocks noGrp="1"/>
          </p:cNvSpPr>
          <p:nvPr>
            <p:ph type="body" sz="quarter" idx="10"/>
          </p:nvPr>
        </p:nvSpPr>
        <p:spPr>
          <a:xfrm>
            <a:off x="374649" y="174466"/>
            <a:ext cx="6748046" cy="502410"/>
          </a:xfrm>
          <a:prstGeom prst="rect">
            <a:avLst/>
          </a:prstGeom>
        </p:spPr>
        <p:txBody>
          <a:bodyPr anchor="ctr"/>
          <a:lstStyle/>
          <a:p>
            <a:r>
              <a:rPr lang="en-US" sz="2200" dirty="0">
                <a:latin typeface="Source Sans Pro" panose="020B0503030403020204" pitchFamily="34" charset="0"/>
                <a:ea typeface="Source Sans Pro" panose="020B0503030403020204" pitchFamily="34" charset="0"/>
                <a:cs typeface="DejaVu Sans Condensed" panose="020B0606030804020204" pitchFamily="34" charset="0"/>
              </a:rPr>
              <a:t>Investment Outlook</a:t>
            </a:r>
            <a:endParaRPr lang="en-US" sz="2200" dirty="0">
              <a:solidFill>
                <a:srgbClr val="F04C05"/>
              </a:solidFill>
              <a:latin typeface="Source Sans Pro" panose="020B0503030403020204" pitchFamily="34" charset="0"/>
              <a:ea typeface="Source Sans Pro" panose="020B0503030403020204" pitchFamily="34" charset="0"/>
              <a:cs typeface="DejaVu Sans Condensed" panose="020B0606030804020204" pitchFamily="34" charset="0"/>
            </a:endParaRPr>
          </a:p>
        </p:txBody>
      </p:sp>
      <p:graphicFrame>
        <p:nvGraphicFramePr>
          <p:cNvPr id="9" name="Content Placeholder 6">
            <a:extLst>
              <a:ext uri="{FF2B5EF4-FFF2-40B4-BE49-F238E27FC236}">
                <a16:creationId xmlns:a16="http://schemas.microsoft.com/office/drawing/2014/main" id="{9A94B072-E11C-44FF-B0E5-AE2137F80724}"/>
              </a:ext>
            </a:extLst>
          </p:cNvPr>
          <p:cNvGraphicFramePr>
            <a:graphicFrameLocks noGrp="1"/>
          </p:cNvGraphicFramePr>
          <p:nvPr>
            <p:ph type="chart" sz="quarter" idx="12"/>
            <p:extLst>
              <p:ext uri="{D42A27DB-BD31-4B8C-83A1-F6EECF244321}">
                <p14:modId xmlns:p14="http://schemas.microsoft.com/office/powerpoint/2010/main" val="1971107702"/>
              </p:ext>
            </p:extLst>
          </p:nvPr>
        </p:nvGraphicFramePr>
        <p:xfrm>
          <a:off x="465736" y="3209858"/>
          <a:ext cx="8212527" cy="3222471"/>
        </p:xfrm>
        <a:graphic>
          <a:graphicData uri="http://schemas.openxmlformats.org/drawingml/2006/table">
            <a:tbl>
              <a:tblPr/>
              <a:tblGrid>
                <a:gridCol w="1727459">
                  <a:extLst>
                    <a:ext uri="{9D8B030D-6E8A-4147-A177-3AD203B41FA5}">
                      <a16:colId xmlns:a16="http://schemas.microsoft.com/office/drawing/2014/main" val="1771625335"/>
                    </a:ext>
                  </a:extLst>
                </a:gridCol>
                <a:gridCol w="6485068">
                  <a:extLst>
                    <a:ext uri="{9D8B030D-6E8A-4147-A177-3AD203B41FA5}">
                      <a16:colId xmlns:a16="http://schemas.microsoft.com/office/drawing/2014/main" val="391694079"/>
                    </a:ext>
                  </a:extLst>
                </a:gridCol>
              </a:tblGrid>
              <a:tr h="241448">
                <a:tc>
                  <a:txBody>
                    <a:bodyPr/>
                    <a:lstStyle/>
                    <a:p>
                      <a:pPr algn="l" rtl="0" fontAlgn="ctr"/>
                      <a:r>
                        <a:rPr lang="en-US" sz="1100" b="1" i="0" u="none" strike="noStrike" dirty="0">
                          <a:solidFill>
                            <a:srgbClr val="FFFFFF"/>
                          </a:solidFill>
                          <a:effectLst/>
                          <a:latin typeface="Source Sans Pro" panose="020B0503030403020204" pitchFamily="34" charset="0"/>
                          <a:ea typeface="Source Sans Pro" panose="020B0503030403020204" pitchFamily="34" charset="0"/>
                          <a:cs typeface="DejaVu Sans Condensed" panose="020B0606030804020204" pitchFamily="34" charset="0"/>
                        </a:rPr>
                        <a:t>Asset Class</a:t>
                      </a:r>
                    </a:p>
                  </a:txBody>
                  <a:tcPr marL="71770" marR="7974" marT="79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rtl="0" fontAlgn="ctr"/>
                      <a:r>
                        <a:rPr lang="en-US" sz="1100" b="1" i="0" u="none" strike="noStrike" dirty="0">
                          <a:solidFill>
                            <a:srgbClr val="FFFFFF"/>
                          </a:solidFill>
                          <a:effectLst/>
                          <a:latin typeface="Source Sans Pro" panose="020B0503030403020204" pitchFamily="34" charset="0"/>
                          <a:ea typeface="Source Sans Pro" panose="020B0503030403020204" pitchFamily="34" charset="0"/>
                          <a:cs typeface="DejaVu Sans Condensed" panose="020B0606030804020204" pitchFamily="34" charset="0"/>
                        </a:rPr>
                        <a:t>Outlook and Positioning</a:t>
                      </a:r>
                    </a:p>
                  </a:txBody>
                  <a:tcPr marL="71770" marR="7974" marT="79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3774205865"/>
                  </a:ext>
                </a:extLst>
              </a:tr>
              <a:tr h="445313">
                <a:tc>
                  <a:txBody>
                    <a:bodyPr/>
                    <a:lstStyle/>
                    <a:p>
                      <a:pPr algn="l" rtl="0" fontAlgn="ctr"/>
                      <a:r>
                        <a:rPr lang="en-US" sz="1100" b="1" i="0" u="none" strike="noStrike" dirty="0">
                          <a:solidFill>
                            <a:srgbClr val="000000"/>
                          </a:solidFill>
                          <a:effectLst/>
                          <a:latin typeface="Source Sans Pro" panose="020B0503030403020204" pitchFamily="34" charset="0"/>
                          <a:ea typeface="Source Sans Pro" panose="020B0503030403020204" pitchFamily="34" charset="0"/>
                          <a:cs typeface="DejaVu Sans Condensed" panose="020B0606030804020204" pitchFamily="34" charset="0"/>
                        </a:rPr>
                        <a:t>U.S. Stocks</a:t>
                      </a:r>
                    </a:p>
                  </a:txBody>
                  <a:tcPr marL="71770" marR="7974" marT="79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rtl="0" fontAlgn="ctr"/>
                      <a:r>
                        <a:rPr lang="en-US" sz="1000" b="0" i="0" u="none" strike="noStrike" dirty="0">
                          <a:solidFill>
                            <a:srgbClr val="000000"/>
                          </a:solidFill>
                          <a:effectLst/>
                          <a:latin typeface="Source Sans Pro" panose="020B0503030403020204" pitchFamily="34" charset="0"/>
                          <a:ea typeface="Source Sans Pro" panose="020B0503030403020204" pitchFamily="34" charset="0"/>
                          <a:cs typeface="DejaVu Sans Condensed" panose="020B0606030804020204" pitchFamily="34" charset="0"/>
                        </a:rPr>
                        <a:t>U.S. stocks are overvalued and their medium-term (five-year) return potential is unattractive. We maintain meaningful exposure to U.S. stocks but remain underweight relative to our strategic, or neutral, allocation. </a:t>
                      </a:r>
                    </a:p>
                  </a:txBody>
                  <a:tcPr marL="71770" marR="7974" marT="79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2424552"/>
                  </a:ext>
                </a:extLst>
              </a:tr>
              <a:tr h="609380">
                <a:tc>
                  <a:txBody>
                    <a:bodyPr/>
                    <a:lstStyle/>
                    <a:p>
                      <a:pPr algn="l" rtl="0" fontAlgn="ctr"/>
                      <a:r>
                        <a:rPr lang="en-US" sz="1100" b="1" i="0" u="none" strike="noStrike" dirty="0">
                          <a:solidFill>
                            <a:srgbClr val="000000"/>
                          </a:solidFill>
                          <a:effectLst/>
                          <a:latin typeface="Source Sans Pro" panose="020B0503030403020204" pitchFamily="34" charset="0"/>
                          <a:ea typeface="Source Sans Pro" panose="020B0503030403020204" pitchFamily="34" charset="0"/>
                          <a:cs typeface="DejaVu Sans Condensed" panose="020B0606030804020204" pitchFamily="34" charset="0"/>
                        </a:rPr>
                        <a:t>Developed International Stocks</a:t>
                      </a:r>
                    </a:p>
                  </a:txBody>
                  <a:tcPr marL="71770" marR="7974" marT="79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rtl="0" fontAlgn="ctr"/>
                      <a:r>
                        <a:rPr lang="en-US" sz="1000" b="0" i="0" u="none" strike="noStrike" dirty="0">
                          <a:solidFill>
                            <a:schemeClr val="tx1"/>
                          </a:solidFill>
                          <a:effectLst/>
                          <a:latin typeface="Source Sans Pro" panose="020B0503030403020204" pitchFamily="34" charset="0"/>
                          <a:ea typeface="Source Sans Pro" panose="020B0503030403020204" pitchFamily="34" charset="0"/>
                          <a:cs typeface="DejaVu Sans Condensed" panose="020B0606030804020204" pitchFamily="34" charset="0"/>
                        </a:rPr>
                        <a:t>Valuations for European stocks are attractive and potential excess returns over U.S. stocks are in the upper single digits over the medium term. We have meaningful exposure to international stocks, with a slight overweight position in Europe</a:t>
                      </a:r>
                      <a:r>
                        <a:rPr lang="en-US" sz="1000" b="0" i="0" u="none" strike="noStrike" dirty="0">
                          <a:solidFill>
                            <a:srgbClr val="000000"/>
                          </a:solidFill>
                          <a:effectLst/>
                          <a:latin typeface="Source Sans Pro" panose="020B0503030403020204" pitchFamily="34" charset="0"/>
                          <a:ea typeface="Source Sans Pro" panose="020B0503030403020204" pitchFamily="34" charset="0"/>
                          <a:cs typeface="DejaVu Sans Condensed" panose="020B0606030804020204" pitchFamily="34" charset="0"/>
                        </a:rPr>
                        <a:t>. </a:t>
                      </a:r>
                    </a:p>
                  </a:txBody>
                  <a:tcPr marL="71770" marR="7974" marT="79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6440081"/>
                  </a:ext>
                </a:extLst>
              </a:tr>
              <a:tr h="638859">
                <a:tc>
                  <a:txBody>
                    <a:bodyPr/>
                    <a:lstStyle/>
                    <a:p>
                      <a:pPr algn="l" rtl="0" fontAlgn="ctr"/>
                      <a:r>
                        <a:rPr lang="en-US" sz="1100" b="1" i="0" u="none" strike="noStrike" dirty="0">
                          <a:solidFill>
                            <a:srgbClr val="000000"/>
                          </a:solidFill>
                          <a:effectLst/>
                          <a:latin typeface="Source Sans Pro" panose="020B0503030403020204" pitchFamily="34" charset="0"/>
                          <a:ea typeface="Source Sans Pro" panose="020B0503030403020204" pitchFamily="34" charset="0"/>
                          <a:cs typeface="DejaVu Sans Condensed" panose="020B0606030804020204" pitchFamily="34" charset="0"/>
                        </a:rPr>
                        <a:t>Emerging-Market Stocks</a:t>
                      </a:r>
                    </a:p>
                  </a:txBody>
                  <a:tcPr marL="71770" marR="7974" marT="79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rtl="0" fontAlgn="ctr"/>
                      <a:r>
                        <a:rPr lang="en-US" sz="1000" b="0" i="0" u="none" strike="noStrike" dirty="0">
                          <a:solidFill>
                            <a:srgbClr val="000000"/>
                          </a:solidFill>
                          <a:effectLst/>
                          <a:latin typeface="Source Sans Pro" panose="020B0503030403020204" pitchFamily="34" charset="0"/>
                          <a:ea typeface="Source Sans Pro" panose="020B0503030403020204" pitchFamily="34" charset="0"/>
                          <a:cs typeface="DejaVu Sans Condensed" panose="020B0606030804020204" pitchFamily="34" charset="0"/>
                        </a:rPr>
                        <a:t>Corporate earnings growth is recovering yet remains far below the peak reached before/during the financial crisis.  Valuations for emerging-market stocks remain attractive relative to U.S. stocks. We maintain a slight overweight to emerging-market stocks. </a:t>
                      </a:r>
                    </a:p>
                  </a:txBody>
                  <a:tcPr marL="71770" marR="7974" marT="79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2350923"/>
                  </a:ext>
                </a:extLst>
              </a:tr>
              <a:tr h="713328">
                <a:tc>
                  <a:txBody>
                    <a:bodyPr/>
                    <a:lstStyle/>
                    <a:p>
                      <a:pPr algn="l" rtl="0" fontAlgn="ctr"/>
                      <a:r>
                        <a:rPr lang="en-US" sz="1100" b="1" i="0" u="none" strike="noStrike" dirty="0">
                          <a:solidFill>
                            <a:srgbClr val="000000"/>
                          </a:solidFill>
                          <a:effectLst/>
                          <a:latin typeface="Source Sans Pro" panose="020B0503030403020204" pitchFamily="34" charset="0"/>
                          <a:ea typeface="Source Sans Pro" panose="020B0503030403020204" pitchFamily="34" charset="0"/>
                          <a:cs typeface="DejaVu Sans Condensed" panose="020B0606030804020204" pitchFamily="34" charset="0"/>
                        </a:rPr>
                        <a:t>Investment-Grade Bonds</a:t>
                      </a:r>
                    </a:p>
                  </a:txBody>
                  <a:tcPr marL="71770" marR="7974" marT="79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rtl="0" fontAlgn="ctr"/>
                      <a:r>
                        <a:rPr lang="en-US" sz="1000" b="0" i="0" u="none" strike="noStrike" dirty="0">
                          <a:solidFill>
                            <a:srgbClr val="000000"/>
                          </a:solidFill>
                          <a:effectLst/>
                          <a:latin typeface="Source Sans Pro" panose="020B0503030403020204" pitchFamily="34" charset="0"/>
                          <a:ea typeface="Source Sans Pro" panose="020B0503030403020204" pitchFamily="34" charset="0"/>
                          <a:cs typeface="DejaVu Sans Condensed" panose="020B0606030804020204" pitchFamily="34" charset="0"/>
                        </a:rPr>
                        <a:t>We’re underweight to investment-grade bonds in favor of flexible core bond funds, unconstrained and absolute-return-oriented funds, and floating-rate loan funds we believe have the ability to generate higher returns and better manage their sensitivity to interest rate changes. </a:t>
                      </a:r>
                    </a:p>
                  </a:txBody>
                  <a:tcPr marL="71770" marR="7974" marT="79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0649563"/>
                  </a:ext>
                </a:extLst>
              </a:tr>
              <a:tr h="574143">
                <a:tc>
                  <a:txBody>
                    <a:bodyPr/>
                    <a:lstStyle/>
                    <a:p>
                      <a:pPr algn="l" rtl="0" fontAlgn="ctr"/>
                      <a:r>
                        <a:rPr lang="en-US" sz="1100" b="1" i="0" u="none" strike="noStrike" dirty="0">
                          <a:solidFill>
                            <a:srgbClr val="000000"/>
                          </a:solidFill>
                          <a:effectLst/>
                          <a:latin typeface="Source Sans Pro" panose="020B0503030403020204" pitchFamily="34" charset="0"/>
                          <a:ea typeface="Source Sans Pro" panose="020B0503030403020204" pitchFamily="34" charset="0"/>
                          <a:cs typeface="DejaVu Sans Condensed" panose="020B0606030804020204" pitchFamily="34" charset="0"/>
                        </a:rPr>
                        <a:t>Alternative Strategies</a:t>
                      </a:r>
                    </a:p>
                  </a:txBody>
                  <a:tcPr marL="71770" marR="7974" marT="79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rtl="0" fontAlgn="ctr"/>
                      <a:r>
                        <a:rPr lang="en-US" sz="1000" b="0" i="0" u="none" strike="noStrike" dirty="0">
                          <a:solidFill>
                            <a:srgbClr val="000000"/>
                          </a:solidFill>
                          <a:effectLst/>
                          <a:latin typeface="Source Sans Pro" panose="020B0503030403020204" pitchFamily="34" charset="0"/>
                          <a:ea typeface="Source Sans Pro" panose="020B0503030403020204" pitchFamily="34" charset="0"/>
                          <a:cs typeface="DejaVu Sans Condensed" panose="020B0606030804020204" pitchFamily="34" charset="0"/>
                        </a:rPr>
                        <a:t>We own a mix of alternative strategies we believe improve the overall risk-adjusted return potential of our portfolios, with mid-single-digit return potential for liquid strategies and different risk and return drivers than traditional stocks and bonds. </a:t>
                      </a:r>
                    </a:p>
                  </a:txBody>
                  <a:tcPr marL="71770" marR="7974" marT="797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2633982"/>
                  </a:ext>
                </a:extLst>
              </a:tr>
            </a:tbl>
          </a:graphicData>
        </a:graphic>
      </p:graphicFrame>
    </p:spTree>
    <p:extLst>
      <p:ext uri="{BB962C8B-B14F-4D97-AF65-F5344CB8AC3E}">
        <p14:creationId xmlns:p14="http://schemas.microsoft.com/office/powerpoint/2010/main" val="152570386"/>
      </p:ext>
    </p:extLst>
  </p:cSld>
  <p:clrMapOvr>
    <a:masterClrMapping/>
  </p:clrMapOvr>
</p:sld>
</file>

<file path=ppt/theme/theme1.xml><?xml version="1.0" encoding="utf-8"?>
<a:theme xmlns:a="http://schemas.openxmlformats.org/drawingml/2006/main" name="Office Theme">
  <a:themeElements>
    <a:clrScheme name="Alsworth Capital">
      <a:dk1>
        <a:srgbClr val="000000"/>
      </a:dk1>
      <a:lt1>
        <a:srgbClr val="FFFFFF"/>
      </a:lt1>
      <a:dk2>
        <a:srgbClr val="005027"/>
      </a:dk2>
      <a:lt2>
        <a:srgbClr val="005027"/>
      </a:lt2>
      <a:accent1>
        <a:srgbClr val="005027"/>
      </a:accent1>
      <a:accent2>
        <a:srgbClr val="BEA875"/>
      </a:accent2>
      <a:accent3>
        <a:srgbClr val="BEA875"/>
      </a:accent3>
      <a:accent4>
        <a:srgbClr val="BEA875"/>
      </a:accent4>
      <a:accent5>
        <a:srgbClr val="BEA875"/>
      </a:accent5>
      <a:accent6>
        <a:srgbClr val="005027"/>
      </a:accent6>
      <a:hlink>
        <a:srgbClr val="0070C0"/>
      </a:hlink>
      <a:folHlink>
        <a:srgbClr val="005027"/>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GAM_Template" id="{51FB1FD6-97A8-8C41-AFD6-428F3E30F9DD}" vid="{7F502ADF-28D0-E140-AB4D-197ADAAB09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B3463BA549AF9458BC4723A9E28D01B" ma:contentTypeVersion="8" ma:contentTypeDescription="Create a new document." ma:contentTypeScope="" ma:versionID="57b973e6c093582396152a9b70a2d190">
  <xsd:schema xmlns:xsd="http://www.w3.org/2001/XMLSchema" xmlns:xs="http://www.w3.org/2001/XMLSchema" xmlns:p="http://schemas.microsoft.com/office/2006/metadata/properties" xmlns:ns2="627a811e-d43b-42ce-8636-1dfa0928a2b3" xmlns:ns3="9b3cb8b9-6d03-4781-beb3-6b0c4ba2e098" targetNamespace="http://schemas.microsoft.com/office/2006/metadata/properties" ma:root="true" ma:fieldsID="bebf4a9889a44c28c76d334a348f8065" ns2:_="" ns3:_="">
    <xsd:import namespace="627a811e-d43b-42ce-8636-1dfa0928a2b3"/>
    <xsd:import namespace="9b3cb8b9-6d03-4781-beb3-6b0c4ba2e09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7a811e-d43b-42ce-8636-1dfa0928a2b3"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b3cb8b9-6d03-4781-beb3-6b0c4ba2e09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1DAE2E-5C95-4900-B74C-01ED87CA7472}">
  <ds:schemaRefs>
    <ds:schemaRef ds:uri="http://schemas.microsoft.com/sharepoint/v3/contenttype/forms"/>
  </ds:schemaRefs>
</ds:datastoreItem>
</file>

<file path=customXml/itemProps2.xml><?xml version="1.0" encoding="utf-8"?>
<ds:datastoreItem xmlns:ds="http://schemas.openxmlformats.org/officeDocument/2006/customXml" ds:itemID="{A8E559D1-A882-4F71-8E55-4872B11AEEBB}">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627a811e-d43b-42ce-8636-1dfa0928a2b3"/>
    <ds:schemaRef ds:uri="9b3cb8b9-6d03-4781-beb3-6b0c4ba2e098"/>
    <ds:schemaRef ds:uri="http://www.w3.org/XML/1998/namespace"/>
  </ds:schemaRefs>
</ds:datastoreItem>
</file>

<file path=customXml/itemProps3.xml><?xml version="1.0" encoding="utf-8"?>
<ds:datastoreItem xmlns:ds="http://schemas.openxmlformats.org/officeDocument/2006/customXml" ds:itemID="{9A721919-F5E5-478C-AB73-1E3C70B24D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27a811e-d43b-42ce-8636-1dfa0928a2b3"/>
    <ds:schemaRef ds:uri="9b3cb8b9-6d03-4781-beb3-6b0c4ba2e0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12550</TotalTime>
  <Words>1774</Words>
  <Application>Microsoft Office PowerPoint</Application>
  <PresentationFormat>On-screen Show (4:3)</PresentationFormat>
  <Paragraphs>125</Paragraphs>
  <Slides>10</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Brasley</vt:lpstr>
      <vt:lpstr>Calibri</vt:lpstr>
      <vt:lpstr>Chap</vt:lpstr>
      <vt:lpstr>DejaVu Sans Condensed</vt:lpstr>
      <vt:lpstr>Source Sans Pro</vt:lpstr>
      <vt:lpstr>Office Theme</vt:lpstr>
      <vt:lpstr>Market 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mburns</dc:creator>
  <cp:lastModifiedBy>Shane Alsworth</cp:lastModifiedBy>
  <cp:revision>606</cp:revision>
  <cp:lastPrinted>2019-10-18T16:17:32Z</cp:lastPrinted>
  <dcterms:created xsi:type="dcterms:W3CDTF">2018-07-14T18:51:30Z</dcterms:created>
  <dcterms:modified xsi:type="dcterms:W3CDTF">2019-10-18T16:39:40Z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0x0101004B3463BA549AF9458BC4723A9E28D01B</vt:lpwstr>
  </property>
</Properties>
</file>